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Drawing"/>
          <p:cNvGrpSpPr/>
          <p:nvPr/>
        </p:nvGrpSpPr>
        <p:grpSpPr>
          <a:xfrm>
            <a:off x="1480560" y="1574800"/>
            <a:ext cx="8030118" cy="6231332"/>
            <a:chOff x="0" y="0"/>
            <a:chExt cx="8030116" cy="6231331"/>
          </a:xfrm>
        </p:grpSpPr>
        <p:sp>
          <p:nvSpPr>
            <p:cNvPr id="119" name="Line"/>
            <p:cNvSpPr/>
            <p:nvPr/>
          </p:nvSpPr>
          <p:spPr>
            <a:xfrm>
              <a:off x="1929389" y="38099"/>
              <a:ext cx="127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95"/>
                    <a:pt x="21600" y="7589"/>
                    <a:pt x="18000" y="11189"/>
                  </a:cubicBezTo>
                  <a:cubicBezTo>
                    <a:pt x="14400" y="14789"/>
                    <a:pt x="7200" y="18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700789" y="0"/>
              <a:ext cx="4318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439"/>
                    <a:pt x="0" y="19277"/>
                    <a:pt x="953" y="17768"/>
                  </a:cubicBezTo>
                  <a:cubicBezTo>
                    <a:pt x="1906" y="16258"/>
                    <a:pt x="3812" y="14400"/>
                    <a:pt x="6406" y="11961"/>
                  </a:cubicBezTo>
                  <a:cubicBezTo>
                    <a:pt x="9000" y="9523"/>
                    <a:pt x="12282" y="6503"/>
                    <a:pt x="14929" y="4413"/>
                  </a:cubicBezTo>
                  <a:cubicBezTo>
                    <a:pt x="17576" y="2323"/>
                    <a:pt x="19588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100839" y="29210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107189" y="2159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190465" y="249121"/>
              <a:ext cx="215175" cy="24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92" fill="norm" stroke="1" extrusionOk="0">
                  <a:moveTo>
                    <a:pt x="3103" y="2596"/>
                  </a:moveTo>
                  <a:cubicBezTo>
                    <a:pt x="2680" y="6953"/>
                    <a:pt x="2256" y="11309"/>
                    <a:pt x="1939" y="14122"/>
                  </a:cubicBezTo>
                  <a:cubicBezTo>
                    <a:pt x="1621" y="16936"/>
                    <a:pt x="1409" y="18206"/>
                    <a:pt x="1092" y="19295"/>
                  </a:cubicBezTo>
                  <a:cubicBezTo>
                    <a:pt x="774" y="20384"/>
                    <a:pt x="351" y="21292"/>
                    <a:pt x="139" y="21292"/>
                  </a:cubicBezTo>
                  <a:cubicBezTo>
                    <a:pt x="-73" y="21292"/>
                    <a:pt x="-73" y="20384"/>
                    <a:pt x="351" y="17480"/>
                  </a:cubicBezTo>
                  <a:cubicBezTo>
                    <a:pt x="774" y="14576"/>
                    <a:pt x="1621" y="9675"/>
                    <a:pt x="2362" y="6771"/>
                  </a:cubicBezTo>
                  <a:cubicBezTo>
                    <a:pt x="3103" y="3867"/>
                    <a:pt x="3739" y="2959"/>
                    <a:pt x="4586" y="2324"/>
                  </a:cubicBezTo>
                  <a:cubicBezTo>
                    <a:pt x="5433" y="1689"/>
                    <a:pt x="6492" y="1326"/>
                    <a:pt x="7233" y="1598"/>
                  </a:cubicBezTo>
                  <a:cubicBezTo>
                    <a:pt x="7974" y="1870"/>
                    <a:pt x="8398" y="2778"/>
                    <a:pt x="8715" y="5137"/>
                  </a:cubicBezTo>
                  <a:cubicBezTo>
                    <a:pt x="9033" y="7497"/>
                    <a:pt x="9245" y="11309"/>
                    <a:pt x="9139" y="13668"/>
                  </a:cubicBezTo>
                  <a:cubicBezTo>
                    <a:pt x="9033" y="16028"/>
                    <a:pt x="8609" y="16936"/>
                    <a:pt x="8503" y="16936"/>
                  </a:cubicBezTo>
                  <a:cubicBezTo>
                    <a:pt x="8398" y="16936"/>
                    <a:pt x="8609" y="16028"/>
                    <a:pt x="9456" y="13668"/>
                  </a:cubicBezTo>
                  <a:cubicBezTo>
                    <a:pt x="10303" y="11309"/>
                    <a:pt x="11786" y="7497"/>
                    <a:pt x="13056" y="5047"/>
                  </a:cubicBezTo>
                  <a:cubicBezTo>
                    <a:pt x="14327" y="2596"/>
                    <a:pt x="15386" y="1507"/>
                    <a:pt x="16445" y="781"/>
                  </a:cubicBezTo>
                  <a:cubicBezTo>
                    <a:pt x="17503" y="55"/>
                    <a:pt x="18562" y="-308"/>
                    <a:pt x="19409" y="327"/>
                  </a:cubicBezTo>
                  <a:cubicBezTo>
                    <a:pt x="20256" y="963"/>
                    <a:pt x="20892" y="2596"/>
                    <a:pt x="21209" y="5682"/>
                  </a:cubicBezTo>
                  <a:cubicBezTo>
                    <a:pt x="21527" y="8768"/>
                    <a:pt x="21527" y="13305"/>
                    <a:pt x="21527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490938" y="251184"/>
              <a:ext cx="136952" cy="21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01" fill="norm" stroke="1" extrusionOk="0">
                  <a:moveTo>
                    <a:pt x="557" y="6507"/>
                  </a:moveTo>
                  <a:cubicBezTo>
                    <a:pt x="884" y="7545"/>
                    <a:pt x="1211" y="8584"/>
                    <a:pt x="2193" y="8999"/>
                  </a:cubicBezTo>
                  <a:cubicBezTo>
                    <a:pt x="3175" y="9415"/>
                    <a:pt x="4811" y="9207"/>
                    <a:pt x="6611" y="8272"/>
                  </a:cubicBezTo>
                  <a:cubicBezTo>
                    <a:pt x="8411" y="7338"/>
                    <a:pt x="10375" y="5676"/>
                    <a:pt x="11520" y="4015"/>
                  </a:cubicBezTo>
                  <a:cubicBezTo>
                    <a:pt x="12666" y="2353"/>
                    <a:pt x="12993" y="691"/>
                    <a:pt x="12011" y="172"/>
                  </a:cubicBezTo>
                  <a:cubicBezTo>
                    <a:pt x="11030" y="-347"/>
                    <a:pt x="8739" y="276"/>
                    <a:pt x="6448" y="2457"/>
                  </a:cubicBezTo>
                  <a:cubicBezTo>
                    <a:pt x="4157" y="4638"/>
                    <a:pt x="1866" y="8376"/>
                    <a:pt x="720" y="11388"/>
                  </a:cubicBezTo>
                  <a:cubicBezTo>
                    <a:pt x="-425" y="14399"/>
                    <a:pt x="-425" y="16684"/>
                    <a:pt x="2357" y="18241"/>
                  </a:cubicBezTo>
                  <a:cubicBezTo>
                    <a:pt x="5139" y="19799"/>
                    <a:pt x="10702" y="20630"/>
                    <a:pt x="14302" y="20941"/>
                  </a:cubicBezTo>
                  <a:cubicBezTo>
                    <a:pt x="17902" y="21253"/>
                    <a:pt x="19539" y="21045"/>
                    <a:pt x="21175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153727" y="223696"/>
              <a:ext cx="96529" cy="25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165" fill="norm" stroke="1" extrusionOk="0">
                  <a:moveTo>
                    <a:pt x="18187" y="5675"/>
                  </a:moveTo>
                  <a:cubicBezTo>
                    <a:pt x="18647" y="4797"/>
                    <a:pt x="19106" y="3919"/>
                    <a:pt x="19795" y="2953"/>
                  </a:cubicBezTo>
                  <a:cubicBezTo>
                    <a:pt x="20485" y="1987"/>
                    <a:pt x="21404" y="934"/>
                    <a:pt x="20715" y="407"/>
                  </a:cubicBezTo>
                  <a:cubicBezTo>
                    <a:pt x="20025" y="-120"/>
                    <a:pt x="17727" y="-120"/>
                    <a:pt x="14510" y="319"/>
                  </a:cubicBezTo>
                  <a:cubicBezTo>
                    <a:pt x="11293" y="758"/>
                    <a:pt x="7157" y="1636"/>
                    <a:pt x="4400" y="2426"/>
                  </a:cubicBezTo>
                  <a:cubicBezTo>
                    <a:pt x="1642" y="3217"/>
                    <a:pt x="264" y="3919"/>
                    <a:pt x="34" y="5060"/>
                  </a:cubicBezTo>
                  <a:cubicBezTo>
                    <a:pt x="-196" y="6202"/>
                    <a:pt x="723" y="7782"/>
                    <a:pt x="3940" y="9890"/>
                  </a:cubicBezTo>
                  <a:cubicBezTo>
                    <a:pt x="7157" y="11997"/>
                    <a:pt x="12672" y="14631"/>
                    <a:pt x="15430" y="16475"/>
                  </a:cubicBezTo>
                  <a:cubicBezTo>
                    <a:pt x="18187" y="18319"/>
                    <a:pt x="18187" y="19373"/>
                    <a:pt x="17268" y="20163"/>
                  </a:cubicBezTo>
                  <a:cubicBezTo>
                    <a:pt x="16349" y="20953"/>
                    <a:pt x="14510" y="21480"/>
                    <a:pt x="13132" y="20953"/>
                  </a:cubicBezTo>
                  <a:cubicBezTo>
                    <a:pt x="11753" y="20426"/>
                    <a:pt x="10834" y="18846"/>
                    <a:pt x="9915" y="1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320983" y="255815"/>
              <a:ext cx="145107" cy="20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66" fill="norm" stroke="1" extrusionOk="0">
                  <a:moveTo>
                    <a:pt x="799" y="8407"/>
                  </a:moveTo>
                  <a:cubicBezTo>
                    <a:pt x="2364" y="8627"/>
                    <a:pt x="3930" y="8848"/>
                    <a:pt x="6121" y="7966"/>
                  </a:cubicBezTo>
                  <a:cubicBezTo>
                    <a:pt x="8312" y="7084"/>
                    <a:pt x="11130" y="5101"/>
                    <a:pt x="12538" y="3558"/>
                  </a:cubicBezTo>
                  <a:cubicBezTo>
                    <a:pt x="13947" y="2015"/>
                    <a:pt x="13947" y="913"/>
                    <a:pt x="13164" y="362"/>
                  </a:cubicBezTo>
                  <a:cubicBezTo>
                    <a:pt x="12382" y="-189"/>
                    <a:pt x="10817" y="-189"/>
                    <a:pt x="8782" y="913"/>
                  </a:cubicBezTo>
                  <a:cubicBezTo>
                    <a:pt x="6747" y="2015"/>
                    <a:pt x="4243" y="4219"/>
                    <a:pt x="2521" y="6644"/>
                  </a:cubicBezTo>
                  <a:cubicBezTo>
                    <a:pt x="799" y="9068"/>
                    <a:pt x="-140" y="11713"/>
                    <a:pt x="17" y="14138"/>
                  </a:cubicBezTo>
                  <a:cubicBezTo>
                    <a:pt x="173" y="16562"/>
                    <a:pt x="1425" y="18766"/>
                    <a:pt x="4243" y="19978"/>
                  </a:cubicBezTo>
                  <a:cubicBezTo>
                    <a:pt x="7060" y="21191"/>
                    <a:pt x="11443" y="21411"/>
                    <a:pt x="14573" y="21191"/>
                  </a:cubicBezTo>
                  <a:cubicBezTo>
                    <a:pt x="17703" y="20970"/>
                    <a:pt x="19582" y="20309"/>
                    <a:pt x="21460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548639" y="266700"/>
              <a:ext cx="114301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0" y="1161"/>
                    <a:pt x="0" y="2323"/>
                    <a:pt x="2000" y="5110"/>
                  </a:cubicBezTo>
                  <a:cubicBezTo>
                    <a:pt x="4000" y="7897"/>
                    <a:pt x="8000" y="12310"/>
                    <a:pt x="10000" y="15097"/>
                  </a:cubicBezTo>
                  <a:cubicBezTo>
                    <a:pt x="12000" y="17884"/>
                    <a:pt x="12000" y="19045"/>
                    <a:pt x="11200" y="19974"/>
                  </a:cubicBezTo>
                  <a:cubicBezTo>
                    <a:pt x="10400" y="20903"/>
                    <a:pt x="8800" y="21600"/>
                    <a:pt x="7200" y="21484"/>
                  </a:cubicBezTo>
                  <a:cubicBezTo>
                    <a:pt x="5600" y="21368"/>
                    <a:pt x="4000" y="20439"/>
                    <a:pt x="2800" y="18465"/>
                  </a:cubicBezTo>
                  <a:cubicBezTo>
                    <a:pt x="1600" y="16490"/>
                    <a:pt x="800" y="13471"/>
                    <a:pt x="2200" y="10800"/>
                  </a:cubicBezTo>
                  <a:cubicBezTo>
                    <a:pt x="3600" y="8129"/>
                    <a:pt x="7200" y="5806"/>
                    <a:pt x="10800" y="4297"/>
                  </a:cubicBezTo>
                  <a:cubicBezTo>
                    <a:pt x="14400" y="2787"/>
                    <a:pt x="18000" y="2090"/>
                    <a:pt x="21600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694689" y="27940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732789" y="193902"/>
              <a:ext cx="31751" cy="4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880" y="11153"/>
                    <a:pt x="5760" y="2153"/>
                    <a:pt x="9360" y="353"/>
                  </a:cubicBezTo>
                  <a:cubicBezTo>
                    <a:pt x="12960" y="-1447"/>
                    <a:pt x="1728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781154" y="241903"/>
              <a:ext cx="148486" cy="19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47" fill="norm" stroke="1" extrusionOk="0">
                  <a:moveTo>
                    <a:pt x="2175" y="10625"/>
                  </a:moveTo>
                  <a:cubicBezTo>
                    <a:pt x="5217" y="8176"/>
                    <a:pt x="8259" y="5726"/>
                    <a:pt x="9933" y="3834"/>
                  </a:cubicBezTo>
                  <a:cubicBezTo>
                    <a:pt x="11606" y="1941"/>
                    <a:pt x="11910" y="605"/>
                    <a:pt x="11302" y="159"/>
                  </a:cubicBezTo>
                  <a:cubicBezTo>
                    <a:pt x="10693" y="-286"/>
                    <a:pt x="9172" y="159"/>
                    <a:pt x="7195" y="2052"/>
                  </a:cubicBezTo>
                  <a:cubicBezTo>
                    <a:pt x="5217" y="3945"/>
                    <a:pt x="2783" y="7285"/>
                    <a:pt x="1414" y="10514"/>
                  </a:cubicBezTo>
                  <a:cubicBezTo>
                    <a:pt x="45" y="13743"/>
                    <a:pt x="-259" y="16860"/>
                    <a:pt x="197" y="18753"/>
                  </a:cubicBezTo>
                  <a:cubicBezTo>
                    <a:pt x="654" y="20646"/>
                    <a:pt x="1871" y="21314"/>
                    <a:pt x="5521" y="20757"/>
                  </a:cubicBezTo>
                  <a:cubicBezTo>
                    <a:pt x="9172" y="20201"/>
                    <a:pt x="15256" y="18419"/>
                    <a:pt x="21341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948689" y="238468"/>
              <a:ext cx="90032" cy="25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285" fill="norm" stroke="1" extrusionOk="0">
                  <a:moveTo>
                    <a:pt x="15840" y="1279"/>
                  </a:moveTo>
                  <a:cubicBezTo>
                    <a:pt x="13920" y="756"/>
                    <a:pt x="12000" y="233"/>
                    <a:pt x="9840" y="59"/>
                  </a:cubicBezTo>
                  <a:cubicBezTo>
                    <a:pt x="7680" y="-115"/>
                    <a:pt x="5280" y="59"/>
                    <a:pt x="3120" y="1104"/>
                  </a:cubicBezTo>
                  <a:cubicBezTo>
                    <a:pt x="960" y="2150"/>
                    <a:pt x="-960" y="4066"/>
                    <a:pt x="1200" y="5982"/>
                  </a:cubicBezTo>
                  <a:cubicBezTo>
                    <a:pt x="3360" y="7898"/>
                    <a:pt x="9600" y="9814"/>
                    <a:pt x="13920" y="11556"/>
                  </a:cubicBezTo>
                  <a:cubicBezTo>
                    <a:pt x="18240" y="13298"/>
                    <a:pt x="20640" y="14866"/>
                    <a:pt x="20400" y="16520"/>
                  </a:cubicBezTo>
                  <a:cubicBezTo>
                    <a:pt x="20160" y="18175"/>
                    <a:pt x="17280" y="19917"/>
                    <a:pt x="13440" y="20701"/>
                  </a:cubicBezTo>
                  <a:cubicBezTo>
                    <a:pt x="9600" y="21485"/>
                    <a:pt x="4800" y="21311"/>
                    <a:pt x="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523276" y="285664"/>
              <a:ext cx="162014" cy="25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53" fill="norm" stroke="1" extrusionOk="0">
                  <a:moveTo>
                    <a:pt x="18946" y="3725"/>
                  </a:moveTo>
                  <a:cubicBezTo>
                    <a:pt x="18946" y="2840"/>
                    <a:pt x="18946" y="1955"/>
                    <a:pt x="18245" y="1158"/>
                  </a:cubicBezTo>
                  <a:cubicBezTo>
                    <a:pt x="17544" y="361"/>
                    <a:pt x="16141" y="-347"/>
                    <a:pt x="13336" y="184"/>
                  </a:cubicBezTo>
                  <a:cubicBezTo>
                    <a:pt x="10531" y="715"/>
                    <a:pt x="6323" y="2486"/>
                    <a:pt x="3658" y="5496"/>
                  </a:cubicBezTo>
                  <a:cubicBezTo>
                    <a:pt x="993" y="8505"/>
                    <a:pt x="-129" y="12755"/>
                    <a:pt x="11" y="15410"/>
                  </a:cubicBezTo>
                  <a:cubicBezTo>
                    <a:pt x="152" y="18066"/>
                    <a:pt x="1554" y="19128"/>
                    <a:pt x="2957" y="19660"/>
                  </a:cubicBezTo>
                  <a:cubicBezTo>
                    <a:pt x="4359" y="20191"/>
                    <a:pt x="5762" y="20191"/>
                    <a:pt x="7445" y="17712"/>
                  </a:cubicBezTo>
                  <a:cubicBezTo>
                    <a:pt x="9128" y="15233"/>
                    <a:pt x="11092" y="10276"/>
                    <a:pt x="12074" y="7089"/>
                  </a:cubicBezTo>
                  <a:cubicBezTo>
                    <a:pt x="13055" y="3902"/>
                    <a:pt x="13055" y="2486"/>
                    <a:pt x="13055" y="2486"/>
                  </a:cubicBezTo>
                  <a:cubicBezTo>
                    <a:pt x="13055" y="2486"/>
                    <a:pt x="13055" y="3902"/>
                    <a:pt x="14037" y="6912"/>
                  </a:cubicBezTo>
                  <a:cubicBezTo>
                    <a:pt x="15019" y="9922"/>
                    <a:pt x="16983" y="14525"/>
                    <a:pt x="18385" y="17181"/>
                  </a:cubicBezTo>
                  <a:cubicBezTo>
                    <a:pt x="19788" y="19837"/>
                    <a:pt x="20629" y="20545"/>
                    <a:pt x="21471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752145" y="285750"/>
              <a:ext cx="117295" cy="23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10" fill="norm" stroke="1" extrusionOk="0">
                  <a:moveTo>
                    <a:pt x="1703" y="5786"/>
                  </a:moveTo>
                  <a:cubicBezTo>
                    <a:pt x="1703" y="10221"/>
                    <a:pt x="1703" y="14657"/>
                    <a:pt x="1510" y="17454"/>
                  </a:cubicBezTo>
                  <a:cubicBezTo>
                    <a:pt x="1317" y="20250"/>
                    <a:pt x="931" y="21407"/>
                    <a:pt x="545" y="21504"/>
                  </a:cubicBezTo>
                  <a:cubicBezTo>
                    <a:pt x="160" y="21600"/>
                    <a:pt x="-226" y="20636"/>
                    <a:pt x="160" y="17936"/>
                  </a:cubicBezTo>
                  <a:cubicBezTo>
                    <a:pt x="545" y="15236"/>
                    <a:pt x="1703" y="10800"/>
                    <a:pt x="2860" y="7714"/>
                  </a:cubicBezTo>
                  <a:cubicBezTo>
                    <a:pt x="4017" y="4629"/>
                    <a:pt x="5174" y="2893"/>
                    <a:pt x="6524" y="1736"/>
                  </a:cubicBezTo>
                  <a:cubicBezTo>
                    <a:pt x="7874" y="579"/>
                    <a:pt x="9417" y="0"/>
                    <a:pt x="10960" y="0"/>
                  </a:cubicBezTo>
                  <a:cubicBezTo>
                    <a:pt x="12503" y="0"/>
                    <a:pt x="14045" y="579"/>
                    <a:pt x="15588" y="3086"/>
                  </a:cubicBezTo>
                  <a:cubicBezTo>
                    <a:pt x="17131" y="5593"/>
                    <a:pt x="18674" y="10029"/>
                    <a:pt x="19638" y="13307"/>
                  </a:cubicBezTo>
                  <a:cubicBezTo>
                    <a:pt x="20603" y="16586"/>
                    <a:pt x="20988" y="18707"/>
                    <a:pt x="21374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889900" y="94884"/>
              <a:ext cx="220046" cy="39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36" fill="norm" stroke="1" extrusionOk="0">
                  <a:moveTo>
                    <a:pt x="12206" y="15267"/>
                  </a:moveTo>
                  <a:cubicBezTo>
                    <a:pt x="12000" y="14343"/>
                    <a:pt x="11794" y="13419"/>
                    <a:pt x="10972" y="12841"/>
                  </a:cubicBezTo>
                  <a:cubicBezTo>
                    <a:pt x="10149" y="12264"/>
                    <a:pt x="8709" y="12033"/>
                    <a:pt x="6754" y="13072"/>
                  </a:cubicBezTo>
                  <a:cubicBezTo>
                    <a:pt x="4800" y="14112"/>
                    <a:pt x="2332" y="16422"/>
                    <a:pt x="1097" y="17866"/>
                  </a:cubicBezTo>
                  <a:cubicBezTo>
                    <a:pt x="-137" y="19310"/>
                    <a:pt x="-137" y="19887"/>
                    <a:pt x="172" y="20407"/>
                  </a:cubicBezTo>
                  <a:cubicBezTo>
                    <a:pt x="480" y="20927"/>
                    <a:pt x="1097" y="21389"/>
                    <a:pt x="2332" y="21331"/>
                  </a:cubicBezTo>
                  <a:cubicBezTo>
                    <a:pt x="3566" y="21273"/>
                    <a:pt x="5417" y="20696"/>
                    <a:pt x="6549" y="20118"/>
                  </a:cubicBezTo>
                  <a:cubicBezTo>
                    <a:pt x="7680" y="19541"/>
                    <a:pt x="8092" y="18963"/>
                    <a:pt x="8400" y="19021"/>
                  </a:cubicBezTo>
                  <a:cubicBezTo>
                    <a:pt x="8709" y="19079"/>
                    <a:pt x="8914" y="19772"/>
                    <a:pt x="9532" y="20118"/>
                  </a:cubicBezTo>
                  <a:cubicBezTo>
                    <a:pt x="10149" y="20465"/>
                    <a:pt x="11177" y="20465"/>
                    <a:pt x="12000" y="20234"/>
                  </a:cubicBezTo>
                  <a:cubicBezTo>
                    <a:pt x="12823" y="20003"/>
                    <a:pt x="13440" y="19541"/>
                    <a:pt x="14674" y="17635"/>
                  </a:cubicBezTo>
                  <a:cubicBezTo>
                    <a:pt x="15909" y="15729"/>
                    <a:pt x="17760" y="12379"/>
                    <a:pt x="18994" y="9607"/>
                  </a:cubicBezTo>
                  <a:cubicBezTo>
                    <a:pt x="20229" y="6835"/>
                    <a:pt x="20846" y="4640"/>
                    <a:pt x="21154" y="3023"/>
                  </a:cubicBezTo>
                  <a:cubicBezTo>
                    <a:pt x="21463" y="1406"/>
                    <a:pt x="21463" y="367"/>
                    <a:pt x="21154" y="78"/>
                  </a:cubicBezTo>
                  <a:cubicBezTo>
                    <a:pt x="20846" y="-211"/>
                    <a:pt x="20229" y="251"/>
                    <a:pt x="19612" y="2388"/>
                  </a:cubicBezTo>
                  <a:cubicBezTo>
                    <a:pt x="18994" y="4525"/>
                    <a:pt x="18377" y="8337"/>
                    <a:pt x="18069" y="11455"/>
                  </a:cubicBezTo>
                  <a:cubicBezTo>
                    <a:pt x="17760" y="14574"/>
                    <a:pt x="17760" y="17000"/>
                    <a:pt x="18172" y="18386"/>
                  </a:cubicBezTo>
                  <a:cubicBezTo>
                    <a:pt x="18583" y="19772"/>
                    <a:pt x="19406" y="20118"/>
                    <a:pt x="20229" y="2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149264" y="298449"/>
              <a:ext cx="104626" cy="53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0" fill="norm" stroke="1" extrusionOk="0">
                  <a:moveTo>
                    <a:pt x="7689" y="0"/>
                  </a:moveTo>
                  <a:cubicBezTo>
                    <a:pt x="5529" y="86"/>
                    <a:pt x="3369" y="171"/>
                    <a:pt x="2073" y="471"/>
                  </a:cubicBezTo>
                  <a:cubicBezTo>
                    <a:pt x="777" y="771"/>
                    <a:pt x="345" y="1286"/>
                    <a:pt x="129" y="2057"/>
                  </a:cubicBezTo>
                  <a:cubicBezTo>
                    <a:pt x="-87" y="2829"/>
                    <a:pt x="-87" y="3857"/>
                    <a:pt x="561" y="4586"/>
                  </a:cubicBezTo>
                  <a:cubicBezTo>
                    <a:pt x="1209" y="5314"/>
                    <a:pt x="2505" y="5743"/>
                    <a:pt x="4233" y="5914"/>
                  </a:cubicBezTo>
                  <a:cubicBezTo>
                    <a:pt x="5961" y="6086"/>
                    <a:pt x="8121" y="6000"/>
                    <a:pt x="10713" y="5357"/>
                  </a:cubicBezTo>
                  <a:cubicBezTo>
                    <a:pt x="13305" y="4714"/>
                    <a:pt x="16329" y="3514"/>
                    <a:pt x="17841" y="2700"/>
                  </a:cubicBezTo>
                  <a:cubicBezTo>
                    <a:pt x="19353" y="1886"/>
                    <a:pt x="19353" y="1457"/>
                    <a:pt x="19137" y="1457"/>
                  </a:cubicBezTo>
                  <a:cubicBezTo>
                    <a:pt x="18921" y="1457"/>
                    <a:pt x="18489" y="1886"/>
                    <a:pt x="18705" y="3471"/>
                  </a:cubicBezTo>
                  <a:cubicBezTo>
                    <a:pt x="18921" y="5057"/>
                    <a:pt x="19785" y="7800"/>
                    <a:pt x="20433" y="10586"/>
                  </a:cubicBezTo>
                  <a:cubicBezTo>
                    <a:pt x="21081" y="13371"/>
                    <a:pt x="21513" y="16200"/>
                    <a:pt x="21297" y="17871"/>
                  </a:cubicBezTo>
                  <a:cubicBezTo>
                    <a:pt x="21081" y="19543"/>
                    <a:pt x="20217" y="20057"/>
                    <a:pt x="18489" y="20529"/>
                  </a:cubicBezTo>
                  <a:cubicBezTo>
                    <a:pt x="16761" y="21000"/>
                    <a:pt x="14169" y="21429"/>
                    <a:pt x="12009" y="21514"/>
                  </a:cubicBezTo>
                  <a:cubicBezTo>
                    <a:pt x="9849" y="21600"/>
                    <a:pt x="8121" y="21343"/>
                    <a:pt x="6825" y="20400"/>
                  </a:cubicBezTo>
                  <a:cubicBezTo>
                    <a:pt x="5529" y="19457"/>
                    <a:pt x="4665" y="17829"/>
                    <a:pt x="5961" y="16286"/>
                  </a:cubicBezTo>
                  <a:cubicBezTo>
                    <a:pt x="7257" y="14743"/>
                    <a:pt x="10713" y="13286"/>
                    <a:pt x="14169" y="11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332989" y="283072"/>
              <a:ext cx="69851" cy="23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249"/>
                  </a:moveTo>
                  <a:cubicBezTo>
                    <a:pt x="18327" y="52"/>
                    <a:pt x="15055" y="-144"/>
                    <a:pt x="12109" y="151"/>
                  </a:cubicBezTo>
                  <a:cubicBezTo>
                    <a:pt x="9164" y="445"/>
                    <a:pt x="6545" y="1231"/>
                    <a:pt x="5236" y="2605"/>
                  </a:cubicBezTo>
                  <a:cubicBezTo>
                    <a:pt x="3927" y="3980"/>
                    <a:pt x="3927" y="5943"/>
                    <a:pt x="6873" y="8791"/>
                  </a:cubicBezTo>
                  <a:cubicBezTo>
                    <a:pt x="9818" y="11638"/>
                    <a:pt x="15709" y="15369"/>
                    <a:pt x="17673" y="17627"/>
                  </a:cubicBezTo>
                  <a:cubicBezTo>
                    <a:pt x="19636" y="19885"/>
                    <a:pt x="17673" y="20671"/>
                    <a:pt x="15055" y="21063"/>
                  </a:cubicBezTo>
                  <a:cubicBezTo>
                    <a:pt x="12436" y="21456"/>
                    <a:pt x="9164" y="21456"/>
                    <a:pt x="6545" y="21063"/>
                  </a:cubicBezTo>
                  <a:cubicBezTo>
                    <a:pt x="3927" y="20671"/>
                    <a:pt x="1964" y="19885"/>
                    <a:pt x="0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440939" y="3492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466339" y="215900"/>
              <a:ext cx="317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900"/>
                    <a:pt x="2880" y="10200"/>
                    <a:pt x="6480" y="6600"/>
                  </a:cubicBezTo>
                  <a:cubicBezTo>
                    <a:pt x="10080" y="3000"/>
                    <a:pt x="15840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472689" y="308985"/>
              <a:ext cx="150970" cy="23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13" fill="norm" stroke="1" extrusionOk="0">
                  <a:moveTo>
                    <a:pt x="16866" y="1342"/>
                  </a:moveTo>
                  <a:cubicBezTo>
                    <a:pt x="15386" y="960"/>
                    <a:pt x="13907" y="578"/>
                    <a:pt x="12427" y="291"/>
                  </a:cubicBezTo>
                  <a:cubicBezTo>
                    <a:pt x="10948" y="4"/>
                    <a:pt x="9468" y="-187"/>
                    <a:pt x="8729" y="291"/>
                  </a:cubicBezTo>
                  <a:cubicBezTo>
                    <a:pt x="7989" y="769"/>
                    <a:pt x="7989" y="1916"/>
                    <a:pt x="10060" y="3827"/>
                  </a:cubicBezTo>
                  <a:cubicBezTo>
                    <a:pt x="12132" y="5739"/>
                    <a:pt x="16274" y="8415"/>
                    <a:pt x="18641" y="10326"/>
                  </a:cubicBezTo>
                  <a:cubicBezTo>
                    <a:pt x="21008" y="12238"/>
                    <a:pt x="21600" y="13385"/>
                    <a:pt x="20712" y="15105"/>
                  </a:cubicBezTo>
                  <a:cubicBezTo>
                    <a:pt x="19825" y="16825"/>
                    <a:pt x="17458" y="19119"/>
                    <a:pt x="13759" y="20266"/>
                  </a:cubicBezTo>
                  <a:cubicBezTo>
                    <a:pt x="10060" y="21413"/>
                    <a:pt x="5030" y="21413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891289" y="787400"/>
              <a:ext cx="3346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8" y="0"/>
                    <a:pt x="1257" y="0"/>
                    <a:pt x="1831" y="225"/>
                  </a:cubicBezTo>
                  <a:cubicBezTo>
                    <a:pt x="2405" y="450"/>
                    <a:pt x="2924" y="900"/>
                    <a:pt x="3450" y="1125"/>
                  </a:cubicBezTo>
                  <a:cubicBezTo>
                    <a:pt x="3976" y="1350"/>
                    <a:pt x="4509" y="1350"/>
                    <a:pt x="5028" y="1350"/>
                  </a:cubicBezTo>
                  <a:cubicBezTo>
                    <a:pt x="5547" y="1350"/>
                    <a:pt x="6052" y="1350"/>
                    <a:pt x="6585" y="1350"/>
                  </a:cubicBezTo>
                  <a:cubicBezTo>
                    <a:pt x="7118" y="1350"/>
                    <a:pt x="7678" y="1350"/>
                    <a:pt x="8245" y="1125"/>
                  </a:cubicBezTo>
                  <a:cubicBezTo>
                    <a:pt x="8812" y="900"/>
                    <a:pt x="9386" y="450"/>
                    <a:pt x="9946" y="225"/>
                  </a:cubicBezTo>
                  <a:cubicBezTo>
                    <a:pt x="10506" y="0"/>
                    <a:pt x="11053" y="0"/>
                    <a:pt x="11599" y="0"/>
                  </a:cubicBezTo>
                  <a:cubicBezTo>
                    <a:pt x="12146" y="0"/>
                    <a:pt x="12692" y="0"/>
                    <a:pt x="13239" y="225"/>
                  </a:cubicBezTo>
                  <a:cubicBezTo>
                    <a:pt x="13785" y="450"/>
                    <a:pt x="14332" y="900"/>
                    <a:pt x="14851" y="1800"/>
                  </a:cubicBezTo>
                  <a:cubicBezTo>
                    <a:pt x="15370" y="2700"/>
                    <a:pt x="15862" y="4050"/>
                    <a:pt x="16408" y="5625"/>
                  </a:cubicBezTo>
                  <a:cubicBezTo>
                    <a:pt x="16955" y="7200"/>
                    <a:pt x="17556" y="9000"/>
                    <a:pt x="18137" y="10800"/>
                  </a:cubicBezTo>
                  <a:cubicBezTo>
                    <a:pt x="18717" y="12600"/>
                    <a:pt x="19277" y="14400"/>
                    <a:pt x="19851" y="16200"/>
                  </a:cubicBezTo>
                  <a:cubicBezTo>
                    <a:pt x="20425" y="18000"/>
                    <a:pt x="21013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999239" y="857249"/>
              <a:ext cx="3575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8" y="19906"/>
                    <a:pt x="716" y="18212"/>
                    <a:pt x="1157" y="17365"/>
                  </a:cubicBezTo>
                  <a:cubicBezTo>
                    <a:pt x="1599" y="16518"/>
                    <a:pt x="2123" y="16518"/>
                    <a:pt x="2615" y="16306"/>
                  </a:cubicBezTo>
                  <a:cubicBezTo>
                    <a:pt x="3108" y="16094"/>
                    <a:pt x="3568" y="15671"/>
                    <a:pt x="4067" y="15035"/>
                  </a:cubicBezTo>
                  <a:cubicBezTo>
                    <a:pt x="4566" y="14400"/>
                    <a:pt x="5103" y="13553"/>
                    <a:pt x="5576" y="12918"/>
                  </a:cubicBezTo>
                  <a:cubicBezTo>
                    <a:pt x="6049" y="12282"/>
                    <a:pt x="6458" y="11859"/>
                    <a:pt x="6874" y="11647"/>
                  </a:cubicBezTo>
                  <a:cubicBezTo>
                    <a:pt x="7290" y="11435"/>
                    <a:pt x="7712" y="11435"/>
                    <a:pt x="8159" y="11435"/>
                  </a:cubicBezTo>
                  <a:cubicBezTo>
                    <a:pt x="8607" y="11435"/>
                    <a:pt x="9080" y="11435"/>
                    <a:pt x="9553" y="11224"/>
                  </a:cubicBezTo>
                  <a:cubicBezTo>
                    <a:pt x="10026" y="11012"/>
                    <a:pt x="10499" y="10588"/>
                    <a:pt x="10985" y="10376"/>
                  </a:cubicBezTo>
                  <a:cubicBezTo>
                    <a:pt x="11471" y="10165"/>
                    <a:pt x="11970" y="10165"/>
                    <a:pt x="12475" y="9953"/>
                  </a:cubicBezTo>
                  <a:cubicBezTo>
                    <a:pt x="12980" y="9741"/>
                    <a:pt x="13492" y="9318"/>
                    <a:pt x="14004" y="8894"/>
                  </a:cubicBezTo>
                  <a:cubicBezTo>
                    <a:pt x="14515" y="8471"/>
                    <a:pt x="15027" y="8047"/>
                    <a:pt x="15647" y="7624"/>
                  </a:cubicBezTo>
                  <a:cubicBezTo>
                    <a:pt x="16267" y="7200"/>
                    <a:pt x="16996" y="6776"/>
                    <a:pt x="17693" y="6141"/>
                  </a:cubicBezTo>
                  <a:cubicBezTo>
                    <a:pt x="18390" y="5506"/>
                    <a:pt x="19055" y="4659"/>
                    <a:pt x="19701" y="3600"/>
                  </a:cubicBezTo>
                  <a:cubicBezTo>
                    <a:pt x="20347" y="2541"/>
                    <a:pt x="20973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72039" y="1631950"/>
              <a:ext cx="8468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48"/>
                    <a:pt x="21600" y="7496"/>
                    <a:pt x="21600" y="11096"/>
                  </a:cubicBezTo>
                  <a:cubicBezTo>
                    <a:pt x="21600" y="14696"/>
                    <a:pt x="10800" y="181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15740" y="1592132"/>
              <a:ext cx="305034" cy="52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96" fill="norm" stroke="1" extrusionOk="0">
                  <a:moveTo>
                    <a:pt x="812" y="2944"/>
                  </a:moveTo>
                  <a:cubicBezTo>
                    <a:pt x="522" y="2422"/>
                    <a:pt x="232" y="1899"/>
                    <a:pt x="87" y="1420"/>
                  </a:cubicBezTo>
                  <a:cubicBezTo>
                    <a:pt x="-58" y="941"/>
                    <a:pt x="-58" y="506"/>
                    <a:pt x="377" y="244"/>
                  </a:cubicBezTo>
                  <a:cubicBezTo>
                    <a:pt x="812" y="-17"/>
                    <a:pt x="1682" y="-104"/>
                    <a:pt x="3856" y="157"/>
                  </a:cubicBezTo>
                  <a:cubicBezTo>
                    <a:pt x="6031" y="419"/>
                    <a:pt x="9510" y="1028"/>
                    <a:pt x="12844" y="2509"/>
                  </a:cubicBezTo>
                  <a:cubicBezTo>
                    <a:pt x="16178" y="3990"/>
                    <a:pt x="19368" y="6341"/>
                    <a:pt x="20455" y="8693"/>
                  </a:cubicBezTo>
                  <a:cubicBezTo>
                    <a:pt x="21542" y="11044"/>
                    <a:pt x="20527" y="13396"/>
                    <a:pt x="18208" y="15312"/>
                  </a:cubicBezTo>
                  <a:cubicBezTo>
                    <a:pt x="15888" y="17228"/>
                    <a:pt x="12264" y="18709"/>
                    <a:pt x="9582" y="19667"/>
                  </a:cubicBezTo>
                  <a:cubicBezTo>
                    <a:pt x="6900" y="20625"/>
                    <a:pt x="5161" y="21061"/>
                    <a:pt x="342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40339" y="18351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72089" y="19113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225985" y="1542547"/>
              <a:ext cx="144605" cy="59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7" fill="norm" stroke="1" extrusionOk="0">
                  <a:moveTo>
                    <a:pt x="21386" y="2974"/>
                  </a:moveTo>
                  <a:cubicBezTo>
                    <a:pt x="20760" y="2216"/>
                    <a:pt x="20134" y="1458"/>
                    <a:pt x="19351" y="927"/>
                  </a:cubicBezTo>
                  <a:cubicBezTo>
                    <a:pt x="18569" y="397"/>
                    <a:pt x="17629" y="94"/>
                    <a:pt x="15595" y="18"/>
                  </a:cubicBezTo>
                  <a:cubicBezTo>
                    <a:pt x="13560" y="-58"/>
                    <a:pt x="10429" y="94"/>
                    <a:pt x="8238" y="700"/>
                  </a:cubicBezTo>
                  <a:cubicBezTo>
                    <a:pt x="6047" y="1306"/>
                    <a:pt x="4795" y="2367"/>
                    <a:pt x="5577" y="3277"/>
                  </a:cubicBezTo>
                  <a:cubicBezTo>
                    <a:pt x="6360" y="4186"/>
                    <a:pt x="9177" y="4944"/>
                    <a:pt x="11682" y="5778"/>
                  </a:cubicBezTo>
                  <a:cubicBezTo>
                    <a:pt x="14186" y="6611"/>
                    <a:pt x="16377" y="7521"/>
                    <a:pt x="16534" y="8355"/>
                  </a:cubicBezTo>
                  <a:cubicBezTo>
                    <a:pt x="16690" y="9188"/>
                    <a:pt x="14812" y="9946"/>
                    <a:pt x="13090" y="10477"/>
                  </a:cubicBezTo>
                  <a:cubicBezTo>
                    <a:pt x="11369" y="11007"/>
                    <a:pt x="9803" y="11310"/>
                    <a:pt x="8082" y="11500"/>
                  </a:cubicBezTo>
                  <a:cubicBezTo>
                    <a:pt x="6360" y="11689"/>
                    <a:pt x="4482" y="11765"/>
                    <a:pt x="2916" y="11689"/>
                  </a:cubicBezTo>
                  <a:cubicBezTo>
                    <a:pt x="1351" y="11614"/>
                    <a:pt x="99" y="11386"/>
                    <a:pt x="256" y="11348"/>
                  </a:cubicBezTo>
                  <a:cubicBezTo>
                    <a:pt x="412" y="11310"/>
                    <a:pt x="1977" y="11462"/>
                    <a:pt x="3073" y="11955"/>
                  </a:cubicBezTo>
                  <a:cubicBezTo>
                    <a:pt x="4169" y="12447"/>
                    <a:pt x="4795" y="13281"/>
                    <a:pt x="4169" y="14607"/>
                  </a:cubicBezTo>
                  <a:cubicBezTo>
                    <a:pt x="3543" y="15934"/>
                    <a:pt x="1664" y="17753"/>
                    <a:pt x="725" y="19003"/>
                  </a:cubicBezTo>
                  <a:cubicBezTo>
                    <a:pt x="-214" y="20254"/>
                    <a:pt x="-214" y="20936"/>
                    <a:pt x="569" y="21239"/>
                  </a:cubicBezTo>
                  <a:cubicBezTo>
                    <a:pt x="1351" y="21542"/>
                    <a:pt x="2916" y="21466"/>
                    <a:pt x="4325" y="21315"/>
                  </a:cubicBezTo>
                  <a:cubicBezTo>
                    <a:pt x="5734" y="21163"/>
                    <a:pt x="6986" y="20936"/>
                    <a:pt x="8238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453139" y="1695450"/>
              <a:ext cx="1651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070"/>
                    <a:pt x="10523" y="8139"/>
                    <a:pt x="14123" y="11739"/>
                  </a:cubicBezTo>
                  <a:cubicBezTo>
                    <a:pt x="17723" y="15339"/>
                    <a:pt x="19662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475707" y="1663136"/>
              <a:ext cx="186983" cy="41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0" fill="norm" stroke="1" extrusionOk="0">
                  <a:moveTo>
                    <a:pt x="21439" y="356"/>
                  </a:moveTo>
                  <a:cubicBezTo>
                    <a:pt x="20226" y="138"/>
                    <a:pt x="19012" y="-80"/>
                    <a:pt x="18041" y="29"/>
                  </a:cubicBezTo>
                  <a:cubicBezTo>
                    <a:pt x="17070" y="138"/>
                    <a:pt x="16342" y="575"/>
                    <a:pt x="14765" y="2484"/>
                  </a:cubicBezTo>
                  <a:cubicBezTo>
                    <a:pt x="13187" y="4393"/>
                    <a:pt x="10760" y="7775"/>
                    <a:pt x="8212" y="10993"/>
                  </a:cubicBezTo>
                  <a:cubicBezTo>
                    <a:pt x="5664" y="14211"/>
                    <a:pt x="2994" y="17265"/>
                    <a:pt x="1538" y="19065"/>
                  </a:cubicBezTo>
                  <a:cubicBezTo>
                    <a:pt x="82" y="20865"/>
                    <a:pt x="-161" y="21411"/>
                    <a:pt x="82" y="21465"/>
                  </a:cubicBezTo>
                  <a:cubicBezTo>
                    <a:pt x="324" y="21520"/>
                    <a:pt x="1052" y="21084"/>
                    <a:pt x="1781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713489" y="19240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884939" y="19685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240539" y="1955799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493904" y="19558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767589" y="1630269"/>
              <a:ext cx="222251" cy="45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572"/>
                  </a:moveTo>
                  <a:cubicBezTo>
                    <a:pt x="823" y="875"/>
                    <a:pt x="1646" y="179"/>
                    <a:pt x="2469" y="29"/>
                  </a:cubicBezTo>
                  <a:cubicBezTo>
                    <a:pt x="3291" y="-120"/>
                    <a:pt x="4114" y="278"/>
                    <a:pt x="5451" y="1771"/>
                  </a:cubicBezTo>
                  <a:cubicBezTo>
                    <a:pt x="6789" y="3264"/>
                    <a:pt x="8640" y="5852"/>
                    <a:pt x="10594" y="8789"/>
                  </a:cubicBezTo>
                  <a:cubicBezTo>
                    <a:pt x="12549" y="11725"/>
                    <a:pt x="14606" y="15010"/>
                    <a:pt x="15840" y="17051"/>
                  </a:cubicBezTo>
                  <a:cubicBezTo>
                    <a:pt x="17074" y="19091"/>
                    <a:pt x="17486" y="19887"/>
                    <a:pt x="18000" y="20485"/>
                  </a:cubicBezTo>
                  <a:cubicBezTo>
                    <a:pt x="18514" y="21082"/>
                    <a:pt x="19131" y="21480"/>
                    <a:pt x="19749" y="21480"/>
                  </a:cubicBezTo>
                  <a:cubicBezTo>
                    <a:pt x="20366" y="21480"/>
                    <a:pt x="20983" y="21082"/>
                    <a:pt x="21600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831089" y="1597830"/>
              <a:ext cx="222251" cy="50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914"/>
                  </a:moveTo>
                  <a:cubicBezTo>
                    <a:pt x="20777" y="553"/>
                    <a:pt x="19954" y="191"/>
                    <a:pt x="19029" y="56"/>
                  </a:cubicBezTo>
                  <a:cubicBezTo>
                    <a:pt x="18103" y="-80"/>
                    <a:pt x="17074" y="10"/>
                    <a:pt x="16046" y="553"/>
                  </a:cubicBezTo>
                  <a:cubicBezTo>
                    <a:pt x="15017" y="1095"/>
                    <a:pt x="13989" y="2089"/>
                    <a:pt x="12343" y="4258"/>
                  </a:cubicBezTo>
                  <a:cubicBezTo>
                    <a:pt x="10697" y="6427"/>
                    <a:pt x="8434" y="9771"/>
                    <a:pt x="6274" y="12528"/>
                  </a:cubicBezTo>
                  <a:cubicBezTo>
                    <a:pt x="4114" y="15284"/>
                    <a:pt x="2057" y="17453"/>
                    <a:pt x="1029" y="18854"/>
                  </a:cubicBezTo>
                  <a:cubicBezTo>
                    <a:pt x="0" y="20255"/>
                    <a:pt x="0" y="20887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068156" y="1917808"/>
              <a:ext cx="112184" cy="14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8151" y="910"/>
                  </a:moveTo>
                  <a:cubicBezTo>
                    <a:pt x="5706" y="5847"/>
                    <a:pt x="3260" y="10785"/>
                    <a:pt x="1834" y="14333"/>
                  </a:cubicBezTo>
                  <a:cubicBezTo>
                    <a:pt x="408" y="17882"/>
                    <a:pt x="0" y="20042"/>
                    <a:pt x="0" y="20196"/>
                  </a:cubicBezTo>
                  <a:cubicBezTo>
                    <a:pt x="0" y="20350"/>
                    <a:pt x="408" y="18499"/>
                    <a:pt x="2242" y="14950"/>
                  </a:cubicBezTo>
                  <a:cubicBezTo>
                    <a:pt x="4075" y="11402"/>
                    <a:pt x="7336" y="6156"/>
                    <a:pt x="10189" y="3225"/>
                  </a:cubicBezTo>
                  <a:cubicBezTo>
                    <a:pt x="13042" y="293"/>
                    <a:pt x="15487" y="-324"/>
                    <a:pt x="17321" y="139"/>
                  </a:cubicBezTo>
                  <a:cubicBezTo>
                    <a:pt x="19155" y="602"/>
                    <a:pt x="20377" y="2145"/>
                    <a:pt x="20989" y="5847"/>
                  </a:cubicBezTo>
                  <a:cubicBezTo>
                    <a:pt x="21600" y="9550"/>
                    <a:pt x="21600" y="15413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281939" y="1587592"/>
              <a:ext cx="125117" cy="61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09" fill="norm" stroke="1" extrusionOk="0">
                  <a:moveTo>
                    <a:pt x="9720" y="876"/>
                  </a:moveTo>
                  <a:cubicBezTo>
                    <a:pt x="9000" y="510"/>
                    <a:pt x="8280" y="144"/>
                    <a:pt x="9000" y="34"/>
                  </a:cubicBezTo>
                  <a:cubicBezTo>
                    <a:pt x="9720" y="-76"/>
                    <a:pt x="11880" y="70"/>
                    <a:pt x="14220" y="693"/>
                  </a:cubicBezTo>
                  <a:cubicBezTo>
                    <a:pt x="16560" y="1315"/>
                    <a:pt x="19080" y="2413"/>
                    <a:pt x="19800" y="3329"/>
                  </a:cubicBezTo>
                  <a:cubicBezTo>
                    <a:pt x="20520" y="4244"/>
                    <a:pt x="19440" y="4976"/>
                    <a:pt x="17640" y="6148"/>
                  </a:cubicBezTo>
                  <a:cubicBezTo>
                    <a:pt x="15840" y="7319"/>
                    <a:pt x="13320" y="8930"/>
                    <a:pt x="13140" y="10431"/>
                  </a:cubicBezTo>
                  <a:cubicBezTo>
                    <a:pt x="12960" y="11932"/>
                    <a:pt x="15120" y="13323"/>
                    <a:pt x="17280" y="14678"/>
                  </a:cubicBezTo>
                  <a:cubicBezTo>
                    <a:pt x="19440" y="16032"/>
                    <a:pt x="21600" y="17350"/>
                    <a:pt x="21240" y="18559"/>
                  </a:cubicBezTo>
                  <a:cubicBezTo>
                    <a:pt x="20880" y="19767"/>
                    <a:pt x="18000" y="20865"/>
                    <a:pt x="14040" y="21195"/>
                  </a:cubicBezTo>
                  <a:cubicBezTo>
                    <a:pt x="10080" y="21524"/>
                    <a:pt x="5040" y="21085"/>
                    <a:pt x="0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771683" y="1911350"/>
              <a:ext cx="310357" cy="9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023" fill="norm" stroke="1" extrusionOk="0">
                  <a:moveTo>
                    <a:pt x="2149" y="12678"/>
                  </a:moveTo>
                  <a:cubicBezTo>
                    <a:pt x="1414" y="16435"/>
                    <a:pt x="680" y="20191"/>
                    <a:pt x="312" y="20896"/>
                  </a:cubicBezTo>
                  <a:cubicBezTo>
                    <a:pt x="-55" y="21600"/>
                    <a:pt x="-55" y="19252"/>
                    <a:pt x="92" y="16904"/>
                  </a:cubicBezTo>
                  <a:cubicBezTo>
                    <a:pt x="239" y="14557"/>
                    <a:pt x="533" y="12209"/>
                    <a:pt x="1782" y="10800"/>
                  </a:cubicBezTo>
                  <a:cubicBezTo>
                    <a:pt x="3031" y="9391"/>
                    <a:pt x="5235" y="8922"/>
                    <a:pt x="7512" y="10565"/>
                  </a:cubicBezTo>
                  <a:cubicBezTo>
                    <a:pt x="9790" y="12209"/>
                    <a:pt x="12141" y="15965"/>
                    <a:pt x="14272" y="16435"/>
                  </a:cubicBezTo>
                  <a:cubicBezTo>
                    <a:pt x="16402" y="16904"/>
                    <a:pt x="18312" y="14087"/>
                    <a:pt x="19488" y="10800"/>
                  </a:cubicBezTo>
                  <a:cubicBezTo>
                    <a:pt x="20663" y="7513"/>
                    <a:pt x="21104" y="3757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853439" y="17145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834389" y="1650999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948689" y="1708149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955039" y="16319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007123" y="1477433"/>
              <a:ext cx="157467" cy="31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55" fill="norm" stroke="1" extrusionOk="0">
                  <a:moveTo>
                    <a:pt x="21143" y="15696"/>
                  </a:moveTo>
                  <a:cubicBezTo>
                    <a:pt x="16880" y="14832"/>
                    <a:pt x="12617" y="13968"/>
                    <a:pt x="9206" y="13896"/>
                  </a:cubicBezTo>
                  <a:cubicBezTo>
                    <a:pt x="5796" y="13824"/>
                    <a:pt x="3238" y="14544"/>
                    <a:pt x="1675" y="15624"/>
                  </a:cubicBezTo>
                  <a:cubicBezTo>
                    <a:pt x="111" y="16704"/>
                    <a:pt x="-457" y="18144"/>
                    <a:pt x="396" y="19368"/>
                  </a:cubicBezTo>
                  <a:cubicBezTo>
                    <a:pt x="1248" y="20592"/>
                    <a:pt x="3522" y="21600"/>
                    <a:pt x="6648" y="20952"/>
                  </a:cubicBezTo>
                  <a:cubicBezTo>
                    <a:pt x="9775" y="20304"/>
                    <a:pt x="13754" y="18000"/>
                    <a:pt x="16169" y="14472"/>
                  </a:cubicBezTo>
                  <a:cubicBezTo>
                    <a:pt x="18585" y="10944"/>
                    <a:pt x="19438" y="6192"/>
                    <a:pt x="19580" y="3456"/>
                  </a:cubicBezTo>
                  <a:cubicBezTo>
                    <a:pt x="19722" y="720"/>
                    <a:pt x="19154" y="0"/>
                    <a:pt x="18443" y="0"/>
                  </a:cubicBezTo>
                  <a:cubicBezTo>
                    <a:pt x="17732" y="0"/>
                    <a:pt x="16880" y="720"/>
                    <a:pt x="16311" y="3240"/>
                  </a:cubicBezTo>
                  <a:cubicBezTo>
                    <a:pt x="15743" y="5760"/>
                    <a:pt x="15459" y="10080"/>
                    <a:pt x="16311" y="13320"/>
                  </a:cubicBezTo>
                  <a:cubicBezTo>
                    <a:pt x="17164" y="16560"/>
                    <a:pt x="19154" y="18720"/>
                    <a:pt x="21143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640839" y="1677396"/>
              <a:ext cx="228601" cy="37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384"/>
                  </a:moveTo>
                  <a:cubicBezTo>
                    <a:pt x="0" y="664"/>
                    <a:pt x="0" y="-56"/>
                    <a:pt x="400" y="4"/>
                  </a:cubicBezTo>
                  <a:cubicBezTo>
                    <a:pt x="800" y="64"/>
                    <a:pt x="1600" y="904"/>
                    <a:pt x="3700" y="3004"/>
                  </a:cubicBezTo>
                  <a:cubicBezTo>
                    <a:pt x="5800" y="5104"/>
                    <a:pt x="9200" y="8464"/>
                    <a:pt x="11500" y="11284"/>
                  </a:cubicBezTo>
                  <a:cubicBezTo>
                    <a:pt x="13800" y="14104"/>
                    <a:pt x="15000" y="16384"/>
                    <a:pt x="16100" y="18124"/>
                  </a:cubicBezTo>
                  <a:cubicBezTo>
                    <a:pt x="17200" y="19864"/>
                    <a:pt x="18200" y="21064"/>
                    <a:pt x="19100" y="21304"/>
                  </a:cubicBezTo>
                  <a:cubicBezTo>
                    <a:pt x="20000" y="21544"/>
                    <a:pt x="20800" y="20824"/>
                    <a:pt x="2160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609089" y="1644650"/>
              <a:ext cx="2476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700"/>
                    <a:pt x="18277" y="3400"/>
                    <a:pt x="15969" y="5850"/>
                  </a:cubicBezTo>
                  <a:cubicBezTo>
                    <a:pt x="13662" y="8300"/>
                    <a:pt x="10708" y="11500"/>
                    <a:pt x="7938" y="14250"/>
                  </a:cubicBezTo>
                  <a:cubicBezTo>
                    <a:pt x="5169" y="17000"/>
                    <a:pt x="2585" y="19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345" y="3175000"/>
              <a:ext cx="15695" cy="37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347" fill="norm" stroke="1" extrusionOk="0">
                  <a:moveTo>
                    <a:pt x="3818" y="0"/>
                  </a:moveTo>
                  <a:cubicBezTo>
                    <a:pt x="6518" y="2807"/>
                    <a:pt x="9218" y="5614"/>
                    <a:pt x="9218" y="8542"/>
                  </a:cubicBezTo>
                  <a:cubicBezTo>
                    <a:pt x="9218" y="11471"/>
                    <a:pt x="6518" y="14522"/>
                    <a:pt x="3818" y="16902"/>
                  </a:cubicBezTo>
                  <a:cubicBezTo>
                    <a:pt x="1118" y="19281"/>
                    <a:pt x="-1582" y="20990"/>
                    <a:pt x="1118" y="21295"/>
                  </a:cubicBezTo>
                  <a:cubicBezTo>
                    <a:pt x="3818" y="21600"/>
                    <a:pt x="11918" y="20502"/>
                    <a:pt x="20018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-1" y="3122318"/>
              <a:ext cx="197475" cy="42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75" fill="norm" stroke="1" extrusionOk="0">
                  <a:moveTo>
                    <a:pt x="1243" y="5840"/>
                  </a:moveTo>
                  <a:cubicBezTo>
                    <a:pt x="793" y="4563"/>
                    <a:pt x="343" y="3286"/>
                    <a:pt x="118" y="2382"/>
                  </a:cubicBezTo>
                  <a:cubicBezTo>
                    <a:pt x="-107" y="1477"/>
                    <a:pt x="-107" y="945"/>
                    <a:pt x="1018" y="520"/>
                  </a:cubicBezTo>
                  <a:cubicBezTo>
                    <a:pt x="2143" y="94"/>
                    <a:pt x="4393" y="-225"/>
                    <a:pt x="6868" y="201"/>
                  </a:cubicBezTo>
                  <a:cubicBezTo>
                    <a:pt x="9343" y="626"/>
                    <a:pt x="12043" y="1797"/>
                    <a:pt x="14743" y="3712"/>
                  </a:cubicBezTo>
                  <a:cubicBezTo>
                    <a:pt x="17443" y="5627"/>
                    <a:pt x="20143" y="8287"/>
                    <a:pt x="20818" y="10788"/>
                  </a:cubicBezTo>
                  <a:cubicBezTo>
                    <a:pt x="21493" y="13288"/>
                    <a:pt x="20143" y="15629"/>
                    <a:pt x="17780" y="17332"/>
                  </a:cubicBezTo>
                  <a:cubicBezTo>
                    <a:pt x="15418" y="19034"/>
                    <a:pt x="12043" y="20098"/>
                    <a:pt x="9681" y="20683"/>
                  </a:cubicBezTo>
                  <a:cubicBezTo>
                    <a:pt x="7318" y="21269"/>
                    <a:pt x="5968" y="21375"/>
                    <a:pt x="4731" y="21375"/>
                  </a:cubicBezTo>
                  <a:cubicBezTo>
                    <a:pt x="3493" y="21375"/>
                    <a:pt x="2368" y="21269"/>
                    <a:pt x="2593" y="20896"/>
                  </a:cubicBezTo>
                  <a:cubicBezTo>
                    <a:pt x="2818" y="20524"/>
                    <a:pt x="4393" y="19885"/>
                    <a:pt x="5968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48239" y="33083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60939" y="3422650"/>
              <a:ext cx="133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10800"/>
                    <a:pt x="10971" y="21600"/>
                    <a:pt x="14571" y="21600"/>
                  </a:cubicBezTo>
                  <a:cubicBezTo>
                    <a:pt x="18171" y="21600"/>
                    <a:pt x="19886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81750" y="3079750"/>
              <a:ext cx="150690" cy="52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65" fill="norm" stroke="1" extrusionOk="0">
                  <a:moveTo>
                    <a:pt x="21357" y="1822"/>
                  </a:moveTo>
                  <a:cubicBezTo>
                    <a:pt x="21357" y="1388"/>
                    <a:pt x="21357" y="954"/>
                    <a:pt x="20757" y="607"/>
                  </a:cubicBezTo>
                  <a:cubicBezTo>
                    <a:pt x="20157" y="260"/>
                    <a:pt x="18957" y="0"/>
                    <a:pt x="16857" y="0"/>
                  </a:cubicBezTo>
                  <a:cubicBezTo>
                    <a:pt x="14757" y="0"/>
                    <a:pt x="11757" y="260"/>
                    <a:pt x="9357" y="911"/>
                  </a:cubicBezTo>
                  <a:cubicBezTo>
                    <a:pt x="6957" y="1561"/>
                    <a:pt x="5157" y="2602"/>
                    <a:pt x="5157" y="3600"/>
                  </a:cubicBezTo>
                  <a:cubicBezTo>
                    <a:pt x="5157" y="4598"/>
                    <a:pt x="6957" y="5552"/>
                    <a:pt x="8307" y="6680"/>
                  </a:cubicBezTo>
                  <a:cubicBezTo>
                    <a:pt x="9657" y="7807"/>
                    <a:pt x="10557" y="9108"/>
                    <a:pt x="11007" y="9976"/>
                  </a:cubicBezTo>
                  <a:cubicBezTo>
                    <a:pt x="11457" y="10843"/>
                    <a:pt x="11457" y="11277"/>
                    <a:pt x="10707" y="11667"/>
                  </a:cubicBezTo>
                  <a:cubicBezTo>
                    <a:pt x="9957" y="12058"/>
                    <a:pt x="8457" y="12405"/>
                    <a:pt x="7107" y="12708"/>
                  </a:cubicBezTo>
                  <a:cubicBezTo>
                    <a:pt x="5757" y="13012"/>
                    <a:pt x="4557" y="13272"/>
                    <a:pt x="3207" y="13359"/>
                  </a:cubicBezTo>
                  <a:cubicBezTo>
                    <a:pt x="1857" y="13446"/>
                    <a:pt x="357" y="13359"/>
                    <a:pt x="57" y="13142"/>
                  </a:cubicBezTo>
                  <a:cubicBezTo>
                    <a:pt x="-243" y="12925"/>
                    <a:pt x="657" y="12578"/>
                    <a:pt x="2157" y="12405"/>
                  </a:cubicBezTo>
                  <a:cubicBezTo>
                    <a:pt x="3657" y="12231"/>
                    <a:pt x="5757" y="12231"/>
                    <a:pt x="7257" y="12405"/>
                  </a:cubicBezTo>
                  <a:cubicBezTo>
                    <a:pt x="8757" y="12578"/>
                    <a:pt x="9657" y="12925"/>
                    <a:pt x="9957" y="13533"/>
                  </a:cubicBezTo>
                  <a:cubicBezTo>
                    <a:pt x="10257" y="14140"/>
                    <a:pt x="9957" y="15007"/>
                    <a:pt x="8307" y="16135"/>
                  </a:cubicBezTo>
                  <a:cubicBezTo>
                    <a:pt x="6657" y="17263"/>
                    <a:pt x="3657" y="18651"/>
                    <a:pt x="2157" y="19605"/>
                  </a:cubicBezTo>
                  <a:cubicBezTo>
                    <a:pt x="657" y="20559"/>
                    <a:pt x="657" y="21080"/>
                    <a:pt x="1707" y="21340"/>
                  </a:cubicBezTo>
                  <a:cubicBezTo>
                    <a:pt x="2757" y="21600"/>
                    <a:pt x="4857" y="21600"/>
                    <a:pt x="7857" y="21513"/>
                  </a:cubicBezTo>
                  <a:cubicBezTo>
                    <a:pt x="10857" y="21427"/>
                    <a:pt x="14757" y="21253"/>
                    <a:pt x="18657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148339" y="3232150"/>
              <a:ext cx="155840" cy="43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23" fill="norm" stroke="1" extrusionOk="0">
                  <a:moveTo>
                    <a:pt x="0" y="0"/>
                  </a:moveTo>
                  <a:cubicBezTo>
                    <a:pt x="0" y="1973"/>
                    <a:pt x="0" y="3946"/>
                    <a:pt x="438" y="5192"/>
                  </a:cubicBezTo>
                  <a:cubicBezTo>
                    <a:pt x="876" y="6438"/>
                    <a:pt x="1751" y="6958"/>
                    <a:pt x="2919" y="7165"/>
                  </a:cubicBezTo>
                  <a:cubicBezTo>
                    <a:pt x="4086" y="7373"/>
                    <a:pt x="5546" y="7269"/>
                    <a:pt x="7443" y="6490"/>
                  </a:cubicBezTo>
                  <a:cubicBezTo>
                    <a:pt x="9341" y="5712"/>
                    <a:pt x="11676" y="4258"/>
                    <a:pt x="12989" y="3167"/>
                  </a:cubicBezTo>
                  <a:cubicBezTo>
                    <a:pt x="14303" y="2077"/>
                    <a:pt x="14595" y="1350"/>
                    <a:pt x="14595" y="1246"/>
                  </a:cubicBezTo>
                  <a:cubicBezTo>
                    <a:pt x="14595" y="1142"/>
                    <a:pt x="14303" y="1662"/>
                    <a:pt x="14741" y="3323"/>
                  </a:cubicBezTo>
                  <a:cubicBezTo>
                    <a:pt x="15178" y="4985"/>
                    <a:pt x="16346" y="7788"/>
                    <a:pt x="17514" y="10385"/>
                  </a:cubicBezTo>
                  <a:cubicBezTo>
                    <a:pt x="18681" y="12981"/>
                    <a:pt x="19849" y="15369"/>
                    <a:pt x="20578" y="16875"/>
                  </a:cubicBezTo>
                  <a:cubicBezTo>
                    <a:pt x="21308" y="18381"/>
                    <a:pt x="21600" y="19004"/>
                    <a:pt x="21454" y="19575"/>
                  </a:cubicBezTo>
                  <a:cubicBezTo>
                    <a:pt x="21308" y="20146"/>
                    <a:pt x="20724" y="20665"/>
                    <a:pt x="19265" y="21029"/>
                  </a:cubicBezTo>
                  <a:cubicBezTo>
                    <a:pt x="17805" y="21392"/>
                    <a:pt x="15470" y="21600"/>
                    <a:pt x="13865" y="21496"/>
                  </a:cubicBezTo>
                  <a:cubicBezTo>
                    <a:pt x="12259" y="21392"/>
                    <a:pt x="11384" y="20977"/>
                    <a:pt x="10654" y="20510"/>
                  </a:cubicBezTo>
                  <a:cubicBezTo>
                    <a:pt x="9924" y="20042"/>
                    <a:pt x="9341" y="19523"/>
                    <a:pt x="9632" y="18848"/>
                  </a:cubicBezTo>
                  <a:cubicBezTo>
                    <a:pt x="9924" y="18173"/>
                    <a:pt x="11092" y="17342"/>
                    <a:pt x="12259" y="16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383289" y="340359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491239" y="3549650"/>
              <a:ext cx="57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853189" y="3251199"/>
              <a:ext cx="131234" cy="48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0" y="2225"/>
                    <a:pt x="0" y="4450"/>
                    <a:pt x="523" y="5840"/>
                  </a:cubicBezTo>
                  <a:cubicBezTo>
                    <a:pt x="1045" y="7231"/>
                    <a:pt x="2090" y="7787"/>
                    <a:pt x="3484" y="8065"/>
                  </a:cubicBezTo>
                  <a:cubicBezTo>
                    <a:pt x="4877" y="8343"/>
                    <a:pt x="6619" y="8343"/>
                    <a:pt x="9406" y="7463"/>
                  </a:cubicBezTo>
                  <a:cubicBezTo>
                    <a:pt x="12194" y="6582"/>
                    <a:pt x="16026" y="4821"/>
                    <a:pt x="18116" y="3523"/>
                  </a:cubicBezTo>
                  <a:cubicBezTo>
                    <a:pt x="20206" y="2225"/>
                    <a:pt x="20555" y="1391"/>
                    <a:pt x="20729" y="1252"/>
                  </a:cubicBezTo>
                  <a:cubicBezTo>
                    <a:pt x="20903" y="1112"/>
                    <a:pt x="20903" y="1669"/>
                    <a:pt x="21077" y="3523"/>
                  </a:cubicBezTo>
                  <a:cubicBezTo>
                    <a:pt x="21252" y="5377"/>
                    <a:pt x="21600" y="8529"/>
                    <a:pt x="21600" y="11356"/>
                  </a:cubicBezTo>
                  <a:cubicBezTo>
                    <a:pt x="21600" y="14184"/>
                    <a:pt x="21252" y="16687"/>
                    <a:pt x="20206" y="18309"/>
                  </a:cubicBezTo>
                  <a:cubicBezTo>
                    <a:pt x="19161" y="19931"/>
                    <a:pt x="17419" y="20673"/>
                    <a:pt x="15677" y="21090"/>
                  </a:cubicBezTo>
                  <a:cubicBezTo>
                    <a:pt x="13935" y="21507"/>
                    <a:pt x="12194" y="21600"/>
                    <a:pt x="11323" y="21183"/>
                  </a:cubicBezTo>
                  <a:cubicBezTo>
                    <a:pt x="10452" y="20766"/>
                    <a:pt x="10452" y="19839"/>
                    <a:pt x="10974" y="18958"/>
                  </a:cubicBezTo>
                  <a:cubicBezTo>
                    <a:pt x="11497" y="18077"/>
                    <a:pt x="12542" y="17243"/>
                    <a:pt x="13587" y="16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081789" y="3436292"/>
              <a:ext cx="88901" cy="10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52" fill="norm" stroke="1" extrusionOk="0">
                  <a:moveTo>
                    <a:pt x="0" y="3623"/>
                  </a:moveTo>
                  <a:cubicBezTo>
                    <a:pt x="1507" y="1929"/>
                    <a:pt x="3014" y="235"/>
                    <a:pt x="4772" y="23"/>
                  </a:cubicBezTo>
                  <a:cubicBezTo>
                    <a:pt x="6531" y="-189"/>
                    <a:pt x="8540" y="1082"/>
                    <a:pt x="9796" y="2776"/>
                  </a:cubicBezTo>
                  <a:cubicBezTo>
                    <a:pt x="11051" y="4470"/>
                    <a:pt x="11554" y="6587"/>
                    <a:pt x="11303" y="8705"/>
                  </a:cubicBezTo>
                  <a:cubicBezTo>
                    <a:pt x="11051" y="10823"/>
                    <a:pt x="10047" y="12940"/>
                    <a:pt x="7535" y="15058"/>
                  </a:cubicBezTo>
                  <a:cubicBezTo>
                    <a:pt x="5024" y="17176"/>
                    <a:pt x="1005" y="19293"/>
                    <a:pt x="251" y="20352"/>
                  </a:cubicBezTo>
                  <a:cubicBezTo>
                    <a:pt x="-502" y="21411"/>
                    <a:pt x="2010" y="21411"/>
                    <a:pt x="6028" y="20987"/>
                  </a:cubicBezTo>
                  <a:cubicBezTo>
                    <a:pt x="10047" y="20564"/>
                    <a:pt x="15572" y="19717"/>
                    <a:pt x="21098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240539" y="3543300"/>
              <a:ext cx="57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469139" y="3568700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799339" y="35496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875539" y="3556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027939" y="354965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421639" y="3275468"/>
              <a:ext cx="198070" cy="44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50" fill="norm" stroke="1" extrusionOk="0">
                  <a:moveTo>
                    <a:pt x="0" y="967"/>
                  </a:moveTo>
                  <a:cubicBezTo>
                    <a:pt x="230" y="460"/>
                    <a:pt x="460" y="-47"/>
                    <a:pt x="689" y="4"/>
                  </a:cubicBezTo>
                  <a:cubicBezTo>
                    <a:pt x="919" y="54"/>
                    <a:pt x="1149" y="663"/>
                    <a:pt x="1494" y="1626"/>
                  </a:cubicBezTo>
                  <a:cubicBezTo>
                    <a:pt x="1838" y="2590"/>
                    <a:pt x="2298" y="3908"/>
                    <a:pt x="2872" y="4871"/>
                  </a:cubicBezTo>
                  <a:cubicBezTo>
                    <a:pt x="3447" y="5835"/>
                    <a:pt x="4136" y="6443"/>
                    <a:pt x="5055" y="6849"/>
                  </a:cubicBezTo>
                  <a:cubicBezTo>
                    <a:pt x="5974" y="7254"/>
                    <a:pt x="7123" y="7457"/>
                    <a:pt x="8617" y="6798"/>
                  </a:cubicBezTo>
                  <a:cubicBezTo>
                    <a:pt x="10111" y="6139"/>
                    <a:pt x="11949" y="4618"/>
                    <a:pt x="13213" y="3452"/>
                  </a:cubicBezTo>
                  <a:cubicBezTo>
                    <a:pt x="14477" y="2285"/>
                    <a:pt x="15166" y="1474"/>
                    <a:pt x="15511" y="1525"/>
                  </a:cubicBezTo>
                  <a:cubicBezTo>
                    <a:pt x="15855" y="1576"/>
                    <a:pt x="15855" y="2488"/>
                    <a:pt x="16545" y="4314"/>
                  </a:cubicBezTo>
                  <a:cubicBezTo>
                    <a:pt x="17234" y="6139"/>
                    <a:pt x="18613" y="8877"/>
                    <a:pt x="19647" y="11463"/>
                  </a:cubicBezTo>
                  <a:cubicBezTo>
                    <a:pt x="20681" y="14049"/>
                    <a:pt x="21370" y="16483"/>
                    <a:pt x="21485" y="17953"/>
                  </a:cubicBezTo>
                  <a:cubicBezTo>
                    <a:pt x="21600" y="19423"/>
                    <a:pt x="21140" y="19930"/>
                    <a:pt x="20336" y="20336"/>
                  </a:cubicBezTo>
                  <a:cubicBezTo>
                    <a:pt x="19532" y="20742"/>
                    <a:pt x="18383" y="21046"/>
                    <a:pt x="17119" y="21249"/>
                  </a:cubicBezTo>
                  <a:cubicBezTo>
                    <a:pt x="15855" y="21452"/>
                    <a:pt x="14477" y="21553"/>
                    <a:pt x="13328" y="21299"/>
                  </a:cubicBezTo>
                  <a:cubicBezTo>
                    <a:pt x="12179" y="21046"/>
                    <a:pt x="11260" y="20438"/>
                    <a:pt x="11030" y="19474"/>
                  </a:cubicBezTo>
                  <a:cubicBezTo>
                    <a:pt x="10800" y="18511"/>
                    <a:pt x="11260" y="17192"/>
                    <a:pt x="11719" y="1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691254" y="3397250"/>
              <a:ext cx="60586" cy="22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6" fill="norm" stroke="1" extrusionOk="0">
                  <a:moveTo>
                    <a:pt x="14616" y="0"/>
                  </a:moveTo>
                  <a:cubicBezTo>
                    <a:pt x="10891" y="3028"/>
                    <a:pt x="7167" y="6056"/>
                    <a:pt x="4560" y="9185"/>
                  </a:cubicBezTo>
                  <a:cubicBezTo>
                    <a:pt x="1953" y="12314"/>
                    <a:pt x="464" y="15544"/>
                    <a:pt x="91" y="17664"/>
                  </a:cubicBezTo>
                  <a:cubicBezTo>
                    <a:pt x="-281" y="19783"/>
                    <a:pt x="464" y="20793"/>
                    <a:pt x="2698" y="21196"/>
                  </a:cubicBezTo>
                  <a:cubicBezTo>
                    <a:pt x="4933" y="21600"/>
                    <a:pt x="8657" y="21398"/>
                    <a:pt x="12009" y="20994"/>
                  </a:cubicBezTo>
                  <a:cubicBezTo>
                    <a:pt x="15360" y="20591"/>
                    <a:pt x="18340" y="19985"/>
                    <a:pt x="21319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681989" y="3498850"/>
              <a:ext cx="114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800"/>
                    <a:pt x="8800" y="12000"/>
                    <a:pt x="12400" y="8400"/>
                  </a:cubicBezTo>
                  <a:cubicBezTo>
                    <a:pt x="16000" y="4800"/>
                    <a:pt x="18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872489" y="3187700"/>
              <a:ext cx="71585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5554" y="0"/>
                  </a:moveTo>
                  <a:cubicBezTo>
                    <a:pt x="9257" y="85"/>
                    <a:pt x="12960" y="169"/>
                    <a:pt x="16046" y="762"/>
                  </a:cubicBezTo>
                  <a:cubicBezTo>
                    <a:pt x="19131" y="1355"/>
                    <a:pt x="21600" y="2456"/>
                    <a:pt x="20674" y="3388"/>
                  </a:cubicBezTo>
                  <a:cubicBezTo>
                    <a:pt x="19749" y="4320"/>
                    <a:pt x="15429" y="5082"/>
                    <a:pt x="12034" y="6141"/>
                  </a:cubicBezTo>
                  <a:cubicBezTo>
                    <a:pt x="8640" y="7200"/>
                    <a:pt x="6171" y="8555"/>
                    <a:pt x="7097" y="10292"/>
                  </a:cubicBezTo>
                  <a:cubicBezTo>
                    <a:pt x="8023" y="12028"/>
                    <a:pt x="12343" y="14146"/>
                    <a:pt x="14811" y="15755"/>
                  </a:cubicBezTo>
                  <a:cubicBezTo>
                    <a:pt x="17280" y="17365"/>
                    <a:pt x="17897" y="18466"/>
                    <a:pt x="17589" y="19271"/>
                  </a:cubicBezTo>
                  <a:cubicBezTo>
                    <a:pt x="17280" y="20075"/>
                    <a:pt x="16046" y="20584"/>
                    <a:pt x="14194" y="20965"/>
                  </a:cubicBezTo>
                  <a:cubicBezTo>
                    <a:pt x="12343" y="21346"/>
                    <a:pt x="9874" y="21600"/>
                    <a:pt x="7406" y="21600"/>
                  </a:cubicBezTo>
                  <a:cubicBezTo>
                    <a:pt x="4937" y="21600"/>
                    <a:pt x="2469" y="21346"/>
                    <a:pt x="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297823" y="3490814"/>
              <a:ext cx="126921" cy="22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13" fill="norm" stroke="1" extrusionOk="0">
                  <a:moveTo>
                    <a:pt x="571" y="6159"/>
                  </a:moveTo>
                  <a:cubicBezTo>
                    <a:pt x="1279" y="9559"/>
                    <a:pt x="1988" y="12959"/>
                    <a:pt x="2342" y="15159"/>
                  </a:cubicBezTo>
                  <a:cubicBezTo>
                    <a:pt x="2696" y="17359"/>
                    <a:pt x="2696" y="18359"/>
                    <a:pt x="2519" y="19359"/>
                  </a:cubicBezTo>
                  <a:cubicBezTo>
                    <a:pt x="2342" y="20359"/>
                    <a:pt x="1988" y="21359"/>
                    <a:pt x="1456" y="21059"/>
                  </a:cubicBezTo>
                  <a:cubicBezTo>
                    <a:pt x="925" y="20759"/>
                    <a:pt x="217" y="19159"/>
                    <a:pt x="40" y="15959"/>
                  </a:cubicBezTo>
                  <a:cubicBezTo>
                    <a:pt x="-137" y="12759"/>
                    <a:pt x="217" y="7959"/>
                    <a:pt x="2165" y="4859"/>
                  </a:cubicBezTo>
                  <a:cubicBezTo>
                    <a:pt x="4112" y="1759"/>
                    <a:pt x="7653" y="359"/>
                    <a:pt x="11017" y="59"/>
                  </a:cubicBezTo>
                  <a:cubicBezTo>
                    <a:pt x="14381" y="-241"/>
                    <a:pt x="17568" y="559"/>
                    <a:pt x="19338" y="3359"/>
                  </a:cubicBezTo>
                  <a:cubicBezTo>
                    <a:pt x="21109" y="6159"/>
                    <a:pt x="21463" y="10959"/>
                    <a:pt x="21109" y="13759"/>
                  </a:cubicBezTo>
                  <a:cubicBezTo>
                    <a:pt x="20755" y="16559"/>
                    <a:pt x="19693" y="17359"/>
                    <a:pt x="18630" y="18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524814" y="3486149"/>
              <a:ext cx="87576" cy="17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80" fill="norm" stroke="1" extrusionOk="0">
                  <a:moveTo>
                    <a:pt x="12021" y="4684"/>
                  </a:moveTo>
                  <a:cubicBezTo>
                    <a:pt x="10992" y="3383"/>
                    <a:pt x="9964" y="2082"/>
                    <a:pt x="8678" y="1952"/>
                  </a:cubicBezTo>
                  <a:cubicBezTo>
                    <a:pt x="7392" y="1822"/>
                    <a:pt x="5849" y="2863"/>
                    <a:pt x="4307" y="5595"/>
                  </a:cubicBezTo>
                  <a:cubicBezTo>
                    <a:pt x="2764" y="8328"/>
                    <a:pt x="1221" y="12752"/>
                    <a:pt x="449" y="15614"/>
                  </a:cubicBezTo>
                  <a:cubicBezTo>
                    <a:pt x="-322" y="18477"/>
                    <a:pt x="-322" y="19778"/>
                    <a:pt x="2249" y="20559"/>
                  </a:cubicBezTo>
                  <a:cubicBezTo>
                    <a:pt x="4821" y="21340"/>
                    <a:pt x="9964" y="21600"/>
                    <a:pt x="14078" y="20039"/>
                  </a:cubicBezTo>
                  <a:cubicBezTo>
                    <a:pt x="18192" y="18477"/>
                    <a:pt x="21278" y="15094"/>
                    <a:pt x="21278" y="11581"/>
                  </a:cubicBezTo>
                  <a:cubicBezTo>
                    <a:pt x="21278" y="8067"/>
                    <a:pt x="18192" y="4424"/>
                    <a:pt x="16392" y="2472"/>
                  </a:cubicBezTo>
                  <a:cubicBezTo>
                    <a:pt x="14592" y="520"/>
                    <a:pt x="14078" y="260"/>
                    <a:pt x="13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711439" y="3232150"/>
              <a:ext cx="104151" cy="46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77" fill="norm" stroke="1" extrusionOk="0">
                  <a:moveTo>
                    <a:pt x="12184" y="0"/>
                  </a:moveTo>
                  <a:cubicBezTo>
                    <a:pt x="10024" y="197"/>
                    <a:pt x="7864" y="395"/>
                    <a:pt x="5920" y="1775"/>
                  </a:cubicBezTo>
                  <a:cubicBezTo>
                    <a:pt x="3976" y="3156"/>
                    <a:pt x="2248" y="5721"/>
                    <a:pt x="1168" y="8729"/>
                  </a:cubicBezTo>
                  <a:cubicBezTo>
                    <a:pt x="88" y="11737"/>
                    <a:pt x="-344" y="15189"/>
                    <a:pt x="304" y="17408"/>
                  </a:cubicBezTo>
                  <a:cubicBezTo>
                    <a:pt x="952" y="19627"/>
                    <a:pt x="2680" y="20614"/>
                    <a:pt x="4840" y="21107"/>
                  </a:cubicBezTo>
                  <a:cubicBezTo>
                    <a:pt x="7000" y="21600"/>
                    <a:pt x="9592" y="21600"/>
                    <a:pt x="12400" y="21107"/>
                  </a:cubicBezTo>
                  <a:cubicBezTo>
                    <a:pt x="15208" y="20614"/>
                    <a:pt x="18232" y="19627"/>
                    <a:pt x="21256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675889" y="3505199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412489" y="350519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418839" y="34417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516982" y="3467099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533139" y="33972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612231" y="3265667"/>
              <a:ext cx="130459" cy="33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82" fill="norm" stroke="1" extrusionOk="0">
                  <a:moveTo>
                    <a:pt x="17017" y="13888"/>
                  </a:moveTo>
                  <a:cubicBezTo>
                    <a:pt x="15302" y="13622"/>
                    <a:pt x="13588" y="13355"/>
                    <a:pt x="10674" y="13555"/>
                  </a:cubicBezTo>
                  <a:cubicBezTo>
                    <a:pt x="7760" y="13755"/>
                    <a:pt x="3645" y="14422"/>
                    <a:pt x="1588" y="15488"/>
                  </a:cubicBezTo>
                  <a:cubicBezTo>
                    <a:pt x="-469" y="16555"/>
                    <a:pt x="-469" y="18022"/>
                    <a:pt x="1245" y="19222"/>
                  </a:cubicBezTo>
                  <a:cubicBezTo>
                    <a:pt x="2960" y="20422"/>
                    <a:pt x="6388" y="21355"/>
                    <a:pt x="9131" y="21155"/>
                  </a:cubicBezTo>
                  <a:cubicBezTo>
                    <a:pt x="11874" y="20955"/>
                    <a:pt x="13931" y="19622"/>
                    <a:pt x="15817" y="16422"/>
                  </a:cubicBezTo>
                  <a:cubicBezTo>
                    <a:pt x="17702" y="13222"/>
                    <a:pt x="19417" y="8155"/>
                    <a:pt x="20274" y="5288"/>
                  </a:cubicBezTo>
                  <a:cubicBezTo>
                    <a:pt x="21131" y="2422"/>
                    <a:pt x="21131" y="1755"/>
                    <a:pt x="21131" y="1088"/>
                  </a:cubicBezTo>
                  <a:cubicBezTo>
                    <a:pt x="21131" y="422"/>
                    <a:pt x="21131" y="-245"/>
                    <a:pt x="20617" y="88"/>
                  </a:cubicBezTo>
                  <a:cubicBezTo>
                    <a:pt x="20102" y="422"/>
                    <a:pt x="19074" y="1755"/>
                    <a:pt x="18217" y="4822"/>
                  </a:cubicBezTo>
                  <a:cubicBezTo>
                    <a:pt x="17360" y="7888"/>
                    <a:pt x="16674" y="12688"/>
                    <a:pt x="15988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818889" y="35877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31368" y="4248682"/>
              <a:ext cx="12172" cy="39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55" fill="norm" stroke="1" extrusionOk="0">
                  <a:moveTo>
                    <a:pt x="20700" y="2050"/>
                  </a:moveTo>
                  <a:cubicBezTo>
                    <a:pt x="13500" y="1126"/>
                    <a:pt x="6300" y="202"/>
                    <a:pt x="2700" y="28"/>
                  </a:cubicBezTo>
                  <a:cubicBezTo>
                    <a:pt x="-900" y="-145"/>
                    <a:pt x="-900" y="433"/>
                    <a:pt x="2700" y="2685"/>
                  </a:cubicBezTo>
                  <a:cubicBezTo>
                    <a:pt x="6300" y="4937"/>
                    <a:pt x="13500" y="8865"/>
                    <a:pt x="17100" y="12272"/>
                  </a:cubicBezTo>
                  <a:cubicBezTo>
                    <a:pt x="20700" y="15680"/>
                    <a:pt x="20700" y="18567"/>
                    <a:pt x="207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94764" y="4416110"/>
              <a:ext cx="120226" cy="16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13" fill="norm" stroke="1" extrusionOk="0">
                  <a:moveTo>
                    <a:pt x="3335" y="8337"/>
                  </a:moveTo>
                  <a:cubicBezTo>
                    <a:pt x="2198" y="11234"/>
                    <a:pt x="1061" y="14132"/>
                    <a:pt x="492" y="16503"/>
                  </a:cubicBezTo>
                  <a:cubicBezTo>
                    <a:pt x="-76" y="18873"/>
                    <a:pt x="-76" y="20717"/>
                    <a:pt x="113" y="20981"/>
                  </a:cubicBezTo>
                  <a:cubicBezTo>
                    <a:pt x="303" y="21244"/>
                    <a:pt x="682" y="19927"/>
                    <a:pt x="1819" y="16898"/>
                  </a:cubicBezTo>
                  <a:cubicBezTo>
                    <a:pt x="2956" y="13868"/>
                    <a:pt x="4850" y="9127"/>
                    <a:pt x="6366" y="5966"/>
                  </a:cubicBezTo>
                  <a:cubicBezTo>
                    <a:pt x="7882" y="2805"/>
                    <a:pt x="9019" y="1224"/>
                    <a:pt x="10535" y="434"/>
                  </a:cubicBezTo>
                  <a:cubicBezTo>
                    <a:pt x="12050" y="-356"/>
                    <a:pt x="13945" y="-356"/>
                    <a:pt x="15840" y="2937"/>
                  </a:cubicBezTo>
                  <a:cubicBezTo>
                    <a:pt x="17735" y="6229"/>
                    <a:pt x="19629" y="12815"/>
                    <a:pt x="21524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171358" y="4199101"/>
              <a:ext cx="103982" cy="38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02" fill="norm" stroke="1" extrusionOk="0">
                  <a:moveTo>
                    <a:pt x="21222" y="1318"/>
                  </a:moveTo>
                  <a:cubicBezTo>
                    <a:pt x="18630" y="846"/>
                    <a:pt x="16038" y="374"/>
                    <a:pt x="13662" y="138"/>
                  </a:cubicBezTo>
                  <a:cubicBezTo>
                    <a:pt x="11286" y="-98"/>
                    <a:pt x="9126" y="-98"/>
                    <a:pt x="6750" y="669"/>
                  </a:cubicBezTo>
                  <a:cubicBezTo>
                    <a:pt x="4374" y="1436"/>
                    <a:pt x="1782" y="2971"/>
                    <a:pt x="702" y="5627"/>
                  </a:cubicBezTo>
                  <a:cubicBezTo>
                    <a:pt x="-378" y="8282"/>
                    <a:pt x="54" y="12059"/>
                    <a:pt x="270" y="14892"/>
                  </a:cubicBezTo>
                  <a:cubicBezTo>
                    <a:pt x="486" y="17725"/>
                    <a:pt x="486" y="19613"/>
                    <a:pt x="48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128157" y="4414526"/>
              <a:ext cx="274183" cy="13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93" fill="norm" stroke="1" extrusionOk="0">
                  <a:moveTo>
                    <a:pt x="1585" y="21393"/>
                  </a:moveTo>
                  <a:cubicBezTo>
                    <a:pt x="754" y="18307"/>
                    <a:pt x="-77" y="15222"/>
                    <a:pt x="6" y="13164"/>
                  </a:cubicBezTo>
                  <a:cubicBezTo>
                    <a:pt x="89" y="11107"/>
                    <a:pt x="1086" y="10079"/>
                    <a:pt x="3412" y="9393"/>
                  </a:cubicBezTo>
                  <a:cubicBezTo>
                    <a:pt x="5738" y="8707"/>
                    <a:pt x="9394" y="8364"/>
                    <a:pt x="11720" y="8022"/>
                  </a:cubicBezTo>
                  <a:cubicBezTo>
                    <a:pt x="14046" y="7679"/>
                    <a:pt x="15043" y="7336"/>
                    <a:pt x="15791" y="6479"/>
                  </a:cubicBezTo>
                  <a:cubicBezTo>
                    <a:pt x="16538" y="5622"/>
                    <a:pt x="17037" y="4250"/>
                    <a:pt x="16954" y="3050"/>
                  </a:cubicBezTo>
                  <a:cubicBezTo>
                    <a:pt x="16871" y="1850"/>
                    <a:pt x="16206" y="822"/>
                    <a:pt x="15458" y="307"/>
                  </a:cubicBezTo>
                  <a:cubicBezTo>
                    <a:pt x="14711" y="-207"/>
                    <a:pt x="13880" y="-207"/>
                    <a:pt x="13049" y="1336"/>
                  </a:cubicBezTo>
                  <a:cubicBezTo>
                    <a:pt x="12218" y="2879"/>
                    <a:pt x="11388" y="5964"/>
                    <a:pt x="11055" y="8536"/>
                  </a:cubicBezTo>
                  <a:cubicBezTo>
                    <a:pt x="10723" y="11107"/>
                    <a:pt x="10889" y="13164"/>
                    <a:pt x="11388" y="14536"/>
                  </a:cubicBezTo>
                  <a:cubicBezTo>
                    <a:pt x="11886" y="15907"/>
                    <a:pt x="12717" y="16593"/>
                    <a:pt x="13548" y="16422"/>
                  </a:cubicBezTo>
                  <a:cubicBezTo>
                    <a:pt x="14378" y="16250"/>
                    <a:pt x="15209" y="15222"/>
                    <a:pt x="15957" y="13679"/>
                  </a:cubicBezTo>
                  <a:cubicBezTo>
                    <a:pt x="16705" y="12136"/>
                    <a:pt x="17369" y="10079"/>
                    <a:pt x="18283" y="10250"/>
                  </a:cubicBezTo>
                  <a:cubicBezTo>
                    <a:pt x="19197" y="10422"/>
                    <a:pt x="20360" y="12822"/>
                    <a:pt x="21523" y="15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457760" y="4392119"/>
              <a:ext cx="71580" cy="14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291" fill="norm" stroke="1" extrusionOk="0">
                  <a:moveTo>
                    <a:pt x="20870" y="3037"/>
                  </a:moveTo>
                  <a:cubicBezTo>
                    <a:pt x="18401" y="2125"/>
                    <a:pt x="15933" y="1212"/>
                    <a:pt x="13156" y="604"/>
                  </a:cubicBezTo>
                  <a:cubicBezTo>
                    <a:pt x="10379" y="-5"/>
                    <a:pt x="7293" y="-309"/>
                    <a:pt x="5133" y="452"/>
                  </a:cubicBezTo>
                  <a:cubicBezTo>
                    <a:pt x="2973" y="1212"/>
                    <a:pt x="1739" y="3037"/>
                    <a:pt x="813" y="5471"/>
                  </a:cubicBezTo>
                  <a:cubicBezTo>
                    <a:pt x="-113" y="7905"/>
                    <a:pt x="-730" y="10947"/>
                    <a:pt x="1739" y="13685"/>
                  </a:cubicBezTo>
                  <a:cubicBezTo>
                    <a:pt x="4207" y="16423"/>
                    <a:pt x="9761" y="18857"/>
                    <a:pt x="15316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571631" y="4235450"/>
              <a:ext cx="91059" cy="32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63" fill="norm" stroke="1" extrusionOk="0">
                  <a:moveTo>
                    <a:pt x="9337" y="0"/>
                  </a:moveTo>
                  <a:cubicBezTo>
                    <a:pt x="6392" y="1800"/>
                    <a:pt x="3446" y="3600"/>
                    <a:pt x="1728" y="6577"/>
                  </a:cubicBezTo>
                  <a:cubicBezTo>
                    <a:pt x="10" y="9554"/>
                    <a:pt x="-481" y="13708"/>
                    <a:pt x="501" y="16408"/>
                  </a:cubicBezTo>
                  <a:cubicBezTo>
                    <a:pt x="1483" y="19108"/>
                    <a:pt x="3937" y="20354"/>
                    <a:pt x="6883" y="20977"/>
                  </a:cubicBezTo>
                  <a:cubicBezTo>
                    <a:pt x="9828" y="21600"/>
                    <a:pt x="13264" y="21600"/>
                    <a:pt x="15719" y="21115"/>
                  </a:cubicBezTo>
                  <a:cubicBezTo>
                    <a:pt x="18174" y="20631"/>
                    <a:pt x="19646" y="19662"/>
                    <a:pt x="21119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565322" y="4419599"/>
              <a:ext cx="12276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0"/>
                  </a:moveTo>
                  <a:cubicBezTo>
                    <a:pt x="1862" y="7200"/>
                    <a:pt x="0" y="14400"/>
                    <a:pt x="0" y="14400"/>
                  </a:cubicBezTo>
                  <a:cubicBezTo>
                    <a:pt x="0" y="14400"/>
                    <a:pt x="1862" y="7200"/>
                    <a:pt x="5772" y="7200"/>
                  </a:cubicBezTo>
                  <a:cubicBezTo>
                    <a:pt x="9683" y="7200"/>
                    <a:pt x="1564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688089" y="4578350"/>
              <a:ext cx="57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509356" y="4349699"/>
              <a:ext cx="210864" cy="55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0" fill="norm" stroke="1" extrusionOk="0">
                  <a:moveTo>
                    <a:pt x="3672" y="250"/>
                  </a:moveTo>
                  <a:cubicBezTo>
                    <a:pt x="2592" y="85"/>
                    <a:pt x="1512" y="-80"/>
                    <a:pt x="864" y="44"/>
                  </a:cubicBezTo>
                  <a:cubicBezTo>
                    <a:pt x="216" y="167"/>
                    <a:pt x="0" y="580"/>
                    <a:pt x="0" y="1569"/>
                  </a:cubicBezTo>
                  <a:cubicBezTo>
                    <a:pt x="0" y="2558"/>
                    <a:pt x="216" y="4125"/>
                    <a:pt x="1188" y="5361"/>
                  </a:cubicBezTo>
                  <a:cubicBezTo>
                    <a:pt x="2160" y="6598"/>
                    <a:pt x="3888" y="7505"/>
                    <a:pt x="5292" y="7917"/>
                  </a:cubicBezTo>
                  <a:cubicBezTo>
                    <a:pt x="6696" y="8329"/>
                    <a:pt x="7776" y="8247"/>
                    <a:pt x="9072" y="7340"/>
                  </a:cubicBezTo>
                  <a:cubicBezTo>
                    <a:pt x="10368" y="6433"/>
                    <a:pt x="11880" y="4702"/>
                    <a:pt x="12636" y="3506"/>
                  </a:cubicBezTo>
                  <a:cubicBezTo>
                    <a:pt x="13392" y="2311"/>
                    <a:pt x="13392" y="1651"/>
                    <a:pt x="13392" y="1528"/>
                  </a:cubicBezTo>
                  <a:cubicBezTo>
                    <a:pt x="13392" y="1404"/>
                    <a:pt x="13392" y="1816"/>
                    <a:pt x="14040" y="3012"/>
                  </a:cubicBezTo>
                  <a:cubicBezTo>
                    <a:pt x="14688" y="4207"/>
                    <a:pt x="15984" y="6186"/>
                    <a:pt x="17280" y="8205"/>
                  </a:cubicBezTo>
                  <a:cubicBezTo>
                    <a:pt x="18576" y="10225"/>
                    <a:pt x="19872" y="12286"/>
                    <a:pt x="20628" y="14183"/>
                  </a:cubicBezTo>
                  <a:cubicBezTo>
                    <a:pt x="21384" y="16079"/>
                    <a:pt x="21600" y="17810"/>
                    <a:pt x="21492" y="18882"/>
                  </a:cubicBezTo>
                  <a:cubicBezTo>
                    <a:pt x="21384" y="19954"/>
                    <a:pt x="20952" y="20366"/>
                    <a:pt x="20196" y="20696"/>
                  </a:cubicBezTo>
                  <a:cubicBezTo>
                    <a:pt x="19440" y="21025"/>
                    <a:pt x="18360" y="21273"/>
                    <a:pt x="17280" y="21396"/>
                  </a:cubicBezTo>
                  <a:cubicBezTo>
                    <a:pt x="16200" y="21520"/>
                    <a:pt x="15120" y="21520"/>
                    <a:pt x="13500" y="20902"/>
                  </a:cubicBezTo>
                  <a:cubicBezTo>
                    <a:pt x="11880" y="20283"/>
                    <a:pt x="9720" y="19047"/>
                    <a:pt x="9072" y="18057"/>
                  </a:cubicBezTo>
                  <a:cubicBezTo>
                    <a:pt x="8424" y="17068"/>
                    <a:pt x="9288" y="16326"/>
                    <a:pt x="10152" y="15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824739" y="45910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812039" y="4470400"/>
              <a:ext cx="2942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417" fill="norm" stroke="1" extrusionOk="0">
                  <a:moveTo>
                    <a:pt x="0" y="19059"/>
                  </a:moveTo>
                  <a:cubicBezTo>
                    <a:pt x="8640" y="20329"/>
                    <a:pt x="17280" y="21600"/>
                    <a:pt x="19440" y="18424"/>
                  </a:cubicBezTo>
                  <a:cubicBezTo>
                    <a:pt x="21600" y="15247"/>
                    <a:pt x="17280" y="7624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421639" y="4386867"/>
              <a:ext cx="158751" cy="19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779"/>
                  </a:moveTo>
                  <a:cubicBezTo>
                    <a:pt x="1152" y="104"/>
                    <a:pt x="2304" y="-571"/>
                    <a:pt x="4320" y="779"/>
                  </a:cubicBezTo>
                  <a:cubicBezTo>
                    <a:pt x="6336" y="2129"/>
                    <a:pt x="9216" y="5504"/>
                    <a:pt x="10944" y="8429"/>
                  </a:cubicBezTo>
                  <a:cubicBezTo>
                    <a:pt x="12672" y="11354"/>
                    <a:pt x="13248" y="13829"/>
                    <a:pt x="13392" y="15629"/>
                  </a:cubicBezTo>
                  <a:cubicBezTo>
                    <a:pt x="13536" y="17429"/>
                    <a:pt x="13248" y="18554"/>
                    <a:pt x="12528" y="19454"/>
                  </a:cubicBezTo>
                  <a:cubicBezTo>
                    <a:pt x="11808" y="20354"/>
                    <a:pt x="10656" y="21029"/>
                    <a:pt x="9648" y="20804"/>
                  </a:cubicBezTo>
                  <a:cubicBezTo>
                    <a:pt x="8640" y="20579"/>
                    <a:pt x="7776" y="19454"/>
                    <a:pt x="7200" y="16979"/>
                  </a:cubicBezTo>
                  <a:cubicBezTo>
                    <a:pt x="6624" y="14504"/>
                    <a:pt x="6336" y="10679"/>
                    <a:pt x="7200" y="7866"/>
                  </a:cubicBezTo>
                  <a:cubicBezTo>
                    <a:pt x="8064" y="5054"/>
                    <a:pt x="10080" y="3254"/>
                    <a:pt x="12672" y="2466"/>
                  </a:cubicBezTo>
                  <a:cubicBezTo>
                    <a:pt x="15264" y="1679"/>
                    <a:pt x="18432" y="1904"/>
                    <a:pt x="21600" y="2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562926" y="4411563"/>
              <a:ext cx="93664" cy="17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00" fill="norm" stroke="1" extrusionOk="0">
                  <a:moveTo>
                    <a:pt x="5400" y="988"/>
                  </a:moveTo>
                  <a:cubicBezTo>
                    <a:pt x="5400" y="2289"/>
                    <a:pt x="5400" y="3591"/>
                    <a:pt x="6600" y="4111"/>
                  </a:cubicBezTo>
                  <a:cubicBezTo>
                    <a:pt x="7800" y="4632"/>
                    <a:pt x="10200" y="4371"/>
                    <a:pt x="11880" y="3460"/>
                  </a:cubicBezTo>
                  <a:cubicBezTo>
                    <a:pt x="13560" y="2550"/>
                    <a:pt x="14520" y="988"/>
                    <a:pt x="13800" y="338"/>
                  </a:cubicBezTo>
                  <a:cubicBezTo>
                    <a:pt x="13080" y="-313"/>
                    <a:pt x="10680" y="-53"/>
                    <a:pt x="8040" y="1379"/>
                  </a:cubicBezTo>
                  <a:cubicBezTo>
                    <a:pt x="5400" y="2810"/>
                    <a:pt x="2520" y="5412"/>
                    <a:pt x="1080" y="8275"/>
                  </a:cubicBezTo>
                  <a:cubicBezTo>
                    <a:pt x="-360" y="11138"/>
                    <a:pt x="-360" y="14260"/>
                    <a:pt x="1080" y="16603"/>
                  </a:cubicBezTo>
                  <a:cubicBezTo>
                    <a:pt x="2520" y="18945"/>
                    <a:pt x="5400" y="20506"/>
                    <a:pt x="9000" y="20897"/>
                  </a:cubicBezTo>
                  <a:cubicBezTo>
                    <a:pt x="12600" y="21287"/>
                    <a:pt x="16920" y="20506"/>
                    <a:pt x="21240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698506" y="4407845"/>
              <a:ext cx="96839" cy="35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31" fill="norm" stroke="1" extrusionOk="0">
                  <a:moveTo>
                    <a:pt x="3308" y="6078"/>
                  </a:moveTo>
                  <a:cubicBezTo>
                    <a:pt x="2388" y="9273"/>
                    <a:pt x="1469" y="12468"/>
                    <a:pt x="1010" y="14833"/>
                  </a:cubicBezTo>
                  <a:cubicBezTo>
                    <a:pt x="550" y="17197"/>
                    <a:pt x="550" y="18731"/>
                    <a:pt x="550" y="19818"/>
                  </a:cubicBezTo>
                  <a:cubicBezTo>
                    <a:pt x="550" y="20904"/>
                    <a:pt x="550" y="21543"/>
                    <a:pt x="320" y="21415"/>
                  </a:cubicBezTo>
                  <a:cubicBezTo>
                    <a:pt x="91" y="21287"/>
                    <a:pt x="-369" y="20393"/>
                    <a:pt x="550" y="17517"/>
                  </a:cubicBezTo>
                  <a:cubicBezTo>
                    <a:pt x="1469" y="14641"/>
                    <a:pt x="3767" y="9784"/>
                    <a:pt x="5835" y="6653"/>
                  </a:cubicBezTo>
                  <a:cubicBezTo>
                    <a:pt x="7903" y="3522"/>
                    <a:pt x="9742" y="2116"/>
                    <a:pt x="11580" y="1221"/>
                  </a:cubicBezTo>
                  <a:cubicBezTo>
                    <a:pt x="13418" y="326"/>
                    <a:pt x="15257" y="-57"/>
                    <a:pt x="17095" y="7"/>
                  </a:cubicBezTo>
                  <a:cubicBezTo>
                    <a:pt x="18933" y="71"/>
                    <a:pt x="20771" y="582"/>
                    <a:pt x="21001" y="1541"/>
                  </a:cubicBezTo>
                  <a:cubicBezTo>
                    <a:pt x="21231" y="2499"/>
                    <a:pt x="19852" y="3905"/>
                    <a:pt x="17095" y="4928"/>
                  </a:cubicBezTo>
                  <a:cubicBezTo>
                    <a:pt x="14337" y="5950"/>
                    <a:pt x="10201" y="6589"/>
                    <a:pt x="6065" y="7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828039" y="4382679"/>
              <a:ext cx="262868" cy="18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60" fill="norm" stroke="1" extrusionOk="0">
                  <a:moveTo>
                    <a:pt x="0" y="2120"/>
                  </a:moveTo>
                  <a:cubicBezTo>
                    <a:pt x="864" y="2120"/>
                    <a:pt x="1728" y="2120"/>
                    <a:pt x="2678" y="3502"/>
                  </a:cubicBezTo>
                  <a:cubicBezTo>
                    <a:pt x="3629" y="4883"/>
                    <a:pt x="4666" y="7646"/>
                    <a:pt x="5184" y="9781"/>
                  </a:cubicBezTo>
                  <a:cubicBezTo>
                    <a:pt x="5702" y="11916"/>
                    <a:pt x="5702" y="13423"/>
                    <a:pt x="5616" y="14804"/>
                  </a:cubicBezTo>
                  <a:cubicBezTo>
                    <a:pt x="5530" y="16186"/>
                    <a:pt x="5357" y="17441"/>
                    <a:pt x="4838" y="18195"/>
                  </a:cubicBezTo>
                  <a:cubicBezTo>
                    <a:pt x="4320" y="18948"/>
                    <a:pt x="3456" y="19200"/>
                    <a:pt x="3197" y="18697"/>
                  </a:cubicBezTo>
                  <a:cubicBezTo>
                    <a:pt x="2938" y="18195"/>
                    <a:pt x="3283" y="16939"/>
                    <a:pt x="3974" y="14930"/>
                  </a:cubicBezTo>
                  <a:cubicBezTo>
                    <a:pt x="4666" y="12920"/>
                    <a:pt x="5702" y="10158"/>
                    <a:pt x="6480" y="8274"/>
                  </a:cubicBezTo>
                  <a:cubicBezTo>
                    <a:pt x="7258" y="6390"/>
                    <a:pt x="7776" y="5386"/>
                    <a:pt x="8381" y="5386"/>
                  </a:cubicBezTo>
                  <a:cubicBezTo>
                    <a:pt x="8986" y="5386"/>
                    <a:pt x="9677" y="6390"/>
                    <a:pt x="10541" y="7018"/>
                  </a:cubicBezTo>
                  <a:cubicBezTo>
                    <a:pt x="11405" y="7646"/>
                    <a:pt x="12442" y="7897"/>
                    <a:pt x="13046" y="7395"/>
                  </a:cubicBezTo>
                  <a:cubicBezTo>
                    <a:pt x="13651" y="6893"/>
                    <a:pt x="13824" y="5637"/>
                    <a:pt x="13478" y="4758"/>
                  </a:cubicBezTo>
                  <a:cubicBezTo>
                    <a:pt x="13133" y="3879"/>
                    <a:pt x="12269" y="3376"/>
                    <a:pt x="11491" y="3502"/>
                  </a:cubicBezTo>
                  <a:cubicBezTo>
                    <a:pt x="10714" y="3627"/>
                    <a:pt x="10022" y="4381"/>
                    <a:pt x="9504" y="6390"/>
                  </a:cubicBezTo>
                  <a:cubicBezTo>
                    <a:pt x="8986" y="8400"/>
                    <a:pt x="8640" y="11665"/>
                    <a:pt x="8813" y="13674"/>
                  </a:cubicBezTo>
                  <a:cubicBezTo>
                    <a:pt x="8986" y="15683"/>
                    <a:pt x="9677" y="16437"/>
                    <a:pt x="10454" y="16939"/>
                  </a:cubicBezTo>
                  <a:cubicBezTo>
                    <a:pt x="11232" y="17441"/>
                    <a:pt x="12096" y="17693"/>
                    <a:pt x="13651" y="16688"/>
                  </a:cubicBezTo>
                  <a:cubicBezTo>
                    <a:pt x="15206" y="15683"/>
                    <a:pt x="17453" y="13423"/>
                    <a:pt x="18922" y="11037"/>
                  </a:cubicBezTo>
                  <a:cubicBezTo>
                    <a:pt x="20390" y="8651"/>
                    <a:pt x="21082" y="6139"/>
                    <a:pt x="21341" y="4255"/>
                  </a:cubicBezTo>
                  <a:cubicBezTo>
                    <a:pt x="21600" y="2372"/>
                    <a:pt x="21427" y="1116"/>
                    <a:pt x="20909" y="488"/>
                  </a:cubicBezTo>
                  <a:cubicBezTo>
                    <a:pt x="20390" y="-140"/>
                    <a:pt x="19526" y="-140"/>
                    <a:pt x="18835" y="362"/>
                  </a:cubicBezTo>
                  <a:cubicBezTo>
                    <a:pt x="18144" y="865"/>
                    <a:pt x="17626" y="1869"/>
                    <a:pt x="17453" y="3000"/>
                  </a:cubicBezTo>
                  <a:cubicBezTo>
                    <a:pt x="17280" y="4130"/>
                    <a:pt x="17453" y="5386"/>
                    <a:pt x="18144" y="7144"/>
                  </a:cubicBezTo>
                  <a:cubicBezTo>
                    <a:pt x="18835" y="8902"/>
                    <a:pt x="20045" y="11162"/>
                    <a:pt x="20736" y="13297"/>
                  </a:cubicBezTo>
                  <a:cubicBezTo>
                    <a:pt x="21427" y="15432"/>
                    <a:pt x="21600" y="17441"/>
                    <a:pt x="21254" y="18948"/>
                  </a:cubicBezTo>
                  <a:cubicBezTo>
                    <a:pt x="20909" y="20455"/>
                    <a:pt x="20045" y="21460"/>
                    <a:pt x="19354" y="21460"/>
                  </a:cubicBezTo>
                  <a:cubicBezTo>
                    <a:pt x="18662" y="21460"/>
                    <a:pt x="18144" y="20455"/>
                    <a:pt x="17626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120139" y="4391682"/>
              <a:ext cx="82551" cy="15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1662" y="9717"/>
                  </a:moveTo>
                  <a:cubicBezTo>
                    <a:pt x="4431" y="9717"/>
                    <a:pt x="7200" y="9717"/>
                    <a:pt x="9969" y="8865"/>
                  </a:cubicBezTo>
                  <a:cubicBezTo>
                    <a:pt x="12738" y="8012"/>
                    <a:pt x="15508" y="6307"/>
                    <a:pt x="16892" y="4744"/>
                  </a:cubicBezTo>
                  <a:cubicBezTo>
                    <a:pt x="18277" y="3181"/>
                    <a:pt x="18277" y="1759"/>
                    <a:pt x="16892" y="907"/>
                  </a:cubicBezTo>
                  <a:cubicBezTo>
                    <a:pt x="15508" y="54"/>
                    <a:pt x="12738" y="-230"/>
                    <a:pt x="10246" y="196"/>
                  </a:cubicBezTo>
                  <a:cubicBezTo>
                    <a:pt x="7754" y="623"/>
                    <a:pt x="5538" y="1759"/>
                    <a:pt x="3600" y="4886"/>
                  </a:cubicBezTo>
                  <a:cubicBezTo>
                    <a:pt x="1662" y="8012"/>
                    <a:pt x="0" y="13128"/>
                    <a:pt x="0" y="16254"/>
                  </a:cubicBezTo>
                  <a:cubicBezTo>
                    <a:pt x="0" y="19381"/>
                    <a:pt x="1662" y="20517"/>
                    <a:pt x="5538" y="20944"/>
                  </a:cubicBezTo>
                  <a:cubicBezTo>
                    <a:pt x="9415" y="21370"/>
                    <a:pt x="15508" y="21086"/>
                    <a:pt x="21600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222747" y="4400642"/>
              <a:ext cx="113301" cy="14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814" fill="norm" stroke="1" extrusionOk="0">
                  <a:moveTo>
                    <a:pt x="5704" y="8864"/>
                  </a:moveTo>
                  <a:cubicBezTo>
                    <a:pt x="3740" y="11823"/>
                    <a:pt x="1777" y="14781"/>
                    <a:pt x="795" y="17149"/>
                  </a:cubicBezTo>
                  <a:cubicBezTo>
                    <a:pt x="-187" y="19516"/>
                    <a:pt x="-187" y="21291"/>
                    <a:pt x="402" y="20699"/>
                  </a:cubicBezTo>
                  <a:cubicBezTo>
                    <a:pt x="991" y="20107"/>
                    <a:pt x="2169" y="17149"/>
                    <a:pt x="4526" y="13450"/>
                  </a:cubicBezTo>
                  <a:cubicBezTo>
                    <a:pt x="6882" y="9751"/>
                    <a:pt x="10417" y="5313"/>
                    <a:pt x="13166" y="2798"/>
                  </a:cubicBezTo>
                  <a:cubicBezTo>
                    <a:pt x="15915" y="283"/>
                    <a:pt x="17878" y="-309"/>
                    <a:pt x="19253" y="135"/>
                  </a:cubicBezTo>
                  <a:cubicBezTo>
                    <a:pt x="20628" y="579"/>
                    <a:pt x="21413" y="2058"/>
                    <a:pt x="20824" y="5165"/>
                  </a:cubicBezTo>
                  <a:cubicBezTo>
                    <a:pt x="20235" y="8272"/>
                    <a:pt x="18271" y="13006"/>
                    <a:pt x="16308" y="17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401656" y="4222750"/>
              <a:ext cx="61384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0"/>
                  </a:moveTo>
                  <a:cubicBezTo>
                    <a:pt x="17876" y="2427"/>
                    <a:pt x="14152" y="4854"/>
                    <a:pt x="10800" y="7888"/>
                  </a:cubicBezTo>
                  <a:cubicBezTo>
                    <a:pt x="7448" y="10921"/>
                    <a:pt x="4469" y="14562"/>
                    <a:pt x="2607" y="16746"/>
                  </a:cubicBezTo>
                  <a:cubicBezTo>
                    <a:pt x="745" y="18930"/>
                    <a:pt x="0" y="19658"/>
                    <a:pt x="0" y="20326"/>
                  </a:cubicBezTo>
                  <a:cubicBezTo>
                    <a:pt x="0" y="20993"/>
                    <a:pt x="745" y="21600"/>
                    <a:pt x="2979" y="21539"/>
                  </a:cubicBezTo>
                  <a:cubicBezTo>
                    <a:pt x="5214" y="21479"/>
                    <a:pt x="8938" y="20751"/>
                    <a:pt x="12662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372022" y="4413250"/>
              <a:ext cx="129118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90" y="21600"/>
                  </a:moveTo>
                  <a:cubicBezTo>
                    <a:pt x="6374" y="18514"/>
                    <a:pt x="4957" y="15429"/>
                    <a:pt x="3364" y="12857"/>
                  </a:cubicBezTo>
                  <a:cubicBezTo>
                    <a:pt x="1770" y="10286"/>
                    <a:pt x="0" y="8229"/>
                    <a:pt x="0" y="7200"/>
                  </a:cubicBezTo>
                  <a:cubicBezTo>
                    <a:pt x="0" y="6171"/>
                    <a:pt x="1770" y="6171"/>
                    <a:pt x="5666" y="5143"/>
                  </a:cubicBezTo>
                  <a:cubicBezTo>
                    <a:pt x="9561" y="4114"/>
                    <a:pt x="155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495735" y="4413250"/>
              <a:ext cx="10074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9976" y="0"/>
                  </a:moveTo>
                  <a:cubicBezTo>
                    <a:pt x="7858" y="232"/>
                    <a:pt x="5740" y="465"/>
                    <a:pt x="3835" y="929"/>
                  </a:cubicBezTo>
                  <a:cubicBezTo>
                    <a:pt x="1929" y="1394"/>
                    <a:pt x="235" y="2090"/>
                    <a:pt x="23" y="2903"/>
                  </a:cubicBezTo>
                  <a:cubicBezTo>
                    <a:pt x="-189" y="3716"/>
                    <a:pt x="1082" y="4645"/>
                    <a:pt x="4470" y="6155"/>
                  </a:cubicBezTo>
                  <a:cubicBezTo>
                    <a:pt x="7858" y="7665"/>
                    <a:pt x="13364" y="9755"/>
                    <a:pt x="16752" y="11381"/>
                  </a:cubicBezTo>
                  <a:cubicBezTo>
                    <a:pt x="20140" y="13006"/>
                    <a:pt x="21411" y="14168"/>
                    <a:pt x="18658" y="15794"/>
                  </a:cubicBezTo>
                  <a:cubicBezTo>
                    <a:pt x="15905" y="17419"/>
                    <a:pt x="9129" y="19510"/>
                    <a:pt x="2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186939" y="4419599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186939" y="43497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275897" y="4127500"/>
              <a:ext cx="19044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266" y="0"/>
                  </a:moveTo>
                  <a:cubicBezTo>
                    <a:pt x="4029" y="5040"/>
                    <a:pt x="3791" y="10080"/>
                    <a:pt x="3672" y="13230"/>
                  </a:cubicBezTo>
                  <a:cubicBezTo>
                    <a:pt x="3554" y="16380"/>
                    <a:pt x="3554" y="17640"/>
                    <a:pt x="3435" y="17820"/>
                  </a:cubicBezTo>
                  <a:cubicBezTo>
                    <a:pt x="3316" y="18000"/>
                    <a:pt x="3079" y="17100"/>
                    <a:pt x="2367" y="16200"/>
                  </a:cubicBezTo>
                  <a:cubicBezTo>
                    <a:pt x="1655" y="15300"/>
                    <a:pt x="468" y="14400"/>
                    <a:pt x="112" y="13500"/>
                  </a:cubicBezTo>
                  <a:cubicBezTo>
                    <a:pt x="-244" y="12600"/>
                    <a:pt x="231" y="11700"/>
                    <a:pt x="1774" y="10260"/>
                  </a:cubicBezTo>
                  <a:cubicBezTo>
                    <a:pt x="3316" y="8820"/>
                    <a:pt x="5927" y="6840"/>
                    <a:pt x="7708" y="5040"/>
                  </a:cubicBezTo>
                  <a:cubicBezTo>
                    <a:pt x="9488" y="3240"/>
                    <a:pt x="10437" y="1620"/>
                    <a:pt x="10912" y="1440"/>
                  </a:cubicBezTo>
                  <a:cubicBezTo>
                    <a:pt x="11387" y="1260"/>
                    <a:pt x="11387" y="2520"/>
                    <a:pt x="11387" y="5130"/>
                  </a:cubicBezTo>
                  <a:cubicBezTo>
                    <a:pt x="11387" y="7740"/>
                    <a:pt x="11387" y="11700"/>
                    <a:pt x="11387" y="14130"/>
                  </a:cubicBezTo>
                  <a:cubicBezTo>
                    <a:pt x="11387" y="16560"/>
                    <a:pt x="11387" y="17460"/>
                    <a:pt x="11624" y="17460"/>
                  </a:cubicBezTo>
                  <a:cubicBezTo>
                    <a:pt x="11861" y="17460"/>
                    <a:pt x="12336" y="16560"/>
                    <a:pt x="12930" y="15750"/>
                  </a:cubicBezTo>
                  <a:cubicBezTo>
                    <a:pt x="13523" y="14940"/>
                    <a:pt x="14235" y="14220"/>
                    <a:pt x="15066" y="13590"/>
                  </a:cubicBezTo>
                  <a:cubicBezTo>
                    <a:pt x="15897" y="12960"/>
                    <a:pt x="16846" y="12420"/>
                    <a:pt x="17558" y="12600"/>
                  </a:cubicBezTo>
                  <a:cubicBezTo>
                    <a:pt x="18270" y="12780"/>
                    <a:pt x="18745" y="13680"/>
                    <a:pt x="19338" y="15300"/>
                  </a:cubicBezTo>
                  <a:cubicBezTo>
                    <a:pt x="19932" y="16920"/>
                    <a:pt x="20644" y="19260"/>
                    <a:pt x="21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904489" y="4419708"/>
              <a:ext cx="95251" cy="17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7611"/>
                  </a:moveTo>
                  <a:cubicBezTo>
                    <a:pt x="2400" y="7865"/>
                    <a:pt x="4800" y="8119"/>
                    <a:pt x="6960" y="7865"/>
                  </a:cubicBezTo>
                  <a:cubicBezTo>
                    <a:pt x="9120" y="7611"/>
                    <a:pt x="11040" y="6848"/>
                    <a:pt x="12720" y="5959"/>
                  </a:cubicBezTo>
                  <a:cubicBezTo>
                    <a:pt x="14400" y="5069"/>
                    <a:pt x="15840" y="4053"/>
                    <a:pt x="16560" y="2909"/>
                  </a:cubicBezTo>
                  <a:cubicBezTo>
                    <a:pt x="17280" y="1766"/>
                    <a:pt x="17280" y="495"/>
                    <a:pt x="16080" y="114"/>
                  </a:cubicBezTo>
                  <a:cubicBezTo>
                    <a:pt x="14880" y="-267"/>
                    <a:pt x="12480" y="241"/>
                    <a:pt x="9600" y="2655"/>
                  </a:cubicBezTo>
                  <a:cubicBezTo>
                    <a:pt x="6720" y="5069"/>
                    <a:pt x="3360" y="9389"/>
                    <a:pt x="1680" y="12312"/>
                  </a:cubicBezTo>
                  <a:cubicBezTo>
                    <a:pt x="0" y="15234"/>
                    <a:pt x="0" y="16759"/>
                    <a:pt x="2400" y="18157"/>
                  </a:cubicBezTo>
                  <a:cubicBezTo>
                    <a:pt x="4800" y="19554"/>
                    <a:pt x="9600" y="20825"/>
                    <a:pt x="13200" y="21079"/>
                  </a:cubicBezTo>
                  <a:cubicBezTo>
                    <a:pt x="16800" y="21333"/>
                    <a:pt x="19200" y="20571"/>
                    <a:pt x="21600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056889" y="4404472"/>
              <a:ext cx="65618" cy="16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0705"/>
                  </a:moveTo>
                  <a:cubicBezTo>
                    <a:pt x="697" y="13372"/>
                    <a:pt x="1394" y="16039"/>
                    <a:pt x="1742" y="18039"/>
                  </a:cubicBezTo>
                  <a:cubicBezTo>
                    <a:pt x="2090" y="20039"/>
                    <a:pt x="2090" y="21372"/>
                    <a:pt x="2090" y="21372"/>
                  </a:cubicBezTo>
                  <a:cubicBezTo>
                    <a:pt x="2090" y="21372"/>
                    <a:pt x="2090" y="20039"/>
                    <a:pt x="3484" y="16572"/>
                  </a:cubicBezTo>
                  <a:cubicBezTo>
                    <a:pt x="4877" y="13105"/>
                    <a:pt x="7665" y="7505"/>
                    <a:pt x="10452" y="4172"/>
                  </a:cubicBezTo>
                  <a:cubicBezTo>
                    <a:pt x="13239" y="839"/>
                    <a:pt x="16026" y="-228"/>
                    <a:pt x="18116" y="39"/>
                  </a:cubicBezTo>
                  <a:cubicBezTo>
                    <a:pt x="20206" y="305"/>
                    <a:pt x="21600" y="1905"/>
                    <a:pt x="21600" y="5639"/>
                  </a:cubicBezTo>
                  <a:cubicBezTo>
                    <a:pt x="21600" y="9372"/>
                    <a:pt x="20206" y="15239"/>
                    <a:pt x="18813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255856" y="4238539"/>
              <a:ext cx="48684" cy="34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1397"/>
                  </a:moveTo>
                  <a:cubicBezTo>
                    <a:pt x="21600" y="734"/>
                    <a:pt x="21600" y="72"/>
                    <a:pt x="20191" y="5"/>
                  </a:cubicBezTo>
                  <a:cubicBezTo>
                    <a:pt x="18783" y="-61"/>
                    <a:pt x="15965" y="469"/>
                    <a:pt x="12678" y="2457"/>
                  </a:cubicBezTo>
                  <a:cubicBezTo>
                    <a:pt x="9391" y="4445"/>
                    <a:pt x="5635" y="7890"/>
                    <a:pt x="3287" y="11070"/>
                  </a:cubicBezTo>
                  <a:cubicBezTo>
                    <a:pt x="939" y="14251"/>
                    <a:pt x="0" y="17166"/>
                    <a:pt x="0" y="18955"/>
                  </a:cubicBezTo>
                  <a:cubicBezTo>
                    <a:pt x="0" y="20744"/>
                    <a:pt x="939" y="21406"/>
                    <a:pt x="3287" y="21473"/>
                  </a:cubicBezTo>
                  <a:cubicBezTo>
                    <a:pt x="5635" y="21539"/>
                    <a:pt x="9391" y="21009"/>
                    <a:pt x="12209" y="20280"/>
                  </a:cubicBezTo>
                  <a:cubicBezTo>
                    <a:pt x="15026" y="19551"/>
                    <a:pt x="16904" y="18624"/>
                    <a:pt x="18783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221810" y="4406900"/>
              <a:ext cx="11448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8280" y="21600"/>
                  </a:moveTo>
                  <a:cubicBezTo>
                    <a:pt x="4353" y="20160"/>
                    <a:pt x="425" y="18720"/>
                    <a:pt x="33" y="15840"/>
                  </a:cubicBezTo>
                  <a:cubicBezTo>
                    <a:pt x="-360" y="12960"/>
                    <a:pt x="2782" y="8640"/>
                    <a:pt x="6905" y="5760"/>
                  </a:cubicBezTo>
                  <a:cubicBezTo>
                    <a:pt x="11029" y="2880"/>
                    <a:pt x="16135" y="1440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355339" y="4413250"/>
              <a:ext cx="186466" cy="2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45" fill="norm" stroke="1" extrusionOk="0">
                  <a:moveTo>
                    <a:pt x="0" y="0"/>
                  </a:moveTo>
                  <a:cubicBezTo>
                    <a:pt x="728" y="1554"/>
                    <a:pt x="1456" y="3108"/>
                    <a:pt x="1942" y="4429"/>
                  </a:cubicBezTo>
                  <a:cubicBezTo>
                    <a:pt x="2427" y="5750"/>
                    <a:pt x="2670" y="6837"/>
                    <a:pt x="2427" y="7692"/>
                  </a:cubicBezTo>
                  <a:cubicBezTo>
                    <a:pt x="2184" y="8547"/>
                    <a:pt x="1456" y="9168"/>
                    <a:pt x="1335" y="9013"/>
                  </a:cubicBezTo>
                  <a:cubicBezTo>
                    <a:pt x="1213" y="8858"/>
                    <a:pt x="1699" y="7925"/>
                    <a:pt x="2184" y="7071"/>
                  </a:cubicBezTo>
                  <a:cubicBezTo>
                    <a:pt x="2670" y="6216"/>
                    <a:pt x="3155" y="5439"/>
                    <a:pt x="3640" y="4584"/>
                  </a:cubicBezTo>
                  <a:cubicBezTo>
                    <a:pt x="4126" y="3729"/>
                    <a:pt x="4611" y="2797"/>
                    <a:pt x="5097" y="2719"/>
                  </a:cubicBezTo>
                  <a:cubicBezTo>
                    <a:pt x="5582" y="2642"/>
                    <a:pt x="6067" y="3419"/>
                    <a:pt x="6796" y="4118"/>
                  </a:cubicBezTo>
                  <a:cubicBezTo>
                    <a:pt x="7524" y="4817"/>
                    <a:pt x="8494" y="5439"/>
                    <a:pt x="10193" y="5439"/>
                  </a:cubicBezTo>
                  <a:cubicBezTo>
                    <a:pt x="11892" y="5439"/>
                    <a:pt x="14319" y="4817"/>
                    <a:pt x="15775" y="4040"/>
                  </a:cubicBezTo>
                  <a:cubicBezTo>
                    <a:pt x="17231" y="3263"/>
                    <a:pt x="17717" y="2331"/>
                    <a:pt x="17717" y="2253"/>
                  </a:cubicBezTo>
                  <a:cubicBezTo>
                    <a:pt x="17717" y="2176"/>
                    <a:pt x="17231" y="2953"/>
                    <a:pt x="17353" y="4973"/>
                  </a:cubicBezTo>
                  <a:cubicBezTo>
                    <a:pt x="17474" y="6993"/>
                    <a:pt x="18202" y="10256"/>
                    <a:pt x="19052" y="12898"/>
                  </a:cubicBezTo>
                  <a:cubicBezTo>
                    <a:pt x="19901" y="15540"/>
                    <a:pt x="20872" y="17560"/>
                    <a:pt x="21236" y="18958"/>
                  </a:cubicBezTo>
                  <a:cubicBezTo>
                    <a:pt x="21600" y="20357"/>
                    <a:pt x="21357" y="21134"/>
                    <a:pt x="19537" y="21367"/>
                  </a:cubicBezTo>
                  <a:cubicBezTo>
                    <a:pt x="17717" y="21600"/>
                    <a:pt x="14319" y="21289"/>
                    <a:pt x="12256" y="20745"/>
                  </a:cubicBezTo>
                  <a:cubicBezTo>
                    <a:pt x="10193" y="20201"/>
                    <a:pt x="9465" y="19424"/>
                    <a:pt x="8737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934922" y="4222205"/>
              <a:ext cx="391968" cy="51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75" fill="norm" stroke="1" extrusionOk="0">
                  <a:moveTo>
                    <a:pt x="6873" y="9205"/>
                  </a:moveTo>
                  <a:cubicBezTo>
                    <a:pt x="6873" y="8767"/>
                    <a:pt x="6873" y="8330"/>
                    <a:pt x="6524" y="8024"/>
                  </a:cubicBezTo>
                  <a:cubicBezTo>
                    <a:pt x="6176" y="7718"/>
                    <a:pt x="5479" y="7543"/>
                    <a:pt x="4550" y="7499"/>
                  </a:cubicBezTo>
                  <a:cubicBezTo>
                    <a:pt x="3621" y="7456"/>
                    <a:pt x="2460" y="7543"/>
                    <a:pt x="1589" y="7980"/>
                  </a:cubicBezTo>
                  <a:cubicBezTo>
                    <a:pt x="718" y="8418"/>
                    <a:pt x="137" y="9205"/>
                    <a:pt x="21" y="9817"/>
                  </a:cubicBezTo>
                  <a:cubicBezTo>
                    <a:pt x="-95" y="10429"/>
                    <a:pt x="253" y="10866"/>
                    <a:pt x="1473" y="10691"/>
                  </a:cubicBezTo>
                  <a:cubicBezTo>
                    <a:pt x="2692" y="10516"/>
                    <a:pt x="4782" y="9729"/>
                    <a:pt x="6118" y="8112"/>
                  </a:cubicBezTo>
                  <a:cubicBezTo>
                    <a:pt x="7453" y="6494"/>
                    <a:pt x="8034" y="4045"/>
                    <a:pt x="8324" y="2602"/>
                  </a:cubicBezTo>
                  <a:cubicBezTo>
                    <a:pt x="8615" y="1159"/>
                    <a:pt x="8615" y="722"/>
                    <a:pt x="8905" y="416"/>
                  </a:cubicBezTo>
                  <a:cubicBezTo>
                    <a:pt x="9195" y="110"/>
                    <a:pt x="9776" y="-65"/>
                    <a:pt x="10240" y="22"/>
                  </a:cubicBezTo>
                  <a:cubicBezTo>
                    <a:pt x="10705" y="110"/>
                    <a:pt x="11053" y="460"/>
                    <a:pt x="11170" y="1728"/>
                  </a:cubicBezTo>
                  <a:cubicBezTo>
                    <a:pt x="11286" y="2996"/>
                    <a:pt x="11170" y="5182"/>
                    <a:pt x="10415" y="7412"/>
                  </a:cubicBezTo>
                  <a:cubicBezTo>
                    <a:pt x="9660" y="9642"/>
                    <a:pt x="8266" y="11916"/>
                    <a:pt x="7337" y="14102"/>
                  </a:cubicBezTo>
                  <a:cubicBezTo>
                    <a:pt x="6408" y="16288"/>
                    <a:pt x="5944" y="18387"/>
                    <a:pt x="5886" y="19611"/>
                  </a:cubicBezTo>
                  <a:cubicBezTo>
                    <a:pt x="5828" y="20835"/>
                    <a:pt x="6176" y="21185"/>
                    <a:pt x="6640" y="21360"/>
                  </a:cubicBezTo>
                  <a:cubicBezTo>
                    <a:pt x="7105" y="21535"/>
                    <a:pt x="7686" y="21535"/>
                    <a:pt x="8440" y="21185"/>
                  </a:cubicBezTo>
                  <a:cubicBezTo>
                    <a:pt x="9195" y="20835"/>
                    <a:pt x="10124" y="20136"/>
                    <a:pt x="10705" y="19349"/>
                  </a:cubicBezTo>
                  <a:cubicBezTo>
                    <a:pt x="11286" y="18562"/>
                    <a:pt x="11518" y="17687"/>
                    <a:pt x="11460" y="17031"/>
                  </a:cubicBezTo>
                  <a:cubicBezTo>
                    <a:pt x="11402" y="16375"/>
                    <a:pt x="11053" y="15938"/>
                    <a:pt x="10763" y="15457"/>
                  </a:cubicBezTo>
                  <a:cubicBezTo>
                    <a:pt x="10473" y="14976"/>
                    <a:pt x="10240" y="14452"/>
                    <a:pt x="10879" y="13927"/>
                  </a:cubicBezTo>
                  <a:cubicBezTo>
                    <a:pt x="11518" y="13402"/>
                    <a:pt x="13028" y="12878"/>
                    <a:pt x="14944" y="12309"/>
                  </a:cubicBezTo>
                  <a:cubicBezTo>
                    <a:pt x="16860" y="11741"/>
                    <a:pt x="19182" y="11129"/>
                    <a:pt x="21505" y="1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860289" y="4260850"/>
              <a:ext cx="190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400"/>
                    <a:pt x="12000" y="12800"/>
                    <a:pt x="9600" y="16400"/>
                  </a:cubicBezTo>
                  <a:cubicBezTo>
                    <a:pt x="7200" y="20000"/>
                    <a:pt x="7200" y="20800"/>
                    <a:pt x="6000" y="21200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822189" y="4225838"/>
              <a:ext cx="207928" cy="33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38" fill="norm" stroke="1" extrusionOk="0">
                  <a:moveTo>
                    <a:pt x="3888" y="9866"/>
                  </a:moveTo>
                  <a:cubicBezTo>
                    <a:pt x="3672" y="7049"/>
                    <a:pt x="3456" y="4231"/>
                    <a:pt x="3564" y="2487"/>
                  </a:cubicBezTo>
                  <a:cubicBezTo>
                    <a:pt x="3672" y="743"/>
                    <a:pt x="4104" y="72"/>
                    <a:pt x="5940" y="5"/>
                  </a:cubicBezTo>
                  <a:cubicBezTo>
                    <a:pt x="7776" y="-62"/>
                    <a:pt x="11016" y="475"/>
                    <a:pt x="14256" y="2420"/>
                  </a:cubicBezTo>
                  <a:cubicBezTo>
                    <a:pt x="17496" y="4365"/>
                    <a:pt x="20736" y="7719"/>
                    <a:pt x="21168" y="10604"/>
                  </a:cubicBezTo>
                  <a:cubicBezTo>
                    <a:pt x="21600" y="13488"/>
                    <a:pt x="19224" y="15903"/>
                    <a:pt x="15228" y="17647"/>
                  </a:cubicBezTo>
                  <a:cubicBezTo>
                    <a:pt x="11232" y="19391"/>
                    <a:pt x="5616" y="20465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22893" y="5306483"/>
              <a:ext cx="165097" cy="51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24" fill="norm" stroke="1" extrusionOk="0">
                  <a:moveTo>
                    <a:pt x="21326" y="2213"/>
                  </a:moveTo>
                  <a:cubicBezTo>
                    <a:pt x="20779" y="1770"/>
                    <a:pt x="20232" y="1328"/>
                    <a:pt x="18045" y="885"/>
                  </a:cubicBezTo>
                  <a:cubicBezTo>
                    <a:pt x="15858" y="443"/>
                    <a:pt x="12030" y="0"/>
                    <a:pt x="9022" y="0"/>
                  </a:cubicBezTo>
                  <a:cubicBezTo>
                    <a:pt x="6015" y="0"/>
                    <a:pt x="3827" y="443"/>
                    <a:pt x="3144" y="1107"/>
                  </a:cubicBezTo>
                  <a:cubicBezTo>
                    <a:pt x="2460" y="1770"/>
                    <a:pt x="3280" y="2656"/>
                    <a:pt x="4921" y="3851"/>
                  </a:cubicBezTo>
                  <a:cubicBezTo>
                    <a:pt x="6561" y="5046"/>
                    <a:pt x="9022" y="6551"/>
                    <a:pt x="9432" y="7967"/>
                  </a:cubicBezTo>
                  <a:cubicBezTo>
                    <a:pt x="9842" y="9384"/>
                    <a:pt x="8202" y="10711"/>
                    <a:pt x="6835" y="11508"/>
                  </a:cubicBezTo>
                  <a:cubicBezTo>
                    <a:pt x="5468" y="12305"/>
                    <a:pt x="4374" y="12570"/>
                    <a:pt x="3144" y="12748"/>
                  </a:cubicBezTo>
                  <a:cubicBezTo>
                    <a:pt x="1913" y="12925"/>
                    <a:pt x="546" y="13013"/>
                    <a:pt x="136" y="12836"/>
                  </a:cubicBezTo>
                  <a:cubicBezTo>
                    <a:pt x="-274" y="12659"/>
                    <a:pt x="273" y="12216"/>
                    <a:pt x="1367" y="11951"/>
                  </a:cubicBezTo>
                  <a:cubicBezTo>
                    <a:pt x="2460" y="11685"/>
                    <a:pt x="4101" y="11597"/>
                    <a:pt x="5194" y="11774"/>
                  </a:cubicBezTo>
                  <a:cubicBezTo>
                    <a:pt x="6288" y="11951"/>
                    <a:pt x="6835" y="12393"/>
                    <a:pt x="6561" y="13323"/>
                  </a:cubicBezTo>
                  <a:cubicBezTo>
                    <a:pt x="6288" y="14252"/>
                    <a:pt x="5194" y="15669"/>
                    <a:pt x="4237" y="16908"/>
                  </a:cubicBezTo>
                  <a:cubicBezTo>
                    <a:pt x="3280" y="18148"/>
                    <a:pt x="2460" y="19210"/>
                    <a:pt x="2323" y="19962"/>
                  </a:cubicBezTo>
                  <a:cubicBezTo>
                    <a:pt x="2187" y="20715"/>
                    <a:pt x="2734" y="21157"/>
                    <a:pt x="4101" y="21379"/>
                  </a:cubicBezTo>
                  <a:cubicBezTo>
                    <a:pt x="5468" y="21600"/>
                    <a:pt x="7655" y="21600"/>
                    <a:pt x="10526" y="21157"/>
                  </a:cubicBezTo>
                  <a:cubicBezTo>
                    <a:pt x="13397" y="20715"/>
                    <a:pt x="16951" y="19830"/>
                    <a:pt x="20506" y="18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73449" y="5520480"/>
              <a:ext cx="186648" cy="47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17" fill="norm" stroke="1" extrusionOk="0">
                  <a:moveTo>
                    <a:pt x="3307" y="470"/>
                  </a:moveTo>
                  <a:cubicBezTo>
                    <a:pt x="2336" y="182"/>
                    <a:pt x="1365" y="-106"/>
                    <a:pt x="758" y="38"/>
                  </a:cubicBezTo>
                  <a:cubicBezTo>
                    <a:pt x="152" y="182"/>
                    <a:pt x="-91" y="758"/>
                    <a:pt x="30" y="2054"/>
                  </a:cubicBezTo>
                  <a:cubicBezTo>
                    <a:pt x="152" y="3350"/>
                    <a:pt x="637" y="5366"/>
                    <a:pt x="1365" y="6566"/>
                  </a:cubicBezTo>
                  <a:cubicBezTo>
                    <a:pt x="2093" y="7766"/>
                    <a:pt x="3064" y="8150"/>
                    <a:pt x="4763" y="8150"/>
                  </a:cubicBezTo>
                  <a:cubicBezTo>
                    <a:pt x="6462" y="8150"/>
                    <a:pt x="8889" y="7766"/>
                    <a:pt x="10952" y="6806"/>
                  </a:cubicBezTo>
                  <a:cubicBezTo>
                    <a:pt x="13015" y="5846"/>
                    <a:pt x="14713" y="4310"/>
                    <a:pt x="15442" y="3254"/>
                  </a:cubicBezTo>
                  <a:cubicBezTo>
                    <a:pt x="16170" y="2198"/>
                    <a:pt x="15927" y="1622"/>
                    <a:pt x="15806" y="1814"/>
                  </a:cubicBezTo>
                  <a:cubicBezTo>
                    <a:pt x="15684" y="2006"/>
                    <a:pt x="15684" y="2966"/>
                    <a:pt x="16291" y="4598"/>
                  </a:cubicBezTo>
                  <a:cubicBezTo>
                    <a:pt x="16898" y="6230"/>
                    <a:pt x="18111" y="8534"/>
                    <a:pt x="19203" y="10742"/>
                  </a:cubicBezTo>
                  <a:cubicBezTo>
                    <a:pt x="20296" y="12950"/>
                    <a:pt x="21266" y="15062"/>
                    <a:pt x="21388" y="16646"/>
                  </a:cubicBezTo>
                  <a:cubicBezTo>
                    <a:pt x="21509" y="18230"/>
                    <a:pt x="20781" y="19286"/>
                    <a:pt x="19810" y="20006"/>
                  </a:cubicBezTo>
                  <a:cubicBezTo>
                    <a:pt x="18839" y="20726"/>
                    <a:pt x="17626" y="21110"/>
                    <a:pt x="16048" y="21302"/>
                  </a:cubicBezTo>
                  <a:cubicBezTo>
                    <a:pt x="14471" y="21494"/>
                    <a:pt x="12529" y="21494"/>
                    <a:pt x="11194" y="20918"/>
                  </a:cubicBezTo>
                  <a:cubicBezTo>
                    <a:pt x="9860" y="20342"/>
                    <a:pt x="9131" y="19190"/>
                    <a:pt x="10102" y="17942"/>
                  </a:cubicBezTo>
                  <a:cubicBezTo>
                    <a:pt x="11073" y="16694"/>
                    <a:pt x="13743" y="15350"/>
                    <a:pt x="16412" y="14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262639" y="5715000"/>
              <a:ext cx="1" cy="50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357889" y="5778500"/>
              <a:ext cx="76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619460" y="5562139"/>
              <a:ext cx="128330" cy="43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73" fill="norm" stroke="1" extrusionOk="0">
                  <a:moveTo>
                    <a:pt x="2934" y="330"/>
                  </a:moveTo>
                  <a:cubicBezTo>
                    <a:pt x="1889" y="1354"/>
                    <a:pt x="844" y="2377"/>
                    <a:pt x="322" y="3145"/>
                  </a:cubicBezTo>
                  <a:cubicBezTo>
                    <a:pt x="-201" y="3913"/>
                    <a:pt x="-201" y="4425"/>
                    <a:pt x="1193" y="4885"/>
                  </a:cubicBezTo>
                  <a:cubicBezTo>
                    <a:pt x="2586" y="5346"/>
                    <a:pt x="5373" y="5755"/>
                    <a:pt x="8334" y="5295"/>
                  </a:cubicBezTo>
                  <a:cubicBezTo>
                    <a:pt x="11296" y="4834"/>
                    <a:pt x="14431" y="3503"/>
                    <a:pt x="16173" y="2377"/>
                  </a:cubicBezTo>
                  <a:cubicBezTo>
                    <a:pt x="17915" y="1251"/>
                    <a:pt x="18264" y="330"/>
                    <a:pt x="17915" y="74"/>
                  </a:cubicBezTo>
                  <a:cubicBezTo>
                    <a:pt x="17567" y="-182"/>
                    <a:pt x="16522" y="227"/>
                    <a:pt x="16347" y="1354"/>
                  </a:cubicBezTo>
                  <a:cubicBezTo>
                    <a:pt x="16173" y="2480"/>
                    <a:pt x="16870" y="4322"/>
                    <a:pt x="17915" y="6830"/>
                  </a:cubicBezTo>
                  <a:cubicBezTo>
                    <a:pt x="18960" y="9338"/>
                    <a:pt x="20354" y="12512"/>
                    <a:pt x="20876" y="14713"/>
                  </a:cubicBezTo>
                  <a:cubicBezTo>
                    <a:pt x="21399" y="16914"/>
                    <a:pt x="21051" y="18142"/>
                    <a:pt x="20180" y="19063"/>
                  </a:cubicBezTo>
                  <a:cubicBezTo>
                    <a:pt x="19309" y="19985"/>
                    <a:pt x="17915" y="20599"/>
                    <a:pt x="16347" y="20957"/>
                  </a:cubicBezTo>
                  <a:cubicBezTo>
                    <a:pt x="14780" y="21316"/>
                    <a:pt x="13038" y="21418"/>
                    <a:pt x="10947" y="21009"/>
                  </a:cubicBezTo>
                  <a:cubicBezTo>
                    <a:pt x="8857" y="20599"/>
                    <a:pt x="6418" y="19678"/>
                    <a:pt x="6070" y="18245"/>
                  </a:cubicBezTo>
                  <a:cubicBezTo>
                    <a:pt x="5722" y="16811"/>
                    <a:pt x="7464" y="14866"/>
                    <a:pt x="9205" y="12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802124" y="5721350"/>
              <a:ext cx="120916" cy="9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93" fill="norm" stroke="1" extrusionOk="0">
                  <a:moveTo>
                    <a:pt x="1164" y="0"/>
                  </a:moveTo>
                  <a:cubicBezTo>
                    <a:pt x="3026" y="480"/>
                    <a:pt x="4888" y="960"/>
                    <a:pt x="6005" y="2400"/>
                  </a:cubicBezTo>
                  <a:cubicBezTo>
                    <a:pt x="7122" y="3840"/>
                    <a:pt x="7495" y="6240"/>
                    <a:pt x="7308" y="8640"/>
                  </a:cubicBezTo>
                  <a:cubicBezTo>
                    <a:pt x="7122" y="11040"/>
                    <a:pt x="6377" y="13440"/>
                    <a:pt x="4702" y="15600"/>
                  </a:cubicBezTo>
                  <a:cubicBezTo>
                    <a:pt x="3026" y="17760"/>
                    <a:pt x="419" y="19680"/>
                    <a:pt x="46" y="20640"/>
                  </a:cubicBezTo>
                  <a:cubicBezTo>
                    <a:pt x="-326" y="21600"/>
                    <a:pt x="1536" y="21600"/>
                    <a:pt x="5446" y="20880"/>
                  </a:cubicBezTo>
                  <a:cubicBezTo>
                    <a:pt x="9357" y="20160"/>
                    <a:pt x="15315" y="18720"/>
                    <a:pt x="21274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923039" y="5797550"/>
              <a:ext cx="88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189194" y="5619750"/>
              <a:ext cx="126022" cy="40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16" fill="norm" stroke="1" extrusionOk="0">
                  <a:moveTo>
                    <a:pt x="3278" y="0"/>
                  </a:moveTo>
                  <a:cubicBezTo>
                    <a:pt x="1862" y="1463"/>
                    <a:pt x="445" y="2925"/>
                    <a:pt x="91" y="4219"/>
                  </a:cubicBezTo>
                  <a:cubicBezTo>
                    <a:pt x="-263" y="5513"/>
                    <a:pt x="445" y="6637"/>
                    <a:pt x="1685" y="7256"/>
                  </a:cubicBezTo>
                  <a:cubicBezTo>
                    <a:pt x="2924" y="7875"/>
                    <a:pt x="4694" y="7987"/>
                    <a:pt x="7173" y="7650"/>
                  </a:cubicBezTo>
                  <a:cubicBezTo>
                    <a:pt x="9652" y="7312"/>
                    <a:pt x="12839" y="6525"/>
                    <a:pt x="14786" y="5569"/>
                  </a:cubicBezTo>
                  <a:cubicBezTo>
                    <a:pt x="16734" y="4613"/>
                    <a:pt x="17442" y="3487"/>
                    <a:pt x="17796" y="2531"/>
                  </a:cubicBezTo>
                  <a:cubicBezTo>
                    <a:pt x="18150" y="1575"/>
                    <a:pt x="18150" y="787"/>
                    <a:pt x="17973" y="731"/>
                  </a:cubicBezTo>
                  <a:cubicBezTo>
                    <a:pt x="17796" y="675"/>
                    <a:pt x="17442" y="1350"/>
                    <a:pt x="17973" y="3206"/>
                  </a:cubicBezTo>
                  <a:cubicBezTo>
                    <a:pt x="18504" y="5062"/>
                    <a:pt x="19921" y="8100"/>
                    <a:pt x="20629" y="11025"/>
                  </a:cubicBezTo>
                  <a:cubicBezTo>
                    <a:pt x="21337" y="13950"/>
                    <a:pt x="21337" y="16763"/>
                    <a:pt x="19744" y="18506"/>
                  </a:cubicBezTo>
                  <a:cubicBezTo>
                    <a:pt x="18150" y="20250"/>
                    <a:pt x="14963" y="20925"/>
                    <a:pt x="12307" y="21262"/>
                  </a:cubicBezTo>
                  <a:cubicBezTo>
                    <a:pt x="9652" y="21600"/>
                    <a:pt x="7527" y="21600"/>
                    <a:pt x="6288" y="21262"/>
                  </a:cubicBezTo>
                  <a:cubicBezTo>
                    <a:pt x="5048" y="20925"/>
                    <a:pt x="4694" y="20250"/>
                    <a:pt x="5934" y="19238"/>
                  </a:cubicBezTo>
                  <a:cubicBezTo>
                    <a:pt x="7173" y="18225"/>
                    <a:pt x="10006" y="16875"/>
                    <a:pt x="12839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386589" y="5759441"/>
              <a:ext cx="49428" cy="17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999" fill="norm" stroke="1" extrusionOk="0">
                  <a:moveTo>
                    <a:pt x="0" y="3015"/>
                  </a:moveTo>
                  <a:cubicBezTo>
                    <a:pt x="1800" y="1759"/>
                    <a:pt x="3600" y="503"/>
                    <a:pt x="6750" y="127"/>
                  </a:cubicBezTo>
                  <a:cubicBezTo>
                    <a:pt x="9900" y="-250"/>
                    <a:pt x="14400" y="252"/>
                    <a:pt x="16200" y="1131"/>
                  </a:cubicBezTo>
                  <a:cubicBezTo>
                    <a:pt x="18000" y="2010"/>
                    <a:pt x="17100" y="3266"/>
                    <a:pt x="13950" y="4773"/>
                  </a:cubicBezTo>
                  <a:cubicBezTo>
                    <a:pt x="10800" y="6280"/>
                    <a:pt x="5400" y="8038"/>
                    <a:pt x="4500" y="9420"/>
                  </a:cubicBezTo>
                  <a:cubicBezTo>
                    <a:pt x="3600" y="10801"/>
                    <a:pt x="7200" y="11806"/>
                    <a:pt x="10800" y="12810"/>
                  </a:cubicBezTo>
                  <a:cubicBezTo>
                    <a:pt x="14400" y="13815"/>
                    <a:pt x="18000" y="14820"/>
                    <a:pt x="19800" y="16076"/>
                  </a:cubicBezTo>
                  <a:cubicBezTo>
                    <a:pt x="21600" y="17331"/>
                    <a:pt x="21600" y="18838"/>
                    <a:pt x="18450" y="19843"/>
                  </a:cubicBezTo>
                  <a:cubicBezTo>
                    <a:pt x="15300" y="20848"/>
                    <a:pt x="9000" y="21350"/>
                    <a:pt x="5850" y="20722"/>
                  </a:cubicBezTo>
                  <a:cubicBezTo>
                    <a:pt x="2700" y="20094"/>
                    <a:pt x="2700" y="18336"/>
                    <a:pt x="2700" y="16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558039" y="5485177"/>
              <a:ext cx="99955" cy="49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72" fill="norm" stroke="1" extrusionOk="0">
                  <a:moveTo>
                    <a:pt x="6612" y="330"/>
                  </a:moveTo>
                  <a:cubicBezTo>
                    <a:pt x="8816" y="146"/>
                    <a:pt x="11020" y="-39"/>
                    <a:pt x="13004" y="7"/>
                  </a:cubicBezTo>
                  <a:cubicBezTo>
                    <a:pt x="14988" y="53"/>
                    <a:pt x="16751" y="330"/>
                    <a:pt x="17633" y="1023"/>
                  </a:cubicBezTo>
                  <a:cubicBezTo>
                    <a:pt x="18514" y="1715"/>
                    <a:pt x="18514" y="2823"/>
                    <a:pt x="17192" y="3884"/>
                  </a:cubicBezTo>
                  <a:cubicBezTo>
                    <a:pt x="15869" y="4946"/>
                    <a:pt x="13224" y="5961"/>
                    <a:pt x="11241" y="6653"/>
                  </a:cubicBezTo>
                  <a:cubicBezTo>
                    <a:pt x="9257" y="7346"/>
                    <a:pt x="7935" y="7715"/>
                    <a:pt x="7935" y="8453"/>
                  </a:cubicBezTo>
                  <a:cubicBezTo>
                    <a:pt x="7935" y="9192"/>
                    <a:pt x="9257" y="10299"/>
                    <a:pt x="11902" y="11869"/>
                  </a:cubicBezTo>
                  <a:cubicBezTo>
                    <a:pt x="14547" y="13438"/>
                    <a:pt x="18514" y="15469"/>
                    <a:pt x="20057" y="16946"/>
                  </a:cubicBezTo>
                  <a:cubicBezTo>
                    <a:pt x="21600" y="18423"/>
                    <a:pt x="20718" y="19346"/>
                    <a:pt x="18073" y="20038"/>
                  </a:cubicBezTo>
                  <a:cubicBezTo>
                    <a:pt x="15429" y="20730"/>
                    <a:pt x="11020" y="21192"/>
                    <a:pt x="7714" y="21376"/>
                  </a:cubicBezTo>
                  <a:cubicBezTo>
                    <a:pt x="4408" y="21561"/>
                    <a:pt x="2204" y="21469"/>
                    <a:pt x="1102" y="21192"/>
                  </a:cubicBezTo>
                  <a:cubicBezTo>
                    <a:pt x="0" y="20915"/>
                    <a:pt x="0" y="20453"/>
                    <a:pt x="0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173989" y="575310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8" y="2400"/>
                    <a:pt x="11435" y="4800"/>
                    <a:pt x="15035" y="8400"/>
                  </a:cubicBezTo>
                  <a:cubicBezTo>
                    <a:pt x="18635" y="12000"/>
                    <a:pt x="20118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110489" y="5791200"/>
              <a:ext cx="336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5" y="21000"/>
                    <a:pt x="6249" y="20400"/>
                    <a:pt x="9849" y="16800"/>
                  </a:cubicBezTo>
                  <a:cubicBezTo>
                    <a:pt x="13449" y="13200"/>
                    <a:pt x="17525" y="6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161289" y="5575300"/>
              <a:ext cx="2095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4" y="2839"/>
                    <a:pt x="15927" y="5679"/>
                    <a:pt x="12655" y="8620"/>
                  </a:cubicBezTo>
                  <a:cubicBezTo>
                    <a:pt x="9382" y="11561"/>
                    <a:pt x="5673" y="14603"/>
                    <a:pt x="3491" y="16783"/>
                  </a:cubicBezTo>
                  <a:cubicBezTo>
                    <a:pt x="1309" y="18963"/>
                    <a:pt x="655" y="202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723627" y="5513220"/>
              <a:ext cx="128677" cy="49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12" fill="norm" stroke="1" extrusionOk="0">
                  <a:moveTo>
                    <a:pt x="19276" y="4901"/>
                  </a:moveTo>
                  <a:cubicBezTo>
                    <a:pt x="19972" y="3798"/>
                    <a:pt x="20669" y="2695"/>
                    <a:pt x="21018" y="1914"/>
                  </a:cubicBezTo>
                  <a:cubicBezTo>
                    <a:pt x="21366" y="1133"/>
                    <a:pt x="21366" y="673"/>
                    <a:pt x="18753" y="352"/>
                  </a:cubicBezTo>
                  <a:cubicBezTo>
                    <a:pt x="16140" y="30"/>
                    <a:pt x="10914" y="-154"/>
                    <a:pt x="7431" y="168"/>
                  </a:cubicBezTo>
                  <a:cubicBezTo>
                    <a:pt x="3947" y="489"/>
                    <a:pt x="2205" y="1317"/>
                    <a:pt x="2727" y="2879"/>
                  </a:cubicBezTo>
                  <a:cubicBezTo>
                    <a:pt x="3250" y="4442"/>
                    <a:pt x="6037" y="6740"/>
                    <a:pt x="7953" y="8072"/>
                  </a:cubicBezTo>
                  <a:cubicBezTo>
                    <a:pt x="9869" y="9405"/>
                    <a:pt x="10914" y="9773"/>
                    <a:pt x="11611" y="10186"/>
                  </a:cubicBezTo>
                  <a:cubicBezTo>
                    <a:pt x="12308" y="10600"/>
                    <a:pt x="12656" y="11060"/>
                    <a:pt x="12134" y="11427"/>
                  </a:cubicBezTo>
                  <a:cubicBezTo>
                    <a:pt x="11611" y="11795"/>
                    <a:pt x="10218" y="12071"/>
                    <a:pt x="9695" y="12438"/>
                  </a:cubicBezTo>
                  <a:cubicBezTo>
                    <a:pt x="9172" y="12806"/>
                    <a:pt x="9521" y="13266"/>
                    <a:pt x="8476" y="14323"/>
                  </a:cubicBezTo>
                  <a:cubicBezTo>
                    <a:pt x="7431" y="15380"/>
                    <a:pt x="4992" y="17034"/>
                    <a:pt x="3250" y="18091"/>
                  </a:cubicBezTo>
                  <a:cubicBezTo>
                    <a:pt x="1508" y="19148"/>
                    <a:pt x="463" y="19608"/>
                    <a:pt x="114" y="20067"/>
                  </a:cubicBezTo>
                  <a:cubicBezTo>
                    <a:pt x="-234" y="20527"/>
                    <a:pt x="114" y="20986"/>
                    <a:pt x="2553" y="21216"/>
                  </a:cubicBezTo>
                  <a:cubicBezTo>
                    <a:pt x="4992" y="21446"/>
                    <a:pt x="9521" y="21446"/>
                    <a:pt x="12831" y="21354"/>
                  </a:cubicBezTo>
                  <a:cubicBezTo>
                    <a:pt x="16140" y="21262"/>
                    <a:pt x="18231" y="21078"/>
                    <a:pt x="20321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080820" y="5639163"/>
              <a:ext cx="165377" cy="50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4" fill="norm" stroke="1" extrusionOk="0">
                  <a:moveTo>
                    <a:pt x="5079" y="252"/>
                  </a:moveTo>
                  <a:cubicBezTo>
                    <a:pt x="3712" y="74"/>
                    <a:pt x="2345" y="-105"/>
                    <a:pt x="1388" y="74"/>
                  </a:cubicBezTo>
                  <a:cubicBezTo>
                    <a:pt x="431" y="252"/>
                    <a:pt x="-116" y="788"/>
                    <a:pt x="21" y="1903"/>
                  </a:cubicBezTo>
                  <a:cubicBezTo>
                    <a:pt x="157" y="3019"/>
                    <a:pt x="978" y="4715"/>
                    <a:pt x="1798" y="5741"/>
                  </a:cubicBezTo>
                  <a:cubicBezTo>
                    <a:pt x="2618" y="6768"/>
                    <a:pt x="3438" y="7125"/>
                    <a:pt x="5216" y="7214"/>
                  </a:cubicBezTo>
                  <a:cubicBezTo>
                    <a:pt x="6993" y="7303"/>
                    <a:pt x="9727" y="7125"/>
                    <a:pt x="12051" y="6455"/>
                  </a:cubicBezTo>
                  <a:cubicBezTo>
                    <a:pt x="14375" y="5786"/>
                    <a:pt x="16289" y="4626"/>
                    <a:pt x="17109" y="3778"/>
                  </a:cubicBezTo>
                  <a:cubicBezTo>
                    <a:pt x="17930" y="2930"/>
                    <a:pt x="17656" y="2394"/>
                    <a:pt x="17383" y="2394"/>
                  </a:cubicBezTo>
                  <a:cubicBezTo>
                    <a:pt x="17109" y="2394"/>
                    <a:pt x="16836" y="2930"/>
                    <a:pt x="17109" y="4269"/>
                  </a:cubicBezTo>
                  <a:cubicBezTo>
                    <a:pt x="17383" y="5607"/>
                    <a:pt x="18203" y="7750"/>
                    <a:pt x="19160" y="10204"/>
                  </a:cubicBezTo>
                  <a:cubicBezTo>
                    <a:pt x="20117" y="12659"/>
                    <a:pt x="21211" y="15426"/>
                    <a:pt x="21347" y="17300"/>
                  </a:cubicBezTo>
                  <a:cubicBezTo>
                    <a:pt x="21484" y="19174"/>
                    <a:pt x="20664" y="20156"/>
                    <a:pt x="19570" y="20736"/>
                  </a:cubicBezTo>
                  <a:cubicBezTo>
                    <a:pt x="18476" y="21316"/>
                    <a:pt x="17109" y="21495"/>
                    <a:pt x="16152" y="21361"/>
                  </a:cubicBezTo>
                  <a:cubicBezTo>
                    <a:pt x="15195" y="21227"/>
                    <a:pt x="14649" y="20781"/>
                    <a:pt x="14922" y="19621"/>
                  </a:cubicBezTo>
                  <a:cubicBezTo>
                    <a:pt x="15195" y="18460"/>
                    <a:pt x="16289" y="16586"/>
                    <a:pt x="17383" y="14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348739" y="58039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393189" y="5911850"/>
              <a:ext cx="88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817507" y="5664200"/>
              <a:ext cx="137909" cy="50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10" fill="norm" stroke="1" extrusionOk="0">
                  <a:moveTo>
                    <a:pt x="3121" y="0"/>
                  </a:moveTo>
                  <a:cubicBezTo>
                    <a:pt x="1484" y="998"/>
                    <a:pt x="-152" y="1997"/>
                    <a:pt x="12" y="3131"/>
                  </a:cubicBezTo>
                  <a:cubicBezTo>
                    <a:pt x="175" y="4266"/>
                    <a:pt x="2139" y="5536"/>
                    <a:pt x="4757" y="6126"/>
                  </a:cubicBezTo>
                  <a:cubicBezTo>
                    <a:pt x="7375" y="6716"/>
                    <a:pt x="10648" y="6625"/>
                    <a:pt x="13430" y="5990"/>
                  </a:cubicBezTo>
                  <a:cubicBezTo>
                    <a:pt x="16212" y="5355"/>
                    <a:pt x="18503" y="4175"/>
                    <a:pt x="19812" y="3313"/>
                  </a:cubicBezTo>
                  <a:cubicBezTo>
                    <a:pt x="21121" y="2450"/>
                    <a:pt x="21448" y="1906"/>
                    <a:pt x="21284" y="1861"/>
                  </a:cubicBezTo>
                  <a:cubicBezTo>
                    <a:pt x="21121" y="1815"/>
                    <a:pt x="20466" y="2269"/>
                    <a:pt x="20466" y="4039"/>
                  </a:cubicBezTo>
                  <a:cubicBezTo>
                    <a:pt x="20466" y="5808"/>
                    <a:pt x="21121" y="8894"/>
                    <a:pt x="21121" y="11753"/>
                  </a:cubicBezTo>
                  <a:cubicBezTo>
                    <a:pt x="21121" y="14612"/>
                    <a:pt x="20466" y="17244"/>
                    <a:pt x="19648" y="18787"/>
                  </a:cubicBezTo>
                  <a:cubicBezTo>
                    <a:pt x="18830" y="20329"/>
                    <a:pt x="17848" y="20783"/>
                    <a:pt x="16375" y="21101"/>
                  </a:cubicBezTo>
                  <a:cubicBezTo>
                    <a:pt x="14903" y="21418"/>
                    <a:pt x="12939" y="21600"/>
                    <a:pt x="11466" y="21464"/>
                  </a:cubicBezTo>
                  <a:cubicBezTo>
                    <a:pt x="9993" y="21328"/>
                    <a:pt x="9012" y="20874"/>
                    <a:pt x="8848" y="19876"/>
                  </a:cubicBezTo>
                  <a:cubicBezTo>
                    <a:pt x="8684" y="18877"/>
                    <a:pt x="9339" y="17334"/>
                    <a:pt x="10975" y="16018"/>
                  </a:cubicBezTo>
                  <a:cubicBezTo>
                    <a:pt x="12612" y="14703"/>
                    <a:pt x="15230" y="13613"/>
                    <a:pt x="17848" y="1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034539" y="5813922"/>
              <a:ext cx="77333" cy="18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25" fill="norm" stroke="1" extrusionOk="0">
                  <a:moveTo>
                    <a:pt x="0" y="301"/>
                  </a:moveTo>
                  <a:cubicBezTo>
                    <a:pt x="2919" y="63"/>
                    <a:pt x="5838" y="-174"/>
                    <a:pt x="8465" y="182"/>
                  </a:cubicBezTo>
                  <a:cubicBezTo>
                    <a:pt x="11092" y="538"/>
                    <a:pt x="13427" y="1488"/>
                    <a:pt x="14303" y="2556"/>
                  </a:cubicBezTo>
                  <a:cubicBezTo>
                    <a:pt x="15178" y="3624"/>
                    <a:pt x="14595" y="4811"/>
                    <a:pt x="13135" y="5879"/>
                  </a:cubicBezTo>
                  <a:cubicBezTo>
                    <a:pt x="11676" y="6947"/>
                    <a:pt x="9341" y="7896"/>
                    <a:pt x="6422" y="8727"/>
                  </a:cubicBezTo>
                  <a:cubicBezTo>
                    <a:pt x="3503" y="9558"/>
                    <a:pt x="0" y="10270"/>
                    <a:pt x="0" y="10745"/>
                  </a:cubicBezTo>
                  <a:cubicBezTo>
                    <a:pt x="0" y="11219"/>
                    <a:pt x="3503" y="11457"/>
                    <a:pt x="6714" y="11694"/>
                  </a:cubicBezTo>
                  <a:cubicBezTo>
                    <a:pt x="9924" y="11931"/>
                    <a:pt x="12843" y="12169"/>
                    <a:pt x="15762" y="13237"/>
                  </a:cubicBezTo>
                  <a:cubicBezTo>
                    <a:pt x="18681" y="14305"/>
                    <a:pt x="21600" y="16204"/>
                    <a:pt x="21308" y="17747"/>
                  </a:cubicBezTo>
                  <a:cubicBezTo>
                    <a:pt x="21016" y="19290"/>
                    <a:pt x="17514" y="20477"/>
                    <a:pt x="14303" y="20951"/>
                  </a:cubicBezTo>
                  <a:cubicBezTo>
                    <a:pt x="11092" y="21426"/>
                    <a:pt x="8173" y="21189"/>
                    <a:pt x="5254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161539" y="6013450"/>
              <a:ext cx="57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463893" y="5683250"/>
              <a:ext cx="119716" cy="54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12" fill="norm" stroke="1" extrusionOk="0">
                  <a:moveTo>
                    <a:pt x="2664" y="0"/>
                  </a:moveTo>
                  <a:cubicBezTo>
                    <a:pt x="1175" y="914"/>
                    <a:pt x="-315" y="1828"/>
                    <a:pt x="57" y="2908"/>
                  </a:cubicBezTo>
                  <a:cubicBezTo>
                    <a:pt x="430" y="3988"/>
                    <a:pt x="2664" y="5234"/>
                    <a:pt x="4713" y="5898"/>
                  </a:cubicBezTo>
                  <a:cubicBezTo>
                    <a:pt x="6761" y="6563"/>
                    <a:pt x="8623" y="6646"/>
                    <a:pt x="10857" y="6314"/>
                  </a:cubicBezTo>
                  <a:cubicBezTo>
                    <a:pt x="13092" y="5982"/>
                    <a:pt x="15699" y="5234"/>
                    <a:pt x="17375" y="4611"/>
                  </a:cubicBezTo>
                  <a:cubicBezTo>
                    <a:pt x="19051" y="3988"/>
                    <a:pt x="19795" y="3489"/>
                    <a:pt x="20354" y="2866"/>
                  </a:cubicBezTo>
                  <a:cubicBezTo>
                    <a:pt x="20913" y="2243"/>
                    <a:pt x="21285" y="1495"/>
                    <a:pt x="20913" y="1371"/>
                  </a:cubicBezTo>
                  <a:cubicBezTo>
                    <a:pt x="20540" y="1246"/>
                    <a:pt x="19423" y="1745"/>
                    <a:pt x="18678" y="3157"/>
                  </a:cubicBezTo>
                  <a:cubicBezTo>
                    <a:pt x="17933" y="4569"/>
                    <a:pt x="17561" y="6895"/>
                    <a:pt x="17561" y="9512"/>
                  </a:cubicBezTo>
                  <a:cubicBezTo>
                    <a:pt x="17561" y="12129"/>
                    <a:pt x="17933" y="15037"/>
                    <a:pt x="18119" y="16906"/>
                  </a:cubicBezTo>
                  <a:cubicBezTo>
                    <a:pt x="18306" y="18775"/>
                    <a:pt x="18306" y="19606"/>
                    <a:pt x="17561" y="20229"/>
                  </a:cubicBezTo>
                  <a:cubicBezTo>
                    <a:pt x="16816" y="20852"/>
                    <a:pt x="15326" y="21268"/>
                    <a:pt x="13651" y="21434"/>
                  </a:cubicBezTo>
                  <a:cubicBezTo>
                    <a:pt x="11975" y="21600"/>
                    <a:pt x="10113" y="21517"/>
                    <a:pt x="8809" y="21018"/>
                  </a:cubicBezTo>
                  <a:cubicBezTo>
                    <a:pt x="7506" y="20520"/>
                    <a:pt x="6761" y="19606"/>
                    <a:pt x="6761" y="18734"/>
                  </a:cubicBezTo>
                  <a:cubicBezTo>
                    <a:pt x="6761" y="17862"/>
                    <a:pt x="7506" y="17031"/>
                    <a:pt x="825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644139" y="5920316"/>
              <a:ext cx="158751" cy="11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086"/>
                  </a:moveTo>
                  <a:cubicBezTo>
                    <a:pt x="864" y="1543"/>
                    <a:pt x="1728" y="0"/>
                    <a:pt x="2592" y="0"/>
                  </a:cubicBezTo>
                  <a:cubicBezTo>
                    <a:pt x="3456" y="0"/>
                    <a:pt x="4320" y="1543"/>
                    <a:pt x="4896" y="3279"/>
                  </a:cubicBezTo>
                  <a:cubicBezTo>
                    <a:pt x="5472" y="5014"/>
                    <a:pt x="5760" y="6943"/>
                    <a:pt x="5328" y="9257"/>
                  </a:cubicBezTo>
                  <a:cubicBezTo>
                    <a:pt x="4896" y="11571"/>
                    <a:pt x="3744" y="14271"/>
                    <a:pt x="2736" y="16393"/>
                  </a:cubicBezTo>
                  <a:cubicBezTo>
                    <a:pt x="1728" y="18514"/>
                    <a:pt x="864" y="20057"/>
                    <a:pt x="1440" y="20829"/>
                  </a:cubicBezTo>
                  <a:cubicBezTo>
                    <a:pt x="2016" y="21600"/>
                    <a:pt x="4032" y="21600"/>
                    <a:pt x="7632" y="20250"/>
                  </a:cubicBezTo>
                  <a:cubicBezTo>
                    <a:pt x="11232" y="18900"/>
                    <a:pt x="16416" y="16200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828289" y="5638800"/>
              <a:ext cx="75766" cy="47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88" fill="norm" stroke="1" extrusionOk="0">
                  <a:moveTo>
                    <a:pt x="0" y="0"/>
                  </a:moveTo>
                  <a:cubicBezTo>
                    <a:pt x="6422" y="956"/>
                    <a:pt x="12843" y="1912"/>
                    <a:pt x="15762" y="2915"/>
                  </a:cubicBezTo>
                  <a:cubicBezTo>
                    <a:pt x="18681" y="3919"/>
                    <a:pt x="18097" y="4970"/>
                    <a:pt x="15470" y="6308"/>
                  </a:cubicBezTo>
                  <a:cubicBezTo>
                    <a:pt x="12843" y="7646"/>
                    <a:pt x="8173" y="9271"/>
                    <a:pt x="7297" y="10848"/>
                  </a:cubicBezTo>
                  <a:cubicBezTo>
                    <a:pt x="6422" y="12425"/>
                    <a:pt x="9341" y="13954"/>
                    <a:pt x="12551" y="15483"/>
                  </a:cubicBezTo>
                  <a:cubicBezTo>
                    <a:pt x="15762" y="17012"/>
                    <a:pt x="19265" y="18542"/>
                    <a:pt x="20432" y="19593"/>
                  </a:cubicBezTo>
                  <a:cubicBezTo>
                    <a:pt x="21600" y="20644"/>
                    <a:pt x="20432" y="21218"/>
                    <a:pt x="18389" y="21409"/>
                  </a:cubicBezTo>
                  <a:cubicBezTo>
                    <a:pt x="16346" y="21600"/>
                    <a:pt x="13427" y="21409"/>
                    <a:pt x="10508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4" name="Drawing"/>
          <p:cNvGrpSpPr/>
          <p:nvPr/>
        </p:nvGrpSpPr>
        <p:grpSpPr>
          <a:xfrm>
            <a:off x="2235199" y="4083049"/>
            <a:ext cx="5399946" cy="3880124"/>
            <a:chOff x="0" y="0"/>
            <a:chExt cx="5399944" cy="3880122"/>
          </a:xfrm>
        </p:grpSpPr>
        <p:sp>
          <p:nvSpPr>
            <p:cNvPr id="1524" name="Line"/>
            <p:cNvSpPr/>
            <p:nvPr/>
          </p:nvSpPr>
          <p:spPr>
            <a:xfrm>
              <a:off x="730250" y="0"/>
              <a:ext cx="127001" cy="253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21023"/>
                    <a:pt x="2160" y="20445"/>
                    <a:pt x="2700" y="19841"/>
                  </a:cubicBezTo>
                  <a:cubicBezTo>
                    <a:pt x="3240" y="19236"/>
                    <a:pt x="3240" y="18605"/>
                    <a:pt x="3420" y="17973"/>
                  </a:cubicBezTo>
                  <a:cubicBezTo>
                    <a:pt x="3600" y="17341"/>
                    <a:pt x="3960" y="16710"/>
                    <a:pt x="4320" y="16006"/>
                  </a:cubicBezTo>
                  <a:cubicBezTo>
                    <a:pt x="4680" y="15302"/>
                    <a:pt x="5040" y="14526"/>
                    <a:pt x="5220" y="13823"/>
                  </a:cubicBezTo>
                  <a:cubicBezTo>
                    <a:pt x="5400" y="13119"/>
                    <a:pt x="5400" y="12487"/>
                    <a:pt x="5580" y="11811"/>
                  </a:cubicBezTo>
                  <a:cubicBezTo>
                    <a:pt x="5760" y="11134"/>
                    <a:pt x="6120" y="10412"/>
                    <a:pt x="6300" y="9600"/>
                  </a:cubicBezTo>
                  <a:cubicBezTo>
                    <a:pt x="6480" y="8788"/>
                    <a:pt x="6480" y="7886"/>
                    <a:pt x="6840" y="7110"/>
                  </a:cubicBezTo>
                  <a:cubicBezTo>
                    <a:pt x="7200" y="6334"/>
                    <a:pt x="7920" y="5684"/>
                    <a:pt x="8820" y="5008"/>
                  </a:cubicBezTo>
                  <a:cubicBezTo>
                    <a:pt x="9720" y="4331"/>
                    <a:pt x="10800" y="3627"/>
                    <a:pt x="12240" y="2923"/>
                  </a:cubicBezTo>
                  <a:cubicBezTo>
                    <a:pt x="13680" y="2220"/>
                    <a:pt x="15480" y="1516"/>
                    <a:pt x="17100" y="1029"/>
                  </a:cubicBezTo>
                  <a:cubicBezTo>
                    <a:pt x="18720" y="541"/>
                    <a:pt x="20160" y="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44449" y="2362200"/>
              <a:ext cx="4807002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9" y="0"/>
                  </a:moveTo>
                  <a:cubicBezTo>
                    <a:pt x="10" y="379"/>
                    <a:pt x="-9" y="758"/>
                    <a:pt x="5" y="1023"/>
                  </a:cubicBezTo>
                  <a:cubicBezTo>
                    <a:pt x="20" y="1288"/>
                    <a:pt x="67" y="1440"/>
                    <a:pt x="200" y="1478"/>
                  </a:cubicBezTo>
                  <a:cubicBezTo>
                    <a:pt x="333" y="1516"/>
                    <a:pt x="552" y="1440"/>
                    <a:pt x="837" y="1402"/>
                  </a:cubicBezTo>
                  <a:cubicBezTo>
                    <a:pt x="1122" y="1364"/>
                    <a:pt x="1474" y="1364"/>
                    <a:pt x="1850" y="1402"/>
                  </a:cubicBezTo>
                  <a:cubicBezTo>
                    <a:pt x="2225" y="1440"/>
                    <a:pt x="2624" y="1516"/>
                    <a:pt x="3005" y="1629"/>
                  </a:cubicBezTo>
                  <a:cubicBezTo>
                    <a:pt x="3385" y="1743"/>
                    <a:pt x="3746" y="1895"/>
                    <a:pt x="4131" y="2122"/>
                  </a:cubicBezTo>
                  <a:cubicBezTo>
                    <a:pt x="4516" y="2349"/>
                    <a:pt x="4925" y="2653"/>
                    <a:pt x="5301" y="2994"/>
                  </a:cubicBezTo>
                  <a:cubicBezTo>
                    <a:pt x="5676" y="3335"/>
                    <a:pt x="6018" y="3714"/>
                    <a:pt x="6361" y="4093"/>
                  </a:cubicBezTo>
                  <a:cubicBezTo>
                    <a:pt x="6703" y="4472"/>
                    <a:pt x="7045" y="4851"/>
                    <a:pt x="7402" y="5343"/>
                  </a:cubicBezTo>
                  <a:cubicBezTo>
                    <a:pt x="7758" y="5836"/>
                    <a:pt x="8129" y="6442"/>
                    <a:pt x="8500" y="7048"/>
                  </a:cubicBezTo>
                  <a:cubicBezTo>
                    <a:pt x="8871" y="7655"/>
                    <a:pt x="9241" y="8261"/>
                    <a:pt x="9622" y="8792"/>
                  </a:cubicBezTo>
                  <a:cubicBezTo>
                    <a:pt x="10002" y="9322"/>
                    <a:pt x="10392" y="9777"/>
                    <a:pt x="10777" y="10232"/>
                  </a:cubicBezTo>
                  <a:cubicBezTo>
                    <a:pt x="11162" y="10686"/>
                    <a:pt x="11542" y="11141"/>
                    <a:pt x="11937" y="11558"/>
                  </a:cubicBezTo>
                  <a:cubicBezTo>
                    <a:pt x="12331" y="11975"/>
                    <a:pt x="12740" y="12354"/>
                    <a:pt x="13144" y="12733"/>
                  </a:cubicBezTo>
                  <a:cubicBezTo>
                    <a:pt x="13548" y="13112"/>
                    <a:pt x="13947" y="13491"/>
                    <a:pt x="14351" y="13832"/>
                  </a:cubicBezTo>
                  <a:cubicBezTo>
                    <a:pt x="14755" y="14173"/>
                    <a:pt x="15164" y="14476"/>
                    <a:pt x="15549" y="14779"/>
                  </a:cubicBezTo>
                  <a:cubicBezTo>
                    <a:pt x="15934" y="15082"/>
                    <a:pt x="16296" y="15385"/>
                    <a:pt x="16652" y="15688"/>
                  </a:cubicBezTo>
                  <a:cubicBezTo>
                    <a:pt x="17009" y="15992"/>
                    <a:pt x="17360" y="16295"/>
                    <a:pt x="17741" y="16598"/>
                  </a:cubicBezTo>
                  <a:cubicBezTo>
                    <a:pt x="18121" y="16901"/>
                    <a:pt x="18530" y="17204"/>
                    <a:pt x="18929" y="17545"/>
                  </a:cubicBezTo>
                  <a:cubicBezTo>
                    <a:pt x="19328" y="17886"/>
                    <a:pt x="19718" y="18265"/>
                    <a:pt x="20098" y="18720"/>
                  </a:cubicBezTo>
                  <a:cubicBezTo>
                    <a:pt x="20479" y="19175"/>
                    <a:pt x="20849" y="19705"/>
                    <a:pt x="21097" y="20198"/>
                  </a:cubicBezTo>
                  <a:cubicBezTo>
                    <a:pt x="21344" y="20691"/>
                    <a:pt x="21467" y="21145"/>
                    <a:pt x="21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0" y="1535783"/>
              <a:ext cx="334434" cy="19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1232"/>
                  </a:moveTo>
                  <a:cubicBezTo>
                    <a:pt x="957" y="20997"/>
                    <a:pt x="1914" y="20762"/>
                    <a:pt x="2734" y="20410"/>
                  </a:cubicBezTo>
                  <a:cubicBezTo>
                    <a:pt x="3554" y="20058"/>
                    <a:pt x="4238" y="19589"/>
                    <a:pt x="4375" y="18180"/>
                  </a:cubicBezTo>
                  <a:cubicBezTo>
                    <a:pt x="4511" y="16771"/>
                    <a:pt x="4101" y="14423"/>
                    <a:pt x="3554" y="13015"/>
                  </a:cubicBezTo>
                  <a:cubicBezTo>
                    <a:pt x="3008" y="11606"/>
                    <a:pt x="2324" y="11136"/>
                    <a:pt x="1641" y="10902"/>
                  </a:cubicBezTo>
                  <a:cubicBezTo>
                    <a:pt x="957" y="10667"/>
                    <a:pt x="273" y="10667"/>
                    <a:pt x="273" y="10667"/>
                  </a:cubicBezTo>
                  <a:cubicBezTo>
                    <a:pt x="273" y="10667"/>
                    <a:pt x="957" y="10667"/>
                    <a:pt x="2803" y="9845"/>
                  </a:cubicBezTo>
                  <a:cubicBezTo>
                    <a:pt x="4648" y="9023"/>
                    <a:pt x="7656" y="7380"/>
                    <a:pt x="10458" y="5502"/>
                  </a:cubicBezTo>
                  <a:cubicBezTo>
                    <a:pt x="13261" y="3623"/>
                    <a:pt x="15858" y="1510"/>
                    <a:pt x="17499" y="571"/>
                  </a:cubicBezTo>
                  <a:cubicBezTo>
                    <a:pt x="19139" y="-368"/>
                    <a:pt x="19823" y="-133"/>
                    <a:pt x="20438" y="1158"/>
                  </a:cubicBezTo>
                  <a:cubicBezTo>
                    <a:pt x="21053" y="2449"/>
                    <a:pt x="21600" y="4797"/>
                    <a:pt x="21600" y="7732"/>
                  </a:cubicBezTo>
                  <a:cubicBezTo>
                    <a:pt x="21600" y="10667"/>
                    <a:pt x="21053" y="14189"/>
                    <a:pt x="19891" y="16302"/>
                  </a:cubicBezTo>
                  <a:cubicBezTo>
                    <a:pt x="18729" y="18415"/>
                    <a:pt x="16952" y="19119"/>
                    <a:pt x="15516" y="17710"/>
                  </a:cubicBezTo>
                  <a:cubicBezTo>
                    <a:pt x="14081" y="16302"/>
                    <a:pt x="12987" y="12780"/>
                    <a:pt x="11894" y="9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6200" y="927099"/>
              <a:ext cx="88901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20761"/>
                  </a:moveTo>
                  <a:cubicBezTo>
                    <a:pt x="19029" y="21181"/>
                    <a:pt x="16457" y="21600"/>
                    <a:pt x="14400" y="21548"/>
                  </a:cubicBezTo>
                  <a:cubicBezTo>
                    <a:pt x="12343" y="21495"/>
                    <a:pt x="10800" y="20971"/>
                    <a:pt x="8743" y="18821"/>
                  </a:cubicBezTo>
                  <a:cubicBezTo>
                    <a:pt x="6686" y="16672"/>
                    <a:pt x="4114" y="12897"/>
                    <a:pt x="2571" y="9489"/>
                  </a:cubicBezTo>
                  <a:cubicBezTo>
                    <a:pt x="1029" y="6082"/>
                    <a:pt x="514" y="304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2544" y="870329"/>
              <a:ext cx="240506" cy="15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412" fill="norm" stroke="1" extrusionOk="0">
                  <a:moveTo>
                    <a:pt x="1634" y="11886"/>
                  </a:moveTo>
                  <a:cubicBezTo>
                    <a:pt x="1445" y="13591"/>
                    <a:pt x="1255" y="15296"/>
                    <a:pt x="971" y="16859"/>
                  </a:cubicBezTo>
                  <a:cubicBezTo>
                    <a:pt x="687" y="18423"/>
                    <a:pt x="308" y="19844"/>
                    <a:pt x="118" y="19844"/>
                  </a:cubicBezTo>
                  <a:cubicBezTo>
                    <a:pt x="-71" y="19844"/>
                    <a:pt x="-71" y="18423"/>
                    <a:pt x="403" y="15438"/>
                  </a:cubicBezTo>
                  <a:cubicBezTo>
                    <a:pt x="876" y="12454"/>
                    <a:pt x="1824" y="7907"/>
                    <a:pt x="4097" y="4496"/>
                  </a:cubicBezTo>
                  <a:cubicBezTo>
                    <a:pt x="6371" y="1086"/>
                    <a:pt x="9971" y="-1188"/>
                    <a:pt x="13003" y="659"/>
                  </a:cubicBezTo>
                  <a:cubicBezTo>
                    <a:pt x="16034" y="2507"/>
                    <a:pt x="18497" y="8475"/>
                    <a:pt x="19824" y="12454"/>
                  </a:cubicBezTo>
                  <a:cubicBezTo>
                    <a:pt x="21150" y="16433"/>
                    <a:pt x="21340" y="18423"/>
                    <a:pt x="21529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708150" y="3198506"/>
              <a:ext cx="127001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21600" y="20682"/>
                  </a:moveTo>
                  <a:cubicBezTo>
                    <a:pt x="18360" y="13205"/>
                    <a:pt x="15120" y="5728"/>
                    <a:pt x="11520" y="2405"/>
                  </a:cubicBezTo>
                  <a:cubicBezTo>
                    <a:pt x="7920" y="-918"/>
                    <a:pt x="3960" y="-87"/>
                    <a:pt x="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682467" y="3181350"/>
              <a:ext cx="178083" cy="69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43" fill="norm" stroke="1" extrusionOk="0">
                  <a:moveTo>
                    <a:pt x="9075" y="0"/>
                  </a:moveTo>
                  <a:cubicBezTo>
                    <a:pt x="10080" y="196"/>
                    <a:pt x="11084" y="392"/>
                    <a:pt x="11461" y="979"/>
                  </a:cubicBezTo>
                  <a:cubicBezTo>
                    <a:pt x="11838" y="1566"/>
                    <a:pt x="11587" y="2545"/>
                    <a:pt x="10457" y="4111"/>
                  </a:cubicBezTo>
                  <a:cubicBezTo>
                    <a:pt x="9326" y="5677"/>
                    <a:pt x="7317" y="7831"/>
                    <a:pt x="5433" y="9984"/>
                  </a:cubicBezTo>
                  <a:cubicBezTo>
                    <a:pt x="3550" y="12138"/>
                    <a:pt x="1791" y="14291"/>
                    <a:pt x="787" y="16053"/>
                  </a:cubicBezTo>
                  <a:cubicBezTo>
                    <a:pt x="-218" y="17815"/>
                    <a:pt x="-469" y="19185"/>
                    <a:pt x="1289" y="20099"/>
                  </a:cubicBezTo>
                  <a:cubicBezTo>
                    <a:pt x="3047" y="21013"/>
                    <a:pt x="6815" y="21469"/>
                    <a:pt x="10457" y="21535"/>
                  </a:cubicBezTo>
                  <a:cubicBezTo>
                    <a:pt x="14098" y="21600"/>
                    <a:pt x="17615" y="21274"/>
                    <a:pt x="21131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625600" y="3587750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241550" y="3689350"/>
              <a:ext cx="1200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8" y="18000"/>
                    <a:pt x="1295" y="14400"/>
                    <a:pt x="2305" y="13050"/>
                  </a:cubicBezTo>
                  <a:cubicBezTo>
                    <a:pt x="3314" y="11700"/>
                    <a:pt x="4686" y="12600"/>
                    <a:pt x="6114" y="13500"/>
                  </a:cubicBezTo>
                  <a:cubicBezTo>
                    <a:pt x="7543" y="14400"/>
                    <a:pt x="9029" y="15300"/>
                    <a:pt x="10571" y="16200"/>
                  </a:cubicBezTo>
                  <a:cubicBezTo>
                    <a:pt x="12114" y="17100"/>
                    <a:pt x="13714" y="18000"/>
                    <a:pt x="15295" y="17550"/>
                  </a:cubicBezTo>
                  <a:cubicBezTo>
                    <a:pt x="16876" y="17100"/>
                    <a:pt x="18438" y="15300"/>
                    <a:pt x="19486" y="12150"/>
                  </a:cubicBezTo>
                  <a:cubicBezTo>
                    <a:pt x="20533" y="9000"/>
                    <a:pt x="21067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155950" y="3606800"/>
              <a:ext cx="34874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4294" y="1543"/>
                    <a:pt x="8588" y="3086"/>
                    <a:pt x="11971" y="4457"/>
                  </a:cubicBezTo>
                  <a:cubicBezTo>
                    <a:pt x="15354" y="5829"/>
                    <a:pt x="17827" y="7029"/>
                    <a:pt x="19388" y="9171"/>
                  </a:cubicBezTo>
                  <a:cubicBezTo>
                    <a:pt x="20949" y="11314"/>
                    <a:pt x="21600" y="14400"/>
                    <a:pt x="21405" y="16629"/>
                  </a:cubicBezTo>
                  <a:cubicBezTo>
                    <a:pt x="21210" y="18857"/>
                    <a:pt x="20169" y="20229"/>
                    <a:pt x="191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191282" y="1841491"/>
              <a:ext cx="101033" cy="7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338" fill="norm" stroke="1" extrusionOk="0">
                  <a:moveTo>
                    <a:pt x="8459" y="6823"/>
                  </a:moveTo>
                  <a:cubicBezTo>
                    <a:pt x="6696" y="5118"/>
                    <a:pt x="4933" y="3413"/>
                    <a:pt x="3831" y="4266"/>
                  </a:cubicBezTo>
                  <a:cubicBezTo>
                    <a:pt x="2729" y="5118"/>
                    <a:pt x="2288" y="8529"/>
                    <a:pt x="2288" y="11939"/>
                  </a:cubicBezTo>
                  <a:cubicBezTo>
                    <a:pt x="2288" y="15350"/>
                    <a:pt x="2729" y="18760"/>
                    <a:pt x="4051" y="19897"/>
                  </a:cubicBezTo>
                  <a:cubicBezTo>
                    <a:pt x="5374" y="21034"/>
                    <a:pt x="7578" y="19897"/>
                    <a:pt x="8680" y="17339"/>
                  </a:cubicBezTo>
                  <a:cubicBezTo>
                    <a:pt x="9782" y="14781"/>
                    <a:pt x="9782" y="10802"/>
                    <a:pt x="9341" y="7392"/>
                  </a:cubicBezTo>
                  <a:cubicBezTo>
                    <a:pt x="8900" y="3981"/>
                    <a:pt x="8019" y="1139"/>
                    <a:pt x="6476" y="287"/>
                  </a:cubicBezTo>
                  <a:cubicBezTo>
                    <a:pt x="4933" y="-566"/>
                    <a:pt x="2729" y="571"/>
                    <a:pt x="1406" y="2560"/>
                  </a:cubicBezTo>
                  <a:cubicBezTo>
                    <a:pt x="84" y="4550"/>
                    <a:pt x="-357" y="7392"/>
                    <a:pt x="304" y="9666"/>
                  </a:cubicBezTo>
                  <a:cubicBezTo>
                    <a:pt x="965" y="11939"/>
                    <a:pt x="2729" y="13645"/>
                    <a:pt x="4712" y="14497"/>
                  </a:cubicBezTo>
                  <a:cubicBezTo>
                    <a:pt x="6696" y="15350"/>
                    <a:pt x="8900" y="15350"/>
                    <a:pt x="10884" y="14213"/>
                  </a:cubicBezTo>
                  <a:cubicBezTo>
                    <a:pt x="12867" y="13076"/>
                    <a:pt x="14631" y="10802"/>
                    <a:pt x="15292" y="8245"/>
                  </a:cubicBezTo>
                  <a:cubicBezTo>
                    <a:pt x="15953" y="5687"/>
                    <a:pt x="15512" y="2845"/>
                    <a:pt x="14190" y="1423"/>
                  </a:cubicBezTo>
                  <a:cubicBezTo>
                    <a:pt x="12867" y="2"/>
                    <a:pt x="10663" y="2"/>
                    <a:pt x="8680" y="855"/>
                  </a:cubicBezTo>
                  <a:cubicBezTo>
                    <a:pt x="6696" y="1708"/>
                    <a:pt x="4933" y="3413"/>
                    <a:pt x="3610" y="5687"/>
                  </a:cubicBezTo>
                  <a:cubicBezTo>
                    <a:pt x="2288" y="7960"/>
                    <a:pt x="1406" y="10802"/>
                    <a:pt x="2067" y="12792"/>
                  </a:cubicBezTo>
                  <a:cubicBezTo>
                    <a:pt x="2729" y="14781"/>
                    <a:pt x="4933" y="15918"/>
                    <a:pt x="7578" y="15350"/>
                  </a:cubicBezTo>
                  <a:cubicBezTo>
                    <a:pt x="10223" y="14781"/>
                    <a:pt x="13308" y="12508"/>
                    <a:pt x="15292" y="9950"/>
                  </a:cubicBezTo>
                  <a:cubicBezTo>
                    <a:pt x="17276" y="7392"/>
                    <a:pt x="18157" y="4550"/>
                    <a:pt x="17276" y="3413"/>
                  </a:cubicBezTo>
                  <a:cubicBezTo>
                    <a:pt x="16394" y="2276"/>
                    <a:pt x="13749" y="2845"/>
                    <a:pt x="11325" y="3981"/>
                  </a:cubicBezTo>
                  <a:cubicBezTo>
                    <a:pt x="8900" y="5118"/>
                    <a:pt x="6696" y="6823"/>
                    <a:pt x="5374" y="9097"/>
                  </a:cubicBezTo>
                  <a:cubicBezTo>
                    <a:pt x="4051" y="11371"/>
                    <a:pt x="3610" y="14213"/>
                    <a:pt x="4712" y="15350"/>
                  </a:cubicBezTo>
                  <a:cubicBezTo>
                    <a:pt x="5814" y="16487"/>
                    <a:pt x="8459" y="15918"/>
                    <a:pt x="10884" y="14781"/>
                  </a:cubicBezTo>
                  <a:cubicBezTo>
                    <a:pt x="13308" y="13645"/>
                    <a:pt x="15512" y="11939"/>
                    <a:pt x="17496" y="9666"/>
                  </a:cubicBezTo>
                  <a:cubicBezTo>
                    <a:pt x="19480" y="7392"/>
                    <a:pt x="21243" y="4550"/>
                    <a:pt x="21023" y="3129"/>
                  </a:cubicBezTo>
                  <a:cubicBezTo>
                    <a:pt x="20802" y="1708"/>
                    <a:pt x="18598" y="1708"/>
                    <a:pt x="16394" y="2845"/>
                  </a:cubicBezTo>
                  <a:cubicBezTo>
                    <a:pt x="14190" y="3981"/>
                    <a:pt x="11986" y="6255"/>
                    <a:pt x="12427" y="7676"/>
                  </a:cubicBezTo>
                  <a:cubicBezTo>
                    <a:pt x="12867" y="9097"/>
                    <a:pt x="15953" y="9666"/>
                    <a:pt x="19039" y="1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046816" y="1638249"/>
              <a:ext cx="80435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14779" y="1519"/>
                  </a:moveTo>
                  <a:cubicBezTo>
                    <a:pt x="11937" y="515"/>
                    <a:pt x="9095" y="-490"/>
                    <a:pt x="6821" y="263"/>
                  </a:cubicBezTo>
                  <a:cubicBezTo>
                    <a:pt x="4547" y="1017"/>
                    <a:pt x="2842" y="3529"/>
                    <a:pt x="1705" y="6040"/>
                  </a:cubicBezTo>
                  <a:cubicBezTo>
                    <a:pt x="568" y="8552"/>
                    <a:pt x="0" y="11063"/>
                    <a:pt x="0" y="13575"/>
                  </a:cubicBezTo>
                  <a:cubicBezTo>
                    <a:pt x="0" y="16087"/>
                    <a:pt x="568" y="18598"/>
                    <a:pt x="2274" y="19101"/>
                  </a:cubicBezTo>
                  <a:cubicBezTo>
                    <a:pt x="3979" y="19603"/>
                    <a:pt x="6821" y="18096"/>
                    <a:pt x="8526" y="15836"/>
                  </a:cubicBezTo>
                  <a:cubicBezTo>
                    <a:pt x="10232" y="13575"/>
                    <a:pt x="10800" y="10561"/>
                    <a:pt x="11368" y="7798"/>
                  </a:cubicBezTo>
                  <a:cubicBezTo>
                    <a:pt x="11937" y="5036"/>
                    <a:pt x="12505" y="2524"/>
                    <a:pt x="11368" y="1519"/>
                  </a:cubicBezTo>
                  <a:cubicBezTo>
                    <a:pt x="10232" y="515"/>
                    <a:pt x="7389" y="1017"/>
                    <a:pt x="5400" y="2524"/>
                  </a:cubicBezTo>
                  <a:cubicBezTo>
                    <a:pt x="3411" y="4031"/>
                    <a:pt x="2274" y="6543"/>
                    <a:pt x="1705" y="9054"/>
                  </a:cubicBezTo>
                  <a:cubicBezTo>
                    <a:pt x="1137" y="11566"/>
                    <a:pt x="1137" y="14077"/>
                    <a:pt x="2558" y="15082"/>
                  </a:cubicBezTo>
                  <a:cubicBezTo>
                    <a:pt x="3979" y="16087"/>
                    <a:pt x="6821" y="15584"/>
                    <a:pt x="9095" y="14329"/>
                  </a:cubicBezTo>
                  <a:cubicBezTo>
                    <a:pt x="11368" y="13073"/>
                    <a:pt x="13074" y="11063"/>
                    <a:pt x="14211" y="8803"/>
                  </a:cubicBezTo>
                  <a:cubicBezTo>
                    <a:pt x="15347" y="6543"/>
                    <a:pt x="15916" y="4031"/>
                    <a:pt x="14779" y="3529"/>
                  </a:cubicBezTo>
                  <a:cubicBezTo>
                    <a:pt x="13642" y="3026"/>
                    <a:pt x="10800" y="4533"/>
                    <a:pt x="9095" y="6543"/>
                  </a:cubicBezTo>
                  <a:cubicBezTo>
                    <a:pt x="7389" y="8552"/>
                    <a:pt x="6821" y="11063"/>
                    <a:pt x="7958" y="12319"/>
                  </a:cubicBezTo>
                  <a:cubicBezTo>
                    <a:pt x="9095" y="13575"/>
                    <a:pt x="11937" y="13575"/>
                    <a:pt x="15063" y="12319"/>
                  </a:cubicBezTo>
                  <a:cubicBezTo>
                    <a:pt x="18189" y="11063"/>
                    <a:pt x="21600" y="8552"/>
                    <a:pt x="21600" y="7045"/>
                  </a:cubicBezTo>
                  <a:cubicBezTo>
                    <a:pt x="21600" y="5538"/>
                    <a:pt x="18189" y="5036"/>
                    <a:pt x="15063" y="6040"/>
                  </a:cubicBezTo>
                  <a:cubicBezTo>
                    <a:pt x="11937" y="7045"/>
                    <a:pt x="9095" y="9557"/>
                    <a:pt x="7389" y="12068"/>
                  </a:cubicBezTo>
                  <a:cubicBezTo>
                    <a:pt x="5684" y="14580"/>
                    <a:pt x="5116" y="17091"/>
                    <a:pt x="6253" y="18598"/>
                  </a:cubicBezTo>
                  <a:cubicBezTo>
                    <a:pt x="7389" y="20105"/>
                    <a:pt x="10232" y="20608"/>
                    <a:pt x="13074" y="20859"/>
                  </a:cubicBezTo>
                  <a:cubicBezTo>
                    <a:pt x="15916" y="21110"/>
                    <a:pt x="18758" y="21110"/>
                    <a:pt x="2160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079741" y="1323719"/>
              <a:ext cx="119717" cy="7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903" fill="norm" stroke="1" extrusionOk="0">
                  <a:moveTo>
                    <a:pt x="15643" y="2852"/>
                  </a:moveTo>
                  <a:cubicBezTo>
                    <a:pt x="13781" y="2852"/>
                    <a:pt x="11919" y="2852"/>
                    <a:pt x="10429" y="4086"/>
                  </a:cubicBezTo>
                  <a:cubicBezTo>
                    <a:pt x="8939" y="5320"/>
                    <a:pt x="7822" y="7789"/>
                    <a:pt x="7636" y="10875"/>
                  </a:cubicBezTo>
                  <a:cubicBezTo>
                    <a:pt x="7450" y="13960"/>
                    <a:pt x="8195" y="17663"/>
                    <a:pt x="9498" y="19515"/>
                  </a:cubicBezTo>
                  <a:cubicBezTo>
                    <a:pt x="10801" y="21366"/>
                    <a:pt x="12663" y="21366"/>
                    <a:pt x="13781" y="19515"/>
                  </a:cubicBezTo>
                  <a:cubicBezTo>
                    <a:pt x="14898" y="17663"/>
                    <a:pt x="15270" y="13960"/>
                    <a:pt x="14898" y="10875"/>
                  </a:cubicBezTo>
                  <a:cubicBezTo>
                    <a:pt x="14526" y="7789"/>
                    <a:pt x="13408" y="5320"/>
                    <a:pt x="11919" y="3469"/>
                  </a:cubicBezTo>
                  <a:cubicBezTo>
                    <a:pt x="10429" y="1617"/>
                    <a:pt x="8567" y="383"/>
                    <a:pt x="6705" y="75"/>
                  </a:cubicBezTo>
                  <a:cubicBezTo>
                    <a:pt x="4843" y="-234"/>
                    <a:pt x="2981" y="383"/>
                    <a:pt x="1677" y="2543"/>
                  </a:cubicBezTo>
                  <a:cubicBezTo>
                    <a:pt x="374" y="4703"/>
                    <a:pt x="-371" y="8406"/>
                    <a:pt x="188" y="10875"/>
                  </a:cubicBezTo>
                  <a:cubicBezTo>
                    <a:pt x="746" y="13343"/>
                    <a:pt x="2608" y="14577"/>
                    <a:pt x="5401" y="15195"/>
                  </a:cubicBezTo>
                  <a:cubicBezTo>
                    <a:pt x="8195" y="15812"/>
                    <a:pt x="11919" y="15812"/>
                    <a:pt x="14526" y="14577"/>
                  </a:cubicBezTo>
                  <a:cubicBezTo>
                    <a:pt x="17132" y="13343"/>
                    <a:pt x="18622" y="10875"/>
                    <a:pt x="18622" y="8715"/>
                  </a:cubicBezTo>
                  <a:cubicBezTo>
                    <a:pt x="18622" y="6555"/>
                    <a:pt x="17132" y="4703"/>
                    <a:pt x="15457" y="4395"/>
                  </a:cubicBezTo>
                  <a:cubicBezTo>
                    <a:pt x="13781" y="4086"/>
                    <a:pt x="11919" y="5320"/>
                    <a:pt x="11546" y="7172"/>
                  </a:cubicBezTo>
                  <a:cubicBezTo>
                    <a:pt x="11174" y="9023"/>
                    <a:pt x="12291" y="11492"/>
                    <a:pt x="13781" y="12726"/>
                  </a:cubicBezTo>
                  <a:cubicBezTo>
                    <a:pt x="15270" y="13960"/>
                    <a:pt x="17132" y="13960"/>
                    <a:pt x="18622" y="12726"/>
                  </a:cubicBezTo>
                  <a:cubicBezTo>
                    <a:pt x="20112" y="11492"/>
                    <a:pt x="21229" y="9023"/>
                    <a:pt x="21043" y="6863"/>
                  </a:cubicBezTo>
                  <a:cubicBezTo>
                    <a:pt x="20857" y="4703"/>
                    <a:pt x="19367" y="2852"/>
                    <a:pt x="17877" y="3160"/>
                  </a:cubicBezTo>
                  <a:cubicBezTo>
                    <a:pt x="16388" y="3469"/>
                    <a:pt x="14898" y="5937"/>
                    <a:pt x="14712" y="7480"/>
                  </a:cubicBezTo>
                  <a:cubicBezTo>
                    <a:pt x="14526" y="9023"/>
                    <a:pt x="15643" y="9640"/>
                    <a:pt x="16760" y="1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201583" y="778970"/>
              <a:ext cx="122700" cy="10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987" fill="norm" stroke="1" extrusionOk="0">
                  <a:moveTo>
                    <a:pt x="2520" y="19864"/>
                  </a:moveTo>
                  <a:cubicBezTo>
                    <a:pt x="3960" y="18568"/>
                    <a:pt x="5400" y="17272"/>
                    <a:pt x="6300" y="15544"/>
                  </a:cubicBezTo>
                  <a:cubicBezTo>
                    <a:pt x="7200" y="13816"/>
                    <a:pt x="7560" y="11656"/>
                    <a:pt x="6480" y="11224"/>
                  </a:cubicBezTo>
                  <a:cubicBezTo>
                    <a:pt x="5400" y="10792"/>
                    <a:pt x="2880" y="12088"/>
                    <a:pt x="1440" y="14032"/>
                  </a:cubicBezTo>
                  <a:cubicBezTo>
                    <a:pt x="0" y="15976"/>
                    <a:pt x="-360" y="18568"/>
                    <a:pt x="360" y="19864"/>
                  </a:cubicBezTo>
                  <a:cubicBezTo>
                    <a:pt x="1080" y="21160"/>
                    <a:pt x="2880" y="21160"/>
                    <a:pt x="4680" y="20728"/>
                  </a:cubicBezTo>
                  <a:cubicBezTo>
                    <a:pt x="6480" y="20296"/>
                    <a:pt x="8280" y="19432"/>
                    <a:pt x="9360" y="17920"/>
                  </a:cubicBezTo>
                  <a:cubicBezTo>
                    <a:pt x="10440" y="16408"/>
                    <a:pt x="10800" y="14248"/>
                    <a:pt x="10260" y="12520"/>
                  </a:cubicBezTo>
                  <a:cubicBezTo>
                    <a:pt x="9720" y="10792"/>
                    <a:pt x="8280" y="9496"/>
                    <a:pt x="6660" y="9064"/>
                  </a:cubicBezTo>
                  <a:cubicBezTo>
                    <a:pt x="5040" y="8632"/>
                    <a:pt x="3240" y="9064"/>
                    <a:pt x="3240" y="9928"/>
                  </a:cubicBezTo>
                  <a:cubicBezTo>
                    <a:pt x="3240" y="10792"/>
                    <a:pt x="5040" y="12088"/>
                    <a:pt x="8100" y="11440"/>
                  </a:cubicBezTo>
                  <a:cubicBezTo>
                    <a:pt x="11160" y="10792"/>
                    <a:pt x="15480" y="8200"/>
                    <a:pt x="18000" y="5824"/>
                  </a:cubicBezTo>
                  <a:cubicBezTo>
                    <a:pt x="20520" y="3448"/>
                    <a:pt x="21240" y="1288"/>
                    <a:pt x="20700" y="424"/>
                  </a:cubicBezTo>
                  <a:cubicBezTo>
                    <a:pt x="20160" y="-440"/>
                    <a:pt x="18360" y="-8"/>
                    <a:pt x="16020" y="1936"/>
                  </a:cubicBezTo>
                  <a:cubicBezTo>
                    <a:pt x="13680" y="3880"/>
                    <a:pt x="10800" y="7336"/>
                    <a:pt x="9180" y="10144"/>
                  </a:cubicBezTo>
                  <a:cubicBezTo>
                    <a:pt x="7560" y="12952"/>
                    <a:pt x="7200" y="15112"/>
                    <a:pt x="7920" y="16192"/>
                  </a:cubicBezTo>
                  <a:cubicBezTo>
                    <a:pt x="8640" y="17272"/>
                    <a:pt x="10440" y="17272"/>
                    <a:pt x="12420" y="16840"/>
                  </a:cubicBezTo>
                  <a:cubicBezTo>
                    <a:pt x="14400" y="16408"/>
                    <a:pt x="16560" y="15544"/>
                    <a:pt x="18720" y="14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Shape"/>
            <p:cNvSpPr/>
            <p:nvPr/>
          </p:nvSpPr>
          <p:spPr>
            <a:xfrm>
              <a:off x="5315893" y="135466"/>
              <a:ext cx="84052" cy="7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0763" fill="norm" stroke="1" extrusionOk="0">
                  <a:moveTo>
                    <a:pt x="13989" y="4670"/>
                  </a:moveTo>
                  <a:cubicBezTo>
                    <a:pt x="12409" y="2335"/>
                    <a:pt x="10828" y="0"/>
                    <a:pt x="9248" y="0"/>
                  </a:cubicBezTo>
                  <a:cubicBezTo>
                    <a:pt x="7667" y="0"/>
                    <a:pt x="6087" y="2335"/>
                    <a:pt x="4770" y="6422"/>
                  </a:cubicBezTo>
                  <a:cubicBezTo>
                    <a:pt x="3453" y="10508"/>
                    <a:pt x="2399" y="16346"/>
                    <a:pt x="3189" y="18973"/>
                  </a:cubicBezTo>
                  <a:cubicBezTo>
                    <a:pt x="3980" y="21600"/>
                    <a:pt x="6614" y="21016"/>
                    <a:pt x="8458" y="19265"/>
                  </a:cubicBezTo>
                  <a:cubicBezTo>
                    <a:pt x="10302" y="17514"/>
                    <a:pt x="11355" y="14595"/>
                    <a:pt x="11882" y="11676"/>
                  </a:cubicBezTo>
                  <a:cubicBezTo>
                    <a:pt x="12409" y="8757"/>
                    <a:pt x="12409" y="5838"/>
                    <a:pt x="11092" y="4086"/>
                  </a:cubicBezTo>
                  <a:cubicBezTo>
                    <a:pt x="9775" y="2335"/>
                    <a:pt x="7141" y="1751"/>
                    <a:pt x="4770" y="2335"/>
                  </a:cubicBezTo>
                  <a:cubicBezTo>
                    <a:pt x="2399" y="2919"/>
                    <a:pt x="292" y="4670"/>
                    <a:pt x="28" y="6714"/>
                  </a:cubicBezTo>
                  <a:cubicBezTo>
                    <a:pt x="-235" y="8757"/>
                    <a:pt x="1345" y="11092"/>
                    <a:pt x="3716" y="12259"/>
                  </a:cubicBezTo>
                  <a:cubicBezTo>
                    <a:pt x="6087" y="13427"/>
                    <a:pt x="9248" y="13427"/>
                    <a:pt x="11619" y="12259"/>
                  </a:cubicBezTo>
                  <a:cubicBezTo>
                    <a:pt x="13989" y="11092"/>
                    <a:pt x="15570" y="8757"/>
                    <a:pt x="15043" y="7297"/>
                  </a:cubicBezTo>
                  <a:cubicBezTo>
                    <a:pt x="14516" y="5838"/>
                    <a:pt x="11882" y="5254"/>
                    <a:pt x="9248" y="5254"/>
                  </a:cubicBezTo>
                  <a:cubicBezTo>
                    <a:pt x="6614" y="5254"/>
                    <a:pt x="3980" y="5838"/>
                    <a:pt x="3980" y="6422"/>
                  </a:cubicBezTo>
                  <a:cubicBezTo>
                    <a:pt x="3980" y="7005"/>
                    <a:pt x="6614" y="7589"/>
                    <a:pt x="9248" y="7297"/>
                  </a:cubicBezTo>
                  <a:cubicBezTo>
                    <a:pt x="11882" y="7005"/>
                    <a:pt x="14516" y="5838"/>
                    <a:pt x="16887" y="4086"/>
                  </a:cubicBezTo>
                  <a:cubicBezTo>
                    <a:pt x="19258" y="2335"/>
                    <a:pt x="21365" y="0"/>
                    <a:pt x="20838" y="0"/>
                  </a:cubicBezTo>
                  <a:cubicBezTo>
                    <a:pt x="20311" y="0"/>
                    <a:pt x="17150" y="2335"/>
                    <a:pt x="13989" y="4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66800" y="193039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162050" y="188595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619250" y="1784350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457"/>
                    <a:pt x="11613" y="11314"/>
                    <a:pt x="15213" y="7714"/>
                  </a:cubicBezTo>
                  <a:cubicBezTo>
                    <a:pt x="18813" y="4114"/>
                    <a:pt x="2020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133600" y="1631949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749550" y="1435100"/>
              <a:ext cx="304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916"/>
                    <a:pt x="11700" y="10232"/>
                    <a:pt x="15300" y="6632"/>
                  </a:cubicBezTo>
                  <a:cubicBezTo>
                    <a:pt x="18900" y="3032"/>
                    <a:pt x="20250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352800" y="1193800"/>
              <a:ext cx="311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2" y="18720"/>
                    <a:pt x="5584" y="15840"/>
                    <a:pt x="8449" y="12780"/>
                  </a:cubicBezTo>
                  <a:cubicBezTo>
                    <a:pt x="11314" y="9720"/>
                    <a:pt x="14253" y="6480"/>
                    <a:pt x="16457" y="4320"/>
                  </a:cubicBezTo>
                  <a:cubicBezTo>
                    <a:pt x="18661" y="2160"/>
                    <a:pt x="20131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044949" y="927100"/>
              <a:ext cx="1143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470400" y="596900"/>
              <a:ext cx="20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6650"/>
                    <a:pt x="10350" y="11700"/>
                    <a:pt x="13950" y="8100"/>
                  </a:cubicBezTo>
                  <a:cubicBezTo>
                    <a:pt x="17550" y="4500"/>
                    <a:pt x="19575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946650" y="285750"/>
              <a:ext cx="165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480"/>
                    <a:pt x="9969" y="9360"/>
                    <a:pt x="13569" y="5760"/>
                  </a:cubicBezTo>
                  <a:cubicBezTo>
                    <a:pt x="17169" y="2160"/>
                    <a:pt x="19385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314950" y="31750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457"/>
                    <a:pt x="2400" y="11314"/>
                    <a:pt x="6000" y="7714"/>
                  </a:cubicBezTo>
                  <a:cubicBezTo>
                    <a:pt x="9600" y="4114"/>
                    <a:pt x="15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190625" y="1587500"/>
              <a:ext cx="2222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412875" y="1600200"/>
              <a:ext cx="857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720850" y="161925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987550" y="1644649"/>
              <a:ext cx="317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145043" y="1505876"/>
              <a:ext cx="153533" cy="17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59" fill="norm" stroke="1" extrusionOk="0">
                  <a:moveTo>
                    <a:pt x="158" y="2619"/>
                  </a:moveTo>
                  <a:cubicBezTo>
                    <a:pt x="10" y="1708"/>
                    <a:pt x="-138" y="797"/>
                    <a:pt x="232" y="341"/>
                  </a:cubicBezTo>
                  <a:cubicBezTo>
                    <a:pt x="602" y="-114"/>
                    <a:pt x="1489" y="-114"/>
                    <a:pt x="2525" y="341"/>
                  </a:cubicBezTo>
                  <a:cubicBezTo>
                    <a:pt x="3561" y="797"/>
                    <a:pt x="4744" y="1708"/>
                    <a:pt x="6372" y="3659"/>
                  </a:cubicBezTo>
                  <a:cubicBezTo>
                    <a:pt x="7999" y="5611"/>
                    <a:pt x="10070" y="8604"/>
                    <a:pt x="12363" y="11467"/>
                  </a:cubicBezTo>
                  <a:cubicBezTo>
                    <a:pt x="14657" y="14329"/>
                    <a:pt x="17172" y="17062"/>
                    <a:pt x="18651" y="18753"/>
                  </a:cubicBezTo>
                  <a:cubicBezTo>
                    <a:pt x="20130" y="20445"/>
                    <a:pt x="20574" y="21096"/>
                    <a:pt x="20870" y="21291"/>
                  </a:cubicBezTo>
                  <a:cubicBezTo>
                    <a:pt x="21166" y="21486"/>
                    <a:pt x="21314" y="21226"/>
                    <a:pt x="21462" y="209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185333" y="1498600"/>
              <a:ext cx="110068" cy="19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0"/>
                  </a:moveTo>
                  <a:cubicBezTo>
                    <a:pt x="17654" y="3019"/>
                    <a:pt x="13708" y="6039"/>
                    <a:pt x="10177" y="9000"/>
                  </a:cubicBezTo>
                  <a:cubicBezTo>
                    <a:pt x="6646" y="11961"/>
                    <a:pt x="3531" y="14865"/>
                    <a:pt x="1869" y="16723"/>
                  </a:cubicBezTo>
                  <a:cubicBezTo>
                    <a:pt x="208" y="18581"/>
                    <a:pt x="0" y="19394"/>
                    <a:pt x="0" y="20090"/>
                  </a:cubicBezTo>
                  <a:cubicBezTo>
                    <a:pt x="0" y="20787"/>
                    <a:pt x="208" y="21368"/>
                    <a:pt x="935" y="21484"/>
                  </a:cubicBezTo>
                  <a:cubicBezTo>
                    <a:pt x="1662" y="21600"/>
                    <a:pt x="2908" y="21252"/>
                    <a:pt x="4154" y="209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196975" y="1206500"/>
              <a:ext cx="117476" cy="23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8" y="19104"/>
                    <a:pt x="1557" y="16608"/>
                    <a:pt x="3405" y="13968"/>
                  </a:cubicBezTo>
                  <a:cubicBezTo>
                    <a:pt x="5254" y="11328"/>
                    <a:pt x="8173" y="8544"/>
                    <a:pt x="11384" y="6192"/>
                  </a:cubicBezTo>
                  <a:cubicBezTo>
                    <a:pt x="14595" y="3840"/>
                    <a:pt x="18097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254982" y="1179877"/>
              <a:ext cx="68994" cy="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32" fill="norm" stroke="1" extrusionOk="0">
                  <a:moveTo>
                    <a:pt x="3662" y="7038"/>
                  </a:moveTo>
                  <a:cubicBezTo>
                    <a:pt x="2026" y="7038"/>
                    <a:pt x="390" y="7038"/>
                    <a:pt x="62" y="6244"/>
                  </a:cubicBezTo>
                  <a:cubicBezTo>
                    <a:pt x="-265" y="5450"/>
                    <a:pt x="717" y="3861"/>
                    <a:pt x="2680" y="2432"/>
                  </a:cubicBezTo>
                  <a:cubicBezTo>
                    <a:pt x="4644" y="1003"/>
                    <a:pt x="7590" y="-268"/>
                    <a:pt x="10699" y="50"/>
                  </a:cubicBezTo>
                  <a:cubicBezTo>
                    <a:pt x="13808" y="367"/>
                    <a:pt x="17080" y="2273"/>
                    <a:pt x="18880" y="6085"/>
                  </a:cubicBezTo>
                  <a:cubicBezTo>
                    <a:pt x="20680" y="9897"/>
                    <a:pt x="21008" y="15614"/>
                    <a:pt x="21335" y="213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394675" y="875735"/>
              <a:ext cx="138352" cy="18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36" fill="norm" stroke="1" extrusionOk="0">
                  <a:moveTo>
                    <a:pt x="850" y="4879"/>
                  </a:moveTo>
                  <a:cubicBezTo>
                    <a:pt x="359" y="5373"/>
                    <a:pt x="-132" y="5867"/>
                    <a:pt x="32" y="6854"/>
                  </a:cubicBezTo>
                  <a:cubicBezTo>
                    <a:pt x="195" y="7841"/>
                    <a:pt x="1013" y="9323"/>
                    <a:pt x="2077" y="10557"/>
                  </a:cubicBezTo>
                  <a:cubicBezTo>
                    <a:pt x="3141" y="11791"/>
                    <a:pt x="4450" y="12779"/>
                    <a:pt x="5513" y="13334"/>
                  </a:cubicBezTo>
                  <a:cubicBezTo>
                    <a:pt x="6577" y="13889"/>
                    <a:pt x="7395" y="14013"/>
                    <a:pt x="8213" y="12655"/>
                  </a:cubicBezTo>
                  <a:cubicBezTo>
                    <a:pt x="9032" y="11297"/>
                    <a:pt x="9850" y="8459"/>
                    <a:pt x="10095" y="6360"/>
                  </a:cubicBezTo>
                  <a:cubicBezTo>
                    <a:pt x="10341" y="4262"/>
                    <a:pt x="10013" y="2904"/>
                    <a:pt x="9686" y="1855"/>
                  </a:cubicBezTo>
                  <a:cubicBezTo>
                    <a:pt x="9359" y="806"/>
                    <a:pt x="9032" y="65"/>
                    <a:pt x="9032" y="4"/>
                  </a:cubicBezTo>
                  <a:cubicBezTo>
                    <a:pt x="9032" y="-58"/>
                    <a:pt x="9359" y="559"/>
                    <a:pt x="11159" y="2411"/>
                  </a:cubicBezTo>
                  <a:cubicBezTo>
                    <a:pt x="12959" y="4262"/>
                    <a:pt x="16232" y="7348"/>
                    <a:pt x="18359" y="10001"/>
                  </a:cubicBezTo>
                  <a:cubicBezTo>
                    <a:pt x="20486" y="12655"/>
                    <a:pt x="21468" y="14877"/>
                    <a:pt x="21386" y="16728"/>
                  </a:cubicBezTo>
                  <a:cubicBezTo>
                    <a:pt x="21304" y="18580"/>
                    <a:pt x="20159" y="20061"/>
                    <a:pt x="19177" y="20801"/>
                  </a:cubicBezTo>
                  <a:cubicBezTo>
                    <a:pt x="18195" y="21542"/>
                    <a:pt x="17377" y="21542"/>
                    <a:pt x="16723" y="20616"/>
                  </a:cubicBezTo>
                  <a:cubicBezTo>
                    <a:pt x="16068" y="19691"/>
                    <a:pt x="15577" y="17839"/>
                    <a:pt x="15659" y="16481"/>
                  </a:cubicBezTo>
                  <a:cubicBezTo>
                    <a:pt x="15741" y="15124"/>
                    <a:pt x="16395" y="14260"/>
                    <a:pt x="17050" y="13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565275" y="904875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352550" y="783013"/>
              <a:ext cx="53976" cy="8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1377"/>
                  </a:moveTo>
                  <a:cubicBezTo>
                    <a:pt x="424" y="14871"/>
                    <a:pt x="847" y="8365"/>
                    <a:pt x="1694" y="4591"/>
                  </a:cubicBezTo>
                  <a:cubicBezTo>
                    <a:pt x="2541" y="818"/>
                    <a:pt x="3812" y="-223"/>
                    <a:pt x="5294" y="37"/>
                  </a:cubicBezTo>
                  <a:cubicBezTo>
                    <a:pt x="6776" y="297"/>
                    <a:pt x="8471" y="1859"/>
                    <a:pt x="11224" y="4331"/>
                  </a:cubicBezTo>
                  <a:cubicBezTo>
                    <a:pt x="13976" y="6804"/>
                    <a:pt x="17788" y="10187"/>
                    <a:pt x="21600" y="13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628775" y="765175"/>
              <a:ext cx="8255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938" y="14160"/>
                  </a:cubicBezTo>
                  <a:cubicBezTo>
                    <a:pt x="3877" y="11520"/>
                    <a:pt x="7754" y="8640"/>
                    <a:pt x="11354" y="6240"/>
                  </a:cubicBezTo>
                  <a:cubicBezTo>
                    <a:pt x="14954" y="3840"/>
                    <a:pt x="18277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661690" y="812800"/>
              <a:ext cx="68686" cy="3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760" fill="norm" stroke="1" extrusionOk="0">
                  <a:moveTo>
                    <a:pt x="1604" y="9257"/>
                  </a:moveTo>
                  <a:cubicBezTo>
                    <a:pt x="622" y="13577"/>
                    <a:pt x="-360" y="17897"/>
                    <a:pt x="131" y="19749"/>
                  </a:cubicBezTo>
                  <a:cubicBezTo>
                    <a:pt x="622" y="21600"/>
                    <a:pt x="2585" y="20983"/>
                    <a:pt x="6349" y="17280"/>
                  </a:cubicBezTo>
                  <a:cubicBezTo>
                    <a:pt x="10113" y="13577"/>
                    <a:pt x="15676" y="6789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750218" y="697814"/>
              <a:ext cx="140970" cy="17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61" fill="norm" stroke="1" extrusionOk="0">
                  <a:moveTo>
                    <a:pt x="2760" y="477"/>
                  </a:moveTo>
                  <a:cubicBezTo>
                    <a:pt x="1800" y="608"/>
                    <a:pt x="840" y="739"/>
                    <a:pt x="360" y="1132"/>
                  </a:cubicBezTo>
                  <a:cubicBezTo>
                    <a:pt x="-120" y="1525"/>
                    <a:pt x="-120" y="2179"/>
                    <a:pt x="360" y="3030"/>
                  </a:cubicBezTo>
                  <a:cubicBezTo>
                    <a:pt x="840" y="3881"/>
                    <a:pt x="1800" y="4928"/>
                    <a:pt x="2760" y="5648"/>
                  </a:cubicBezTo>
                  <a:cubicBezTo>
                    <a:pt x="3720" y="6368"/>
                    <a:pt x="4680" y="6761"/>
                    <a:pt x="5800" y="6630"/>
                  </a:cubicBezTo>
                  <a:cubicBezTo>
                    <a:pt x="6920" y="6499"/>
                    <a:pt x="8200" y="5845"/>
                    <a:pt x="9000" y="4797"/>
                  </a:cubicBezTo>
                  <a:cubicBezTo>
                    <a:pt x="9800" y="3750"/>
                    <a:pt x="10120" y="2310"/>
                    <a:pt x="10280" y="1263"/>
                  </a:cubicBezTo>
                  <a:cubicBezTo>
                    <a:pt x="10440" y="216"/>
                    <a:pt x="10440" y="-439"/>
                    <a:pt x="10920" y="346"/>
                  </a:cubicBezTo>
                  <a:cubicBezTo>
                    <a:pt x="11400" y="1132"/>
                    <a:pt x="12360" y="3357"/>
                    <a:pt x="14200" y="6237"/>
                  </a:cubicBezTo>
                  <a:cubicBezTo>
                    <a:pt x="16040" y="9117"/>
                    <a:pt x="18760" y="12652"/>
                    <a:pt x="20120" y="15074"/>
                  </a:cubicBezTo>
                  <a:cubicBezTo>
                    <a:pt x="21480" y="17496"/>
                    <a:pt x="21480" y="18805"/>
                    <a:pt x="21080" y="19721"/>
                  </a:cubicBezTo>
                  <a:cubicBezTo>
                    <a:pt x="20680" y="20637"/>
                    <a:pt x="19880" y="21161"/>
                    <a:pt x="18760" y="21161"/>
                  </a:cubicBezTo>
                  <a:cubicBezTo>
                    <a:pt x="17640" y="21161"/>
                    <a:pt x="16200" y="20637"/>
                    <a:pt x="15400" y="19852"/>
                  </a:cubicBezTo>
                  <a:cubicBezTo>
                    <a:pt x="14600" y="19066"/>
                    <a:pt x="14440" y="18019"/>
                    <a:pt x="14280" y="169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917700" y="733425"/>
              <a:ext cx="79376" cy="6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1440" y="720"/>
                    <a:pt x="2880" y="1440"/>
                    <a:pt x="3744" y="2700"/>
                  </a:cubicBezTo>
                  <a:cubicBezTo>
                    <a:pt x="4608" y="3960"/>
                    <a:pt x="4896" y="5760"/>
                    <a:pt x="4608" y="7560"/>
                  </a:cubicBezTo>
                  <a:cubicBezTo>
                    <a:pt x="4320" y="9360"/>
                    <a:pt x="3456" y="11160"/>
                    <a:pt x="2592" y="13500"/>
                  </a:cubicBezTo>
                  <a:cubicBezTo>
                    <a:pt x="1728" y="15840"/>
                    <a:pt x="864" y="18720"/>
                    <a:pt x="1584" y="20160"/>
                  </a:cubicBezTo>
                  <a:cubicBezTo>
                    <a:pt x="2304" y="21600"/>
                    <a:pt x="4608" y="21600"/>
                    <a:pt x="8208" y="20880"/>
                  </a:cubicBezTo>
                  <a:cubicBezTo>
                    <a:pt x="11808" y="20160"/>
                    <a:pt x="16704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320774" y="1590069"/>
              <a:ext cx="71041" cy="30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93" fill="norm" stroke="1" extrusionOk="0">
                  <a:moveTo>
                    <a:pt x="933" y="2076"/>
                  </a:moveTo>
                  <a:cubicBezTo>
                    <a:pt x="316" y="1398"/>
                    <a:pt x="-301" y="721"/>
                    <a:pt x="162" y="345"/>
                  </a:cubicBezTo>
                  <a:cubicBezTo>
                    <a:pt x="625" y="-32"/>
                    <a:pt x="2168" y="-107"/>
                    <a:pt x="5408" y="156"/>
                  </a:cubicBezTo>
                  <a:cubicBezTo>
                    <a:pt x="8648" y="420"/>
                    <a:pt x="13585" y="1022"/>
                    <a:pt x="15899" y="1963"/>
                  </a:cubicBezTo>
                  <a:cubicBezTo>
                    <a:pt x="18213" y="2903"/>
                    <a:pt x="17905" y="4183"/>
                    <a:pt x="16053" y="5763"/>
                  </a:cubicBezTo>
                  <a:cubicBezTo>
                    <a:pt x="14202" y="7344"/>
                    <a:pt x="10808" y="9225"/>
                    <a:pt x="9419" y="10542"/>
                  </a:cubicBezTo>
                  <a:cubicBezTo>
                    <a:pt x="8030" y="11860"/>
                    <a:pt x="8648" y="12612"/>
                    <a:pt x="10962" y="13779"/>
                  </a:cubicBezTo>
                  <a:cubicBezTo>
                    <a:pt x="13276" y="14945"/>
                    <a:pt x="17288" y="16526"/>
                    <a:pt x="19293" y="17655"/>
                  </a:cubicBezTo>
                  <a:cubicBezTo>
                    <a:pt x="21299" y="18784"/>
                    <a:pt x="21299" y="19461"/>
                    <a:pt x="18522" y="20025"/>
                  </a:cubicBezTo>
                  <a:cubicBezTo>
                    <a:pt x="15745" y="20590"/>
                    <a:pt x="10190" y="21041"/>
                    <a:pt x="4636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346200" y="1755775"/>
              <a:ext cx="587376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6" y="847"/>
                    <a:pt x="2413" y="1694"/>
                    <a:pt x="3814" y="2118"/>
                  </a:cubicBezTo>
                  <a:cubicBezTo>
                    <a:pt x="5215" y="2541"/>
                    <a:pt x="6811" y="2541"/>
                    <a:pt x="8173" y="2965"/>
                  </a:cubicBezTo>
                  <a:cubicBezTo>
                    <a:pt x="9535" y="3388"/>
                    <a:pt x="10664" y="4235"/>
                    <a:pt x="11851" y="5718"/>
                  </a:cubicBezTo>
                  <a:cubicBezTo>
                    <a:pt x="13038" y="7200"/>
                    <a:pt x="14283" y="9318"/>
                    <a:pt x="15548" y="11859"/>
                  </a:cubicBezTo>
                  <a:cubicBezTo>
                    <a:pt x="16813" y="14400"/>
                    <a:pt x="18097" y="17365"/>
                    <a:pt x="19109" y="19059"/>
                  </a:cubicBezTo>
                  <a:cubicBezTo>
                    <a:pt x="20121" y="20753"/>
                    <a:pt x="20861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895724" y="1781754"/>
              <a:ext cx="62072" cy="7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442" fill="norm" stroke="1" extrusionOk="0">
                  <a:moveTo>
                    <a:pt x="6189" y="2434"/>
                  </a:moveTo>
                  <a:cubicBezTo>
                    <a:pt x="3402" y="1570"/>
                    <a:pt x="615" y="706"/>
                    <a:pt x="93" y="274"/>
                  </a:cubicBezTo>
                  <a:cubicBezTo>
                    <a:pt x="-430" y="-158"/>
                    <a:pt x="1312" y="-158"/>
                    <a:pt x="4273" y="850"/>
                  </a:cubicBezTo>
                  <a:cubicBezTo>
                    <a:pt x="7235" y="1858"/>
                    <a:pt x="11415" y="3874"/>
                    <a:pt x="14202" y="5458"/>
                  </a:cubicBezTo>
                  <a:cubicBezTo>
                    <a:pt x="16989" y="7042"/>
                    <a:pt x="18383" y="8194"/>
                    <a:pt x="19428" y="9490"/>
                  </a:cubicBezTo>
                  <a:cubicBezTo>
                    <a:pt x="20473" y="10786"/>
                    <a:pt x="21170" y="12226"/>
                    <a:pt x="19080" y="14242"/>
                  </a:cubicBezTo>
                  <a:cubicBezTo>
                    <a:pt x="16989" y="16258"/>
                    <a:pt x="12112" y="18850"/>
                    <a:pt x="7235" y="21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057400" y="1781356"/>
              <a:ext cx="76201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576"/>
                  </a:moveTo>
                  <a:cubicBezTo>
                    <a:pt x="1500" y="169"/>
                    <a:pt x="3000" y="-239"/>
                    <a:pt x="4200" y="169"/>
                  </a:cubicBezTo>
                  <a:cubicBezTo>
                    <a:pt x="5400" y="576"/>
                    <a:pt x="6300" y="1799"/>
                    <a:pt x="7950" y="4652"/>
                  </a:cubicBezTo>
                  <a:cubicBezTo>
                    <a:pt x="9600" y="7504"/>
                    <a:pt x="12000" y="11987"/>
                    <a:pt x="14400" y="15044"/>
                  </a:cubicBezTo>
                  <a:cubicBezTo>
                    <a:pt x="16800" y="18101"/>
                    <a:pt x="19200" y="19731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044700" y="1778000"/>
              <a:ext cx="95251" cy="11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557"/>
                    <a:pt x="15840" y="3114"/>
                    <a:pt x="12480" y="6130"/>
                  </a:cubicBezTo>
                  <a:cubicBezTo>
                    <a:pt x="9120" y="9146"/>
                    <a:pt x="5280" y="13622"/>
                    <a:pt x="3120" y="16443"/>
                  </a:cubicBezTo>
                  <a:cubicBezTo>
                    <a:pt x="960" y="19265"/>
                    <a:pt x="48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155825" y="1704974"/>
              <a:ext cx="4962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8100" y="0"/>
                  </a:moveTo>
                  <a:cubicBezTo>
                    <a:pt x="10350" y="0"/>
                    <a:pt x="12600" y="0"/>
                    <a:pt x="15075" y="655"/>
                  </a:cubicBezTo>
                  <a:cubicBezTo>
                    <a:pt x="17550" y="1309"/>
                    <a:pt x="20250" y="2618"/>
                    <a:pt x="20925" y="3600"/>
                  </a:cubicBezTo>
                  <a:cubicBezTo>
                    <a:pt x="21600" y="4582"/>
                    <a:pt x="20250" y="5236"/>
                    <a:pt x="18225" y="6218"/>
                  </a:cubicBezTo>
                  <a:cubicBezTo>
                    <a:pt x="16200" y="7200"/>
                    <a:pt x="13500" y="8509"/>
                    <a:pt x="13275" y="9982"/>
                  </a:cubicBezTo>
                  <a:cubicBezTo>
                    <a:pt x="13050" y="11455"/>
                    <a:pt x="15300" y="13091"/>
                    <a:pt x="16875" y="14400"/>
                  </a:cubicBezTo>
                  <a:cubicBezTo>
                    <a:pt x="18450" y="15709"/>
                    <a:pt x="19350" y="16691"/>
                    <a:pt x="18675" y="17836"/>
                  </a:cubicBezTo>
                  <a:cubicBezTo>
                    <a:pt x="18000" y="18982"/>
                    <a:pt x="15750" y="20291"/>
                    <a:pt x="12375" y="20945"/>
                  </a:cubicBezTo>
                  <a:cubicBezTo>
                    <a:pt x="9000" y="21600"/>
                    <a:pt x="45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228850" y="1765432"/>
              <a:ext cx="779508" cy="2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295" fill="norm" stroke="1" extrusionOk="0">
                  <a:moveTo>
                    <a:pt x="0" y="2957"/>
                  </a:moveTo>
                  <a:cubicBezTo>
                    <a:pt x="850" y="1928"/>
                    <a:pt x="1700" y="900"/>
                    <a:pt x="2696" y="385"/>
                  </a:cubicBezTo>
                  <a:cubicBezTo>
                    <a:pt x="3693" y="-129"/>
                    <a:pt x="4836" y="-129"/>
                    <a:pt x="6008" y="385"/>
                  </a:cubicBezTo>
                  <a:cubicBezTo>
                    <a:pt x="7180" y="900"/>
                    <a:pt x="8382" y="1928"/>
                    <a:pt x="9584" y="2442"/>
                  </a:cubicBezTo>
                  <a:cubicBezTo>
                    <a:pt x="10785" y="2957"/>
                    <a:pt x="11987" y="2957"/>
                    <a:pt x="13101" y="3471"/>
                  </a:cubicBezTo>
                  <a:cubicBezTo>
                    <a:pt x="14214" y="3985"/>
                    <a:pt x="15240" y="5014"/>
                    <a:pt x="16119" y="7071"/>
                  </a:cubicBezTo>
                  <a:cubicBezTo>
                    <a:pt x="16999" y="9128"/>
                    <a:pt x="17731" y="12214"/>
                    <a:pt x="18420" y="14785"/>
                  </a:cubicBezTo>
                  <a:cubicBezTo>
                    <a:pt x="19109" y="17357"/>
                    <a:pt x="19754" y="19414"/>
                    <a:pt x="20223" y="20442"/>
                  </a:cubicBezTo>
                  <a:cubicBezTo>
                    <a:pt x="20691" y="21471"/>
                    <a:pt x="20985" y="21471"/>
                    <a:pt x="21204" y="20957"/>
                  </a:cubicBezTo>
                  <a:cubicBezTo>
                    <a:pt x="21424" y="20442"/>
                    <a:pt x="21571" y="19414"/>
                    <a:pt x="21585" y="17357"/>
                  </a:cubicBezTo>
                  <a:cubicBezTo>
                    <a:pt x="21600" y="15300"/>
                    <a:pt x="21483" y="12214"/>
                    <a:pt x="21366" y="91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905125" y="1746250"/>
              <a:ext cx="79705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0" y="0"/>
                  </a:moveTo>
                  <a:cubicBezTo>
                    <a:pt x="3086" y="0"/>
                    <a:pt x="6171" y="0"/>
                    <a:pt x="9678" y="1728"/>
                  </a:cubicBezTo>
                  <a:cubicBezTo>
                    <a:pt x="13184" y="3456"/>
                    <a:pt x="17112" y="6912"/>
                    <a:pt x="19216" y="9360"/>
                  </a:cubicBezTo>
                  <a:cubicBezTo>
                    <a:pt x="21319" y="11808"/>
                    <a:pt x="21600" y="13248"/>
                    <a:pt x="20478" y="15120"/>
                  </a:cubicBezTo>
                  <a:cubicBezTo>
                    <a:pt x="19356" y="16992"/>
                    <a:pt x="16831" y="19296"/>
                    <a:pt x="1430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3038475" y="1704975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812"/>
                    <a:pt x="9257" y="7624"/>
                    <a:pt x="12343" y="10906"/>
                  </a:cubicBezTo>
                  <a:cubicBezTo>
                    <a:pt x="15429" y="14188"/>
                    <a:pt x="16971" y="16941"/>
                    <a:pt x="18257" y="18635"/>
                  </a:cubicBezTo>
                  <a:cubicBezTo>
                    <a:pt x="19543" y="20329"/>
                    <a:pt x="20571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060700" y="1730374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176"/>
                    <a:pt x="15055" y="6353"/>
                    <a:pt x="11455" y="9953"/>
                  </a:cubicBezTo>
                  <a:cubicBezTo>
                    <a:pt x="7855" y="13553"/>
                    <a:pt x="3927" y="17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181350" y="1444000"/>
              <a:ext cx="63756" cy="29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492" fill="norm" stroke="1" extrusionOk="0">
                  <a:moveTo>
                    <a:pt x="0" y="1429"/>
                  </a:moveTo>
                  <a:cubicBezTo>
                    <a:pt x="686" y="968"/>
                    <a:pt x="1371" y="507"/>
                    <a:pt x="2571" y="238"/>
                  </a:cubicBezTo>
                  <a:cubicBezTo>
                    <a:pt x="3771" y="-31"/>
                    <a:pt x="5486" y="-108"/>
                    <a:pt x="8571" y="199"/>
                  </a:cubicBezTo>
                  <a:cubicBezTo>
                    <a:pt x="11657" y="507"/>
                    <a:pt x="16114" y="1199"/>
                    <a:pt x="18343" y="2198"/>
                  </a:cubicBezTo>
                  <a:cubicBezTo>
                    <a:pt x="20571" y="3197"/>
                    <a:pt x="20571" y="4504"/>
                    <a:pt x="18686" y="5542"/>
                  </a:cubicBezTo>
                  <a:cubicBezTo>
                    <a:pt x="16800" y="6580"/>
                    <a:pt x="13029" y="7348"/>
                    <a:pt x="10629" y="7886"/>
                  </a:cubicBezTo>
                  <a:cubicBezTo>
                    <a:pt x="8229" y="8424"/>
                    <a:pt x="7200" y="8732"/>
                    <a:pt x="6514" y="9078"/>
                  </a:cubicBezTo>
                  <a:cubicBezTo>
                    <a:pt x="5829" y="9424"/>
                    <a:pt x="5486" y="9808"/>
                    <a:pt x="5829" y="10154"/>
                  </a:cubicBezTo>
                  <a:cubicBezTo>
                    <a:pt x="6171" y="10500"/>
                    <a:pt x="7200" y="10807"/>
                    <a:pt x="10114" y="11730"/>
                  </a:cubicBezTo>
                  <a:cubicBezTo>
                    <a:pt x="13029" y="12652"/>
                    <a:pt x="17829" y="14190"/>
                    <a:pt x="19714" y="15535"/>
                  </a:cubicBezTo>
                  <a:cubicBezTo>
                    <a:pt x="21600" y="16880"/>
                    <a:pt x="20571" y="18033"/>
                    <a:pt x="17314" y="18994"/>
                  </a:cubicBezTo>
                  <a:cubicBezTo>
                    <a:pt x="14057" y="19955"/>
                    <a:pt x="8571" y="20723"/>
                    <a:pt x="3086" y="21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232150" y="1552575"/>
              <a:ext cx="825635" cy="3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18" fill="norm" stroke="1" extrusionOk="0">
                  <a:moveTo>
                    <a:pt x="0" y="0"/>
                  </a:moveTo>
                  <a:cubicBezTo>
                    <a:pt x="1106" y="0"/>
                    <a:pt x="2213" y="0"/>
                    <a:pt x="3250" y="360"/>
                  </a:cubicBezTo>
                  <a:cubicBezTo>
                    <a:pt x="4287" y="720"/>
                    <a:pt x="5255" y="1440"/>
                    <a:pt x="6195" y="2520"/>
                  </a:cubicBezTo>
                  <a:cubicBezTo>
                    <a:pt x="7135" y="3600"/>
                    <a:pt x="8048" y="5040"/>
                    <a:pt x="9030" y="6480"/>
                  </a:cubicBezTo>
                  <a:cubicBezTo>
                    <a:pt x="10012" y="7920"/>
                    <a:pt x="11063" y="9360"/>
                    <a:pt x="12128" y="10080"/>
                  </a:cubicBezTo>
                  <a:cubicBezTo>
                    <a:pt x="13192" y="10800"/>
                    <a:pt x="14271" y="10800"/>
                    <a:pt x="15308" y="11520"/>
                  </a:cubicBezTo>
                  <a:cubicBezTo>
                    <a:pt x="16345" y="12240"/>
                    <a:pt x="17341" y="13680"/>
                    <a:pt x="18240" y="15120"/>
                  </a:cubicBezTo>
                  <a:cubicBezTo>
                    <a:pt x="19139" y="16560"/>
                    <a:pt x="19941" y="18000"/>
                    <a:pt x="20411" y="18720"/>
                  </a:cubicBezTo>
                  <a:cubicBezTo>
                    <a:pt x="20881" y="19440"/>
                    <a:pt x="21019" y="19440"/>
                    <a:pt x="21185" y="19800"/>
                  </a:cubicBezTo>
                  <a:cubicBezTo>
                    <a:pt x="21351" y="20160"/>
                    <a:pt x="21545" y="20880"/>
                    <a:pt x="21572" y="21240"/>
                  </a:cubicBezTo>
                  <a:cubicBezTo>
                    <a:pt x="21600" y="21600"/>
                    <a:pt x="21462" y="21600"/>
                    <a:pt x="21254" y="19440"/>
                  </a:cubicBezTo>
                  <a:cubicBezTo>
                    <a:pt x="21047" y="17280"/>
                    <a:pt x="20770" y="12960"/>
                    <a:pt x="20494" y="8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994150" y="1531408"/>
              <a:ext cx="47646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140" fill="norm" stroke="1" extrusionOk="0">
                  <a:moveTo>
                    <a:pt x="0" y="459"/>
                  </a:moveTo>
                  <a:cubicBezTo>
                    <a:pt x="2757" y="0"/>
                    <a:pt x="5515" y="-460"/>
                    <a:pt x="9651" y="919"/>
                  </a:cubicBezTo>
                  <a:cubicBezTo>
                    <a:pt x="13787" y="2297"/>
                    <a:pt x="19302" y="5514"/>
                    <a:pt x="20451" y="8731"/>
                  </a:cubicBezTo>
                  <a:cubicBezTo>
                    <a:pt x="21600" y="11949"/>
                    <a:pt x="18383" y="15166"/>
                    <a:pt x="15396" y="17234"/>
                  </a:cubicBezTo>
                  <a:cubicBezTo>
                    <a:pt x="12409" y="19302"/>
                    <a:pt x="9651" y="20221"/>
                    <a:pt x="6894" y="21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117974" y="1482725"/>
              <a:ext cx="889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50"/>
                    <a:pt x="2571" y="300"/>
                    <a:pt x="4500" y="1875"/>
                  </a:cubicBezTo>
                  <a:cubicBezTo>
                    <a:pt x="6429" y="3450"/>
                    <a:pt x="9000" y="6450"/>
                    <a:pt x="11571" y="9675"/>
                  </a:cubicBezTo>
                  <a:cubicBezTo>
                    <a:pt x="14143" y="12900"/>
                    <a:pt x="16714" y="16350"/>
                    <a:pt x="18386" y="18375"/>
                  </a:cubicBezTo>
                  <a:cubicBezTo>
                    <a:pt x="20057" y="20400"/>
                    <a:pt x="20829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124325" y="1501774"/>
              <a:ext cx="10477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780"/>
                    <a:pt x="11127" y="7560"/>
                    <a:pt x="7527" y="11160"/>
                  </a:cubicBezTo>
                  <a:cubicBezTo>
                    <a:pt x="3927" y="14760"/>
                    <a:pt x="1964" y="18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289425" y="960686"/>
              <a:ext cx="67241" cy="49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66" fill="norm" stroke="1" extrusionOk="0">
                  <a:moveTo>
                    <a:pt x="11137" y="57"/>
                  </a:moveTo>
                  <a:cubicBezTo>
                    <a:pt x="13162" y="12"/>
                    <a:pt x="15187" y="-34"/>
                    <a:pt x="16706" y="34"/>
                  </a:cubicBezTo>
                  <a:cubicBezTo>
                    <a:pt x="18225" y="103"/>
                    <a:pt x="19237" y="286"/>
                    <a:pt x="19912" y="902"/>
                  </a:cubicBezTo>
                  <a:cubicBezTo>
                    <a:pt x="20588" y="1519"/>
                    <a:pt x="20925" y="2569"/>
                    <a:pt x="20081" y="3596"/>
                  </a:cubicBezTo>
                  <a:cubicBezTo>
                    <a:pt x="19237" y="4624"/>
                    <a:pt x="17212" y="5629"/>
                    <a:pt x="15525" y="6770"/>
                  </a:cubicBezTo>
                  <a:cubicBezTo>
                    <a:pt x="13838" y="7912"/>
                    <a:pt x="12487" y="9191"/>
                    <a:pt x="12825" y="10401"/>
                  </a:cubicBezTo>
                  <a:cubicBezTo>
                    <a:pt x="13162" y="11611"/>
                    <a:pt x="15187" y="12752"/>
                    <a:pt x="17212" y="13894"/>
                  </a:cubicBezTo>
                  <a:cubicBezTo>
                    <a:pt x="19237" y="15036"/>
                    <a:pt x="21262" y="16177"/>
                    <a:pt x="21431" y="17182"/>
                  </a:cubicBezTo>
                  <a:cubicBezTo>
                    <a:pt x="21600" y="18187"/>
                    <a:pt x="19912" y="19054"/>
                    <a:pt x="16031" y="19762"/>
                  </a:cubicBezTo>
                  <a:cubicBezTo>
                    <a:pt x="12150" y="20470"/>
                    <a:pt x="6075" y="21018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381500" y="1195789"/>
              <a:ext cx="727076" cy="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9" fill="norm" stroke="1" extrusionOk="0">
                  <a:moveTo>
                    <a:pt x="0" y="10121"/>
                  </a:moveTo>
                  <a:cubicBezTo>
                    <a:pt x="1069" y="6264"/>
                    <a:pt x="2138" y="2407"/>
                    <a:pt x="3348" y="864"/>
                  </a:cubicBezTo>
                  <a:cubicBezTo>
                    <a:pt x="4559" y="-679"/>
                    <a:pt x="5911" y="92"/>
                    <a:pt x="7153" y="1250"/>
                  </a:cubicBezTo>
                  <a:cubicBezTo>
                    <a:pt x="8395" y="2407"/>
                    <a:pt x="9527" y="3950"/>
                    <a:pt x="10706" y="6264"/>
                  </a:cubicBezTo>
                  <a:cubicBezTo>
                    <a:pt x="11885" y="8578"/>
                    <a:pt x="13111" y="11664"/>
                    <a:pt x="14369" y="14364"/>
                  </a:cubicBezTo>
                  <a:cubicBezTo>
                    <a:pt x="15626" y="17064"/>
                    <a:pt x="16915" y="19378"/>
                    <a:pt x="18126" y="20150"/>
                  </a:cubicBezTo>
                  <a:cubicBezTo>
                    <a:pt x="19336" y="20921"/>
                    <a:pt x="20468" y="20150"/>
                    <a:pt x="21600" y="193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003800" y="1205441"/>
              <a:ext cx="79324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0" y="1490"/>
                  </a:moveTo>
                  <a:cubicBezTo>
                    <a:pt x="5610" y="745"/>
                    <a:pt x="11221" y="0"/>
                    <a:pt x="14727" y="0"/>
                  </a:cubicBezTo>
                  <a:cubicBezTo>
                    <a:pt x="18234" y="0"/>
                    <a:pt x="19636" y="745"/>
                    <a:pt x="20478" y="2048"/>
                  </a:cubicBezTo>
                  <a:cubicBezTo>
                    <a:pt x="21319" y="3352"/>
                    <a:pt x="21600" y="5214"/>
                    <a:pt x="18234" y="8566"/>
                  </a:cubicBezTo>
                  <a:cubicBezTo>
                    <a:pt x="14868" y="11917"/>
                    <a:pt x="7855" y="16759"/>
                    <a:pt x="8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149850" y="1136650"/>
              <a:ext cx="85726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824"/>
                    <a:pt x="4800" y="5647"/>
                    <a:pt x="7733" y="8612"/>
                  </a:cubicBezTo>
                  <a:cubicBezTo>
                    <a:pt x="10667" y="11576"/>
                    <a:pt x="14133" y="14682"/>
                    <a:pt x="16533" y="16871"/>
                  </a:cubicBezTo>
                  <a:cubicBezTo>
                    <a:pt x="18933" y="19059"/>
                    <a:pt x="20267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133975" y="1162050"/>
              <a:ext cx="130176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37" y="3529"/>
                    <a:pt x="13873" y="7059"/>
                    <a:pt x="10273" y="10659"/>
                  </a:cubicBezTo>
                  <a:cubicBezTo>
                    <a:pt x="6673" y="14259"/>
                    <a:pt x="3337" y="17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6" name="Drawing"/>
          <p:cNvGrpSpPr/>
          <p:nvPr/>
        </p:nvGrpSpPr>
        <p:grpSpPr>
          <a:xfrm>
            <a:off x="707299" y="1772598"/>
            <a:ext cx="11660789" cy="7371402"/>
            <a:chOff x="0" y="0"/>
            <a:chExt cx="11660788" cy="7371401"/>
          </a:xfrm>
        </p:grpSpPr>
        <p:sp>
          <p:nvSpPr>
            <p:cNvPr id="1586" name="Line"/>
            <p:cNvSpPr/>
            <p:nvPr/>
          </p:nvSpPr>
          <p:spPr>
            <a:xfrm>
              <a:off x="338143" y="134199"/>
              <a:ext cx="230908" cy="42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05" fill="norm" stroke="1" extrusionOk="0">
                  <a:moveTo>
                    <a:pt x="20243" y="2796"/>
                  </a:moveTo>
                  <a:cubicBezTo>
                    <a:pt x="20636" y="2261"/>
                    <a:pt x="21028" y="1727"/>
                    <a:pt x="20930" y="1246"/>
                  </a:cubicBezTo>
                  <a:cubicBezTo>
                    <a:pt x="20832" y="764"/>
                    <a:pt x="20243" y="337"/>
                    <a:pt x="18966" y="123"/>
                  </a:cubicBezTo>
                  <a:cubicBezTo>
                    <a:pt x="17690" y="-91"/>
                    <a:pt x="15726" y="-91"/>
                    <a:pt x="12879" y="658"/>
                  </a:cubicBezTo>
                  <a:cubicBezTo>
                    <a:pt x="10032" y="1406"/>
                    <a:pt x="6301" y="2903"/>
                    <a:pt x="3945" y="5149"/>
                  </a:cubicBezTo>
                  <a:cubicBezTo>
                    <a:pt x="1588" y="7394"/>
                    <a:pt x="606" y="10388"/>
                    <a:pt x="214" y="13008"/>
                  </a:cubicBezTo>
                  <a:cubicBezTo>
                    <a:pt x="-179" y="15628"/>
                    <a:pt x="17" y="17873"/>
                    <a:pt x="410" y="19263"/>
                  </a:cubicBezTo>
                  <a:cubicBezTo>
                    <a:pt x="803" y="20654"/>
                    <a:pt x="1392" y="21188"/>
                    <a:pt x="4926" y="21349"/>
                  </a:cubicBezTo>
                  <a:cubicBezTo>
                    <a:pt x="8461" y="21509"/>
                    <a:pt x="14941" y="21295"/>
                    <a:pt x="21421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53150" y="392751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600"/>
                    <a:pt x="9318" y="9600"/>
                    <a:pt x="12918" y="6000"/>
                  </a:cubicBezTo>
                  <a:cubicBezTo>
                    <a:pt x="16518" y="2400"/>
                    <a:pt x="190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77000" y="176851"/>
              <a:ext cx="247651" cy="36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0"/>
                  </a:moveTo>
                  <a:cubicBezTo>
                    <a:pt x="738" y="2855"/>
                    <a:pt x="1477" y="5710"/>
                    <a:pt x="1938" y="8441"/>
                  </a:cubicBezTo>
                  <a:cubicBezTo>
                    <a:pt x="2400" y="11172"/>
                    <a:pt x="2585" y="13779"/>
                    <a:pt x="2677" y="15393"/>
                  </a:cubicBezTo>
                  <a:cubicBezTo>
                    <a:pt x="2769" y="17007"/>
                    <a:pt x="2769" y="17628"/>
                    <a:pt x="2954" y="18248"/>
                  </a:cubicBezTo>
                  <a:cubicBezTo>
                    <a:pt x="3138" y="18869"/>
                    <a:pt x="3508" y="19490"/>
                    <a:pt x="4154" y="19800"/>
                  </a:cubicBezTo>
                  <a:cubicBezTo>
                    <a:pt x="4800" y="20110"/>
                    <a:pt x="5723" y="20110"/>
                    <a:pt x="6462" y="19428"/>
                  </a:cubicBezTo>
                  <a:cubicBezTo>
                    <a:pt x="7200" y="18745"/>
                    <a:pt x="7754" y="17379"/>
                    <a:pt x="8123" y="16200"/>
                  </a:cubicBezTo>
                  <a:cubicBezTo>
                    <a:pt x="8492" y="15021"/>
                    <a:pt x="8677" y="14028"/>
                    <a:pt x="8954" y="13221"/>
                  </a:cubicBezTo>
                  <a:cubicBezTo>
                    <a:pt x="9231" y="12414"/>
                    <a:pt x="9600" y="11793"/>
                    <a:pt x="9877" y="11855"/>
                  </a:cubicBezTo>
                  <a:cubicBezTo>
                    <a:pt x="10154" y="11917"/>
                    <a:pt x="10338" y="12662"/>
                    <a:pt x="10800" y="14276"/>
                  </a:cubicBezTo>
                  <a:cubicBezTo>
                    <a:pt x="11262" y="15890"/>
                    <a:pt x="12000" y="18372"/>
                    <a:pt x="12738" y="19800"/>
                  </a:cubicBezTo>
                  <a:cubicBezTo>
                    <a:pt x="13477" y="21228"/>
                    <a:pt x="14215" y="21600"/>
                    <a:pt x="14862" y="21476"/>
                  </a:cubicBezTo>
                  <a:cubicBezTo>
                    <a:pt x="15508" y="21352"/>
                    <a:pt x="16062" y="20731"/>
                    <a:pt x="16615" y="18683"/>
                  </a:cubicBezTo>
                  <a:cubicBezTo>
                    <a:pt x="17169" y="16634"/>
                    <a:pt x="17723" y="13159"/>
                    <a:pt x="18000" y="10986"/>
                  </a:cubicBezTo>
                  <a:cubicBezTo>
                    <a:pt x="18277" y="8814"/>
                    <a:pt x="18277" y="7945"/>
                    <a:pt x="18462" y="6828"/>
                  </a:cubicBezTo>
                  <a:cubicBezTo>
                    <a:pt x="18646" y="5710"/>
                    <a:pt x="19015" y="4345"/>
                    <a:pt x="19569" y="3848"/>
                  </a:cubicBezTo>
                  <a:cubicBezTo>
                    <a:pt x="20123" y="3352"/>
                    <a:pt x="20862" y="3724"/>
                    <a:pt x="21600" y="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88150" y="181488"/>
              <a:ext cx="254001" cy="35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0305"/>
                  </a:moveTo>
                  <a:cubicBezTo>
                    <a:pt x="1260" y="18018"/>
                    <a:pt x="2520" y="15731"/>
                    <a:pt x="3510" y="13317"/>
                  </a:cubicBezTo>
                  <a:cubicBezTo>
                    <a:pt x="4500" y="10903"/>
                    <a:pt x="5220" y="8362"/>
                    <a:pt x="5940" y="6265"/>
                  </a:cubicBezTo>
                  <a:cubicBezTo>
                    <a:pt x="6660" y="4169"/>
                    <a:pt x="7380" y="2517"/>
                    <a:pt x="8190" y="1437"/>
                  </a:cubicBezTo>
                  <a:cubicBezTo>
                    <a:pt x="9000" y="357"/>
                    <a:pt x="9900" y="-151"/>
                    <a:pt x="10350" y="40"/>
                  </a:cubicBezTo>
                  <a:cubicBezTo>
                    <a:pt x="10800" y="230"/>
                    <a:pt x="10800" y="1120"/>
                    <a:pt x="10890" y="2390"/>
                  </a:cubicBezTo>
                  <a:cubicBezTo>
                    <a:pt x="10980" y="3661"/>
                    <a:pt x="11160" y="5313"/>
                    <a:pt x="11340" y="6456"/>
                  </a:cubicBezTo>
                  <a:cubicBezTo>
                    <a:pt x="11520" y="7600"/>
                    <a:pt x="11700" y="8235"/>
                    <a:pt x="12150" y="8743"/>
                  </a:cubicBezTo>
                  <a:cubicBezTo>
                    <a:pt x="12600" y="9251"/>
                    <a:pt x="13320" y="9633"/>
                    <a:pt x="14130" y="9569"/>
                  </a:cubicBezTo>
                  <a:cubicBezTo>
                    <a:pt x="14940" y="9505"/>
                    <a:pt x="15840" y="8997"/>
                    <a:pt x="16830" y="7790"/>
                  </a:cubicBezTo>
                  <a:cubicBezTo>
                    <a:pt x="17820" y="6583"/>
                    <a:pt x="18900" y="4677"/>
                    <a:pt x="19710" y="3470"/>
                  </a:cubicBezTo>
                  <a:cubicBezTo>
                    <a:pt x="20520" y="2263"/>
                    <a:pt x="21060" y="1755"/>
                    <a:pt x="21330" y="1882"/>
                  </a:cubicBezTo>
                  <a:cubicBezTo>
                    <a:pt x="21600" y="2009"/>
                    <a:pt x="21600" y="2771"/>
                    <a:pt x="21600" y="5376"/>
                  </a:cubicBezTo>
                  <a:cubicBezTo>
                    <a:pt x="21600" y="7981"/>
                    <a:pt x="21600" y="12428"/>
                    <a:pt x="21510" y="15414"/>
                  </a:cubicBezTo>
                  <a:cubicBezTo>
                    <a:pt x="21420" y="18400"/>
                    <a:pt x="21240" y="19924"/>
                    <a:pt x="2106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307767" y="154541"/>
              <a:ext cx="130969" cy="43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51" fill="norm" stroke="1" extrusionOk="0">
                  <a:moveTo>
                    <a:pt x="16374" y="5245"/>
                  </a:moveTo>
                  <a:cubicBezTo>
                    <a:pt x="13587" y="6304"/>
                    <a:pt x="10800" y="7363"/>
                    <a:pt x="8361" y="9533"/>
                  </a:cubicBezTo>
                  <a:cubicBezTo>
                    <a:pt x="5923" y="11704"/>
                    <a:pt x="3832" y="14986"/>
                    <a:pt x="2613" y="16998"/>
                  </a:cubicBezTo>
                  <a:cubicBezTo>
                    <a:pt x="1394" y="19010"/>
                    <a:pt x="1045" y="19751"/>
                    <a:pt x="697" y="20386"/>
                  </a:cubicBezTo>
                  <a:cubicBezTo>
                    <a:pt x="348" y="21022"/>
                    <a:pt x="0" y="21551"/>
                    <a:pt x="0" y="21551"/>
                  </a:cubicBezTo>
                  <a:cubicBezTo>
                    <a:pt x="0" y="21551"/>
                    <a:pt x="348" y="21022"/>
                    <a:pt x="1742" y="19116"/>
                  </a:cubicBezTo>
                  <a:cubicBezTo>
                    <a:pt x="3135" y="17210"/>
                    <a:pt x="5574" y="13927"/>
                    <a:pt x="8361" y="10645"/>
                  </a:cubicBezTo>
                  <a:cubicBezTo>
                    <a:pt x="11148" y="7363"/>
                    <a:pt x="14284" y="4080"/>
                    <a:pt x="16374" y="2227"/>
                  </a:cubicBezTo>
                  <a:cubicBezTo>
                    <a:pt x="18465" y="375"/>
                    <a:pt x="19510" y="-49"/>
                    <a:pt x="20206" y="4"/>
                  </a:cubicBezTo>
                  <a:cubicBezTo>
                    <a:pt x="20903" y="57"/>
                    <a:pt x="21252" y="586"/>
                    <a:pt x="21426" y="2704"/>
                  </a:cubicBezTo>
                  <a:cubicBezTo>
                    <a:pt x="21600" y="4822"/>
                    <a:pt x="21600" y="8527"/>
                    <a:pt x="21426" y="11810"/>
                  </a:cubicBezTo>
                  <a:cubicBezTo>
                    <a:pt x="21252" y="15092"/>
                    <a:pt x="20903" y="17951"/>
                    <a:pt x="20555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343750" y="392751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600"/>
                    <a:pt x="7200" y="9600"/>
                    <a:pt x="10800" y="60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686650" y="34830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693000" y="462601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469023" y="259906"/>
              <a:ext cx="237051" cy="66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84" fill="norm" stroke="1" extrusionOk="0">
                  <a:moveTo>
                    <a:pt x="2724" y="1829"/>
                  </a:moveTo>
                  <a:cubicBezTo>
                    <a:pt x="1777" y="2512"/>
                    <a:pt x="829" y="3196"/>
                    <a:pt x="356" y="3811"/>
                  </a:cubicBezTo>
                  <a:cubicBezTo>
                    <a:pt x="-118" y="4426"/>
                    <a:pt x="-118" y="4973"/>
                    <a:pt x="356" y="5315"/>
                  </a:cubicBezTo>
                  <a:cubicBezTo>
                    <a:pt x="829" y="5657"/>
                    <a:pt x="1777" y="5793"/>
                    <a:pt x="3387" y="5520"/>
                  </a:cubicBezTo>
                  <a:cubicBezTo>
                    <a:pt x="4998" y="5247"/>
                    <a:pt x="7271" y="4563"/>
                    <a:pt x="9071" y="3674"/>
                  </a:cubicBezTo>
                  <a:cubicBezTo>
                    <a:pt x="10871" y="2786"/>
                    <a:pt x="12198" y="1692"/>
                    <a:pt x="12956" y="974"/>
                  </a:cubicBezTo>
                  <a:cubicBezTo>
                    <a:pt x="13714" y="257"/>
                    <a:pt x="13903" y="-85"/>
                    <a:pt x="13903" y="18"/>
                  </a:cubicBezTo>
                  <a:cubicBezTo>
                    <a:pt x="13903" y="120"/>
                    <a:pt x="13714" y="667"/>
                    <a:pt x="13903" y="1897"/>
                  </a:cubicBezTo>
                  <a:cubicBezTo>
                    <a:pt x="14093" y="3128"/>
                    <a:pt x="14661" y="5042"/>
                    <a:pt x="15798" y="7195"/>
                  </a:cubicBezTo>
                  <a:cubicBezTo>
                    <a:pt x="16935" y="9348"/>
                    <a:pt x="18640" y="11740"/>
                    <a:pt x="19777" y="13893"/>
                  </a:cubicBezTo>
                  <a:cubicBezTo>
                    <a:pt x="20914" y="16047"/>
                    <a:pt x="21482" y="17961"/>
                    <a:pt x="21103" y="19225"/>
                  </a:cubicBezTo>
                  <a:cubicBezTo>
                    <a:pt x="20724" y="20490"/>
                    <a:pt x="19398" y="21105"/>
                    <a:pt x="17787" y="21310"/>
                  </a:cubicBezTo>
                  <a:cubicBezTo>
                    <a:pt x="16177" y="21515"/>
                    <a:pt x="14282" y="21310"/>
                    <a:pt x="12861" y="20456"/>
                  </a:cubicBezTo>
                  <a:cubicBezTo>
                    <a:pt x="11440" y="19601"/>
                    <a:pt x="10493" y="18097"/>
                    <a:pt x="10303" y="17174"/>
                  </a:cubicBezTo>
                  <a:cubicBezTo>
                    <a:pt x="10114" y="16252"/>
                    <a:pt x="10682" y="15910"/>
                    <a:pt x="11250" y="15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410550" y="0"/>
              <a:ext cx="196851" cy="24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465" y="19117"/>
                    <a:pt x="929" y="16717"/>
                    <a:pt x="2206" y="13948"/>
                  </a:cubicBezTo>
                  <a:cubicBezTo>
                    <a:pt x="3484" y="11179"/>
                    <a:pt x="5574" y="8040"/>
                    <a:pt x="6968" y="5917"/>
                  </a:cubicBezTo>
                  <a:cubicBezTo>
                    <a:pt x="8361" y="3794"/>
                    <a:pt x="9058" y="2686"/>
                    <a:pt x="9871" y="1763"/>
                  </a:cubicBezTo>
                  <a:cubicBezTo>
                    <a:pt x="10684" y="840"/>
                    <a:pt x="11613" y="102"/>
                    <a:pt x="12542" y="9"/>
                  </a:cubicBezTo>
                  <a:cubicBezTo>
                    <a:pt x="13471" y="-83"/>
                    <a:pt x="14400" y="471"/>
                    <a:pt x="15910" y="2594"/>
                  </a:cubicBezTo>
                  <a:cubicBezTo>
                    <a:pt x="17419" y="4717"/>
                    <a:pt x="19510" y="8409"/>
                    <a:pt x="21600" y="12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829650" y="405451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908"/>
                    <a:pt x="2880" y="11815"/>
                    <a:pt x="3600" y="15231"/>
                  </a:cubicBezTo>
                  <a:cubicBezTo>
                    <a:pt x="4320" y="18646"/>
                    <a:pt x="4320" y="19569"/>
                    <a:pt x="7200" y="20215"/>
                  </a:cubicBezTo>
                  <a:cubicBezTo>
                    <a:pt x="10080" y="20862"/>
                    <a:pt x="1584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810600" y="545151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937600" y="557851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975700" y="500701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045550" y="513401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185250" y="367351"/>
              <a:ext cx="19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14"/>
                    <a:pt x="9600" y="10029"/>
                    <a:pt x="13200" y="13629"/>
                  </a:cubicBezTo>
                  <a:cubicBezTo>
                    <a:pt x="16800" y="17229"/>
                    <a:pt x="19200" y="19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293625" y="405451"/>
              <a:ext cx="50376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8" fill="norm" stroke="1" extrusionOk="0">
                  <a:moveTo>
                    <a:pt x="13319" y="0"/>
                  </a:moveTo>
                  <a:cubicBezTo>
                    <a:pt x="9719" y="2434"/>
                    <a:pt x="6119" y="4868"/>
                    <a:pt x="3869" y="7682"/>
                  </a:cubicBezTo>
                  <a:cubicBezTo>
                    <a:pt x="1619" y="10496"/>
                    <a:pt x="719" y="13690"/>
                    <a:pt x="269" y="15820"/>
                  </a:cubicBezTo>
                  <a:cubicBezTo>
                    <a:pt x="-181" y="17949"/>
                    <a:pt x="-181" y="19014"/>
                    <a:pt x="1169" y="19851"/>
                  </a:cubicBezTo>
                  <a:cubicBezTo>
                    <a:pt x="2519" y="20687"/>
                    <a:pt x="5219" y="21296"/>
                    <a:pt x="8819" y="21448"/>
                  </a:cubicBezTo>
                  <a:cubicBezTo>
                    <a:pt x="12419" y="21600"/>
                    <a:pt x="16919" y="21296"/>
                    <a:pt x="21419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293200" y="526101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921850" y="380051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934550" y="48800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0800"/>
                    <a:pt x="4985" y="21600"/>
                    <a:pt x="8585" y="21600"/>
                  </a:cubicBezTo>
                  <a:cubicBezTo>
                    <a:pt x="12185" y="21600"/>
                    <a:pt x="16892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722528" y="284801"/>
              <a:ext cx="27882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20573" y="0"/>
                  </a:moveTo>
                  <a:cubicBezTo>
                    <a:pt x="19755" y="4032"/>
                    <a:pt x="18937" y="8064"/>
                    <a:pt x="17382" y="11016"/>
                  </a:cubicBezTo>
                  <a:cubicBezTo>
                    <a:pt x="15828" y="13968"/>
                    <a:pt x="13537" y="15840"/>
                    <a:pt x="11491" y="16848"/>
                  </a:cubicBezTo>
                  <a:cubicBezTo>
                    <a:pt x="9446" y="17856"/>
                    <a:pt x="7646" y="18000"/>
                    <a:pt x="5846" y="17064"/>
                  </a:cubicBezTo>
                  <a:cubicBezTo>
                    <a:pt x="4046" y="16128"/>
                    <a:pt x="2246" y="14112"/>
                    <a:pt x="1264" y="12744"/>
                  </a:cubicBezTo>
                  <a:cubicBezTo>
                    <a:pt x="282" y="11376"/>
                    <a:pt x="119" y="10656"/>
                    <a:pt x="37" y="9936"/>
                  </a:cubicBezTo>
                  <a:cubicBezTo>
                    <a:pt x="-45" y="9216"/>
                    <a:pt x="-45" y="8496"/>
                    <a:pt x="610" y="8064"/>
                  </a:cubicBezTo>
                  <a:cubicBezTo>
                    <a:pt x="1264" y="7632"/>
                    <a:pt x="2573" y="7488"/>
                    <a:pt x="4782" y="8424"/>
                  </a:cubicBezTo>
                  <a:cubicBezTo>
                    <a:pt x="6991" y="9360"/>
                    <a:pt x="10100" y="11376"/>
                    <a:pt x="13046" y="13752"/>
                  </a:cubicBezTo>
                  <a:cubicBezTo>
                    <a:pt x="15991" y="16128"/>
                    <a:pt x="18773" y="18864"/>
                    <a:pt x="215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166450" y="53245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505117" y="329251"/>
              <a:ext cx="176906" cy="51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2" fill="norm" stroke="1" extrusionOk="0">
                  <a:moveTo>
                    <a:pt x="514" y="0"/>
                  </a:moveTo>
                  <a:cubicBezTo>
                    <a:pt x="257" y="2567"/>
                    <a:pt x="0" y="5134"/>
                    <a:pt x="0" y="6639"/>
                  </a:cubicBezTo>
                  <a:cubicBezTo>
                    <a:pt x="0" y="8144"/>
                    <a:pt x="257" y="8587"/>
                    <a:pt x="1029" y="8808"/>
                  </a:cubicBezTo>
                  <a:cubicBezTo>
                    <a:pt x="1800" y="9030"/>
                    <a:pt x="3086" y="9030"/>
                    <a:pt x="5014" y="8410"/>
                  </a:cubicBezTo>
                  <a:cubicBezTo>
                    <a:pt x="6943" y="7790"/>
                    <a:pt x="9514" y="6551"/>
                    <a:pt x="11571" y="5267"/>
                  </a:cubicBezTo>
                  <a:cubicBezTo>
                    <a:pt x="13629" y="3984"/>
                    <a:pt x="15171" y="2656"/>
                    <a:pt x="15943" y="1726"/>
                  </a:cubicBezTo>
                  <a:cubicBezTo>
                    <a:pt x="16714" y="797"/>
                    <a:pt x="16714" y="266"/>
                    <a:pt x="16586" y="354"/>
                  </a:cubicBezTo>
                  <a:cubicBezTo>
                    <a:pt x="16457" y="443"/>
                    <a:pt x="16200" y="1151"/>
                    <a:pt x="16714" y="2390"/>
                  </a:cubicBezTo>
                  <a:cubicBezTo>
                    <a:pt x="17229" y="3630"/>
                    <a:pt x="18514" y="5400"/>
                    <a:pt x="19543" y="7657"/>
                  </a:cubicBezTo>
                  <a:cubicBezTo>
                    <a:pt x="20571" y="9915"/>
                    <a:pt x="21343" y="12659"/>
                    <a:pt x="21471" y="14916"/>
                  </a:cubicBezTo>
                  <a:cubicBezTo>
                    <a:pt x="21600" y="17174"/>
                    <a:pt x="21086" y="18944"/>
                    <a:pt x="20443" y="20007"/>
                  </a:cubicBezTo>
                  <a:cubicBezTo>
                    <a:pt x="19800" y="21069"/>
                    <a:pt x="19029" y="21423"/>
                    <a:pt x="18000" y="21511"/>
                  </a:cubicBezTo>
                  <a:cubicBezTo>
                    <a:pt x="16971" y="21600"/>
                    <a:pt x="15686" y="21423"/>
                    <a:pt x="14657" y="20538"/>
                  </a:cubicBezTo>
                  <a:cubicBezTo>
                    <a:pt x="13629" y="19652"/>
                    <a:pt x="12857" y="18059"/>
                    <a:pt x="12857" y="16997"/>
                  </a:cubicBezTo>
                  <a:cubicBezTo>
                    <a:pt x="12857" y="15934"/>
                    <a:pt x="13629" y="15403"/>
                    <a:pt x="14400" y="1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798015" y="481651"/>
              <a:ext cx="66936" cy="22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63" fill="norm" stroke="1" extrusionOk="0">
                  <a:moveTo>
                    <a:pt x="11220" y="0"/>
                  </a:moveTo>
                  <a:cubicBezTo>
                    <a:pt x="7845" y="200"/>
                    <a:pt x="4470" y="400"/>
                    <a:pt x="2445" y="1600"/>
                  </a:cubicBezTo>
                  <a:cubicBezTo>
                    <a:pt x="420" y="2800"/>
                    <a:pt x="-255" y="5000"/>
                    <a:pt x="82" y="7900"/>
                  </a:cubicBezTo>
                  <a:cubicBezTo>
                    <a:pt x="420" y="10800"/>
                    <a:pt x="1770" y="14400"/>
                    <a:pt x="2782" y="16800"/>
                  </a:cubicBezTo>
                  <a:cubicBezTo>
                    <a:pt x="3795" y="19200"/>
                    <a:pt x="4470" y="20400"/>
                    <a:pt x="6495" y="21000"/>
                  </a:cubicBezTo>
                  <a:cubicBezTo>
                    <a:pt x="8520" y="21600"/>
                    <a:pt x="11895" y="21600"/>
                    <a:pt x="14595" y="21100"/>
                  </a:cubicBezTo>
                  <a:cubicBezTo>
                    <a:pt x="17295" y="20600"/>
                    <a:pt x="19320" y="19600"/>
                    <a:pt x="21345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782400" y="574224"/>
              <a:ext cx="101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233250" y="475301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840"/>
                    <a:pt x="12150" y="10080"/>
                    <a:pt x="15750" y="6480"/>
                  </a:cubicBezTo>
                  <a:cubicBezTo>
                    <a:pt x="19350" y="2880"/>
                    <a:pt x="2047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322150" y="399101"/>
              <a:ext cx="25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3892"/>
                    <a:pt x="16615" y="7784"/>
                    <a:pt x="19108" y="11384"/>
                  </a:cubicBezTo>
                  <a:cubicBezTo>
                    <a:pt x="21600" y="14984"/>
                    <a:pt x="18277" y="18292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873940" y="308084"/>
              <a:ext cx="11496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55" fill="norm" stroke="1" extrusionOk="0">
                  <a:moveTo>
                    <a:pt x="20949" y="3189"/>
                  </a:moveTo>
                  <a:cubicBezTo>
                    <a:pt x="20563" y="2174"/>
                    <a:pt x="20178" y="1160"/>
                    <a:pt x="19020" y="580"/>
                  </a:cubicBezTo>
                  <a:cubicBezTo>
                    <a:pt x="17863" y="0"/>
                    <a:pt x="15935" y="-145"/>
                    <a:pt x="14199" y="145"/>
                  </a:cubicBezTo>
                  <a:cubicBezTo>
                    <a:pt x="12463" y="435"/>
                    <a:pt x="10920" y="1160"/>
                    <a:pt x="8413" y="3479"/>
                  </a:cubicBezTo>
                  <a:cubicBezTo>
                    <a:pt x="5906" y="5799"/>
                    <a:pt x="2435" y="9713"/>
                    <a:pt x="892" y="12685"/>
                  </a:cubicBezTo>
                  <a:cubicBezTo>
                    <a:pt x="-651" y="15656"/>
                    <a:pt x="-265" y="17686"/>
                    <a:pt x="2628" y="18991"/>
                  </a:cubicBezTo>
                  <a:cubicBezTo>
                    <a:pt x="5520" y="20295"/>
                    <a:pt x="10920" y="20875"/>
                    <a:pt x="1632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110492" y="380051"/>
              <a:ext cx="1810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731"/>
                    <a:pt x="-1068" y="9463"/>
                    <a:pt x="132" y="13063"/>
                  </a:cubicBezTo>
                  <a:cubicBezTo>
                    <a:pt x="1332" y="16663"/>
                    <a:pt x="10932" y="19131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192100" y="494351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440561" y="405451"/>
              <a:ext cx="18334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1261" y="0"/>
                  </a:moveTo>
                  <a:cubicBezTo>
                    <a:pt x="20034" y="288"/>
                    <a:pt x="18806" y="576"/>
                    <a:pt x="16843" y="3168"/>
                  </a:cubicBezTo>
                  <a:cubicBezTo>
                    <a:pt x="14879" y="5760"/>
                    <a:pt x="12179" y="10656"/>
                    <a:pt x="9970" y="13392"/>
                  </a:cubicBezTo>
                  <a:cubicBezTo>
                    <a:pt x="7761" y="16128"/>
                    <a:pt x="6043" y="16704"/>
                    <a:pt x="4570" y="16704"/>
                  </a:cubicBezTo>
                  <a:cubicBezTo>
                    <a:pt x="3097" y="16704"/>
                    <a:pt x="1870" y="16128"/>
                    <a:pt x="1011" y="14832"/>
                  </a:cubicBezTo>
                  <a:cubicBezTo>
                    <a:pt x="152" y="13536"/>
                    <a:pt x="-339" y="11520"/>
                    <a:pt x="275" y="10512"/>
                  </a:cubicBezTo>
                  <a:cubicBezTo>
                    <a:pt x="888" y="9504"/>
                    <a:pt x="2606" y="9504"/>
                    <a:pt x="5920" y="11520"/>
                  </a:cubicBezTo>
                  <a:cubicBezTo>
                    <a:pt x="9234" y="13536"/>
                    <a:pt x="14143" y="17568"/>
                    <a:pt x="190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719150" y="303851"/>
              <a:ext cx="8656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0" y="0"/>
                  </a:moveTo>
                  <a:cubicBezTo>
                    <a:pt x="2512" y="0"/>
                    <a:pt x="5023" y="0"/>
                    <a:pt x="8288" y="831"/>
                  </a:cubicBezTo>
                  <a:cubicBezTo>
                    <a:pt x="11553" y="1662"/>
                    <a:pt x="15572" y="3323"/>
                    <a:pt x="18084" y="5885"/>
                  </a:cubicBezTo>
                  <a:cubicBezTo>
                    <a:pt x="20595" y="8446"/>
                    <a:pt x="21600" y="11908"/>
                    <a:pt x="19088" y="14677"/>
                  </a:cubicBezTo>
                  <a:cubicBezTo>
                    <a:pt x="16577" y="17446"/>
                    <a:pt x="10549" y="19523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922350" y="50705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154854" y="310201"/>
              <a:ext cx="207764" cy="51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39" fill="norm" stroke="1" extrusionOk="0">
                  <a:moveTo>
                    <a:pt x="2871" y="0"/>
                  </a:moveTo>
                  <a:cubicBezTo>
                    <a:pt x="1561" y="1511"/>
                    <a:pt x="252" y="3022"/>
                    <a:pt x="34" y="4356"/>
                  </a:cubicBezTo>
                  <a:cubicBezTo>
                    <a:pt x="-184" y="5689"/>
                    <a:pt x="689" y="6844"/>
                    <a:pt x="1561" y="7600"/>
                  </a:cubicBezTo>
                  <a:cubicBezTo>
                    <a:pt x="2434" y="8356"/>
                    <a:pt x="3307" y="8711"/>
                    <a:pt x="5271" y="8133"/>
                  </a:cubicBezTo>
                  <a:cubicBezTo>
                    <a:pt x="7234" y="7556"/>
                    <a:pt x="10289" y="6044"/>
                    <a:pt x="12034" y="5022"/>
                  </a:cubicBezTo>
                  <a:cubicBezTo>
                    <a:pt x="13780" y="4000"/>
                    <a:pt x="14216" y="3467"/>
                    <a:pt x="14761" y="2844"/>
                  </a:cubicBezTo>
                  <a:cubicBezTo>
                    <a:pt x="15307" y="2222"/>
                    <a:pt x="15961" y="1511"/>
                    <a:pt x="16289" y="1422"/>
                  </a:cubicBezTo>
                  <a:cubicBezTo>
                    <a:pt x="16616" y="1333"/>
                    <a:pt x="16616" y="1867"/>
                    <a:pt x="17271" y="3689"/>
                  </a:cubicBezTo>
                  <a:cubicBezTo>
                    <a:pt x="17925" y="5511"/>
                    <a:pt x="19234" y="8622"/>
                    <a:pt x="20107" y="11378"/>
                  </a:cubicBezTo>
                  <a:cubicBezTo>
                    <a:pt x="20980" y="14133"/>
                    <a:pt x="21416" y="16533"/>
                    <a:pt x="21416" y="18089"/>
                  </a:cubicBezTo>
                  <a:cubicBezTo>
                    <a:pt x="21416" y="19644"/>
                    <a:pt x="20980" y="20356"/>
                    <a:pt x="19780" y="20844"/>
                  </a:cubicBezTo>
                  <a:cubicBezTo>
                    <a:pt x="18580" y="21333"/>
                    <a:pt x="16616" y="21600"/>
                    <a:pt x="15089" y="21333"/>
                  </a:cubicBezTo>
                  <a:cubicBezTo>
                    <a:pt x="13561" y="21067"/>
                    <a:pt x="12471" y="20267"/>
                    <a:pt x="12361" y="19333"/>
                  </a:cubicBezTo>
                  <a:cubicBezTo>
                    <a:pt x="12252" y="18400"/>
                    <a:pt x="13125" y="17333"/>
                    <a:pt x="13998" y="16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475890" y="462601"/>
              <a:ext cx="3701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615"/>
                    <a:pt x="2982" y="9231"/>
                    <a:pt x="1182" y="12462"/>
                  </a:cubicBezTo>
                  <a:cubicBezTo>
                    <a:pt x="-618" y="15692"/>
                    <a:pt x="-618" y="17538"/>
                    <a:pt x="2982" y="18831"/>
                  </a:cubicBezTo>
                  <a:cubicBezTo>
                    <a:pt x="6582" y="20123"/>
                    <a:pt x="13782" y="20862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436700" y="576901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138250" y="73520"/>
              <a:ext cx="158751" cy="16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1268"/>
                  </a:moveTo>
                  <a:cubicBezTo>
                    <a:pt x="2016" y="16780"/>
                    <a:pt x="4032" y="12291"/>
                    <a:pt x="5616" y="9065"/>
                  </a:cubicBezTo>
                  <a:cubicBezTo>
                    <a:pt x="7200" y="5839"/>
                    <a:pt x="8352" y="3876"/>
                    <a:pt x="9504" y="2333"/>
                  </a:cubicBezTo>
                  <a:cubicBezTo>
                    <a:pt x="10656" y="790"/>
                    <a:pt x="11808" y="-332"/>
                    <a:pt x="12672" y="89"/>
                  </a:cubicBezTo>
                  <a:cubicBezTo>
                    <a:pt x="13536" y="510"/>
                    <a:pt x="14112" y="2473"/>
                    <a:pt x="15552" y="5980"/>
                  </a:cubicBezTo>
                  <a:cubicBezTo>
                    <a:pt x="16992" y="9486"/>
                    <a:pt x="19296" y="14536"/>
                    <a:pt x="21600" y="1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648367" y="373701"/>
              <a:ext cx="2328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164"/>
                    <a:pt x="9818" y="6327"/>
                    <a:pt x="5891" y="9655"/>
                  </a:cubicBezTo>
                  <a:cubicBezTo>
                    <a:pt x="1964" y="12982"/>
                    <a:pt x="0" y="16473"/>
                    <a:pt x="0" y="18491"/>
                  </a:cubicBezTo>
                  <a:cubicBezTo>
                    <a:pt x="0" y="20509"/>
                    <a:pt x="1964" y="21055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762667" y="462601"/>
              <a:ext cx="6773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3697"/>
                    <a:pt x="8100" y="7395"/>
                    <a:pt x="4387" y="10508"/>
                  </a:cubicBezTo>
                  <a:cubicBezTo>
                    <a:pt x="675" y="13622"/>
                    <a:pt x="0" y="16151"/>
                    <a:pt x="0" y="17903"/>
                  </a:cubicBezTo>
                  <a:cubicBezTo>
                    <a:pt x="0" y="19654"/>
                    <a:pt x="675" y="20627"/>
                    <a:pt x="4050" y="21114"/>
                  </a:cubicBezTo>
                  <a:cubicBezTo>
                    <a:pt x="7425" y="21600"/>
                    <a:pt x="13500" y="21600"/>
                    <a:pt x="195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747850" y="608651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887550" y="615001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995500" y="551501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0151" y="2393487"/>
              <a:ext cx="56300" cy="38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53" fill="norm" stroke="1" extrusionOk="0">
                  <a:moveTo>
                    <a:pt x="6878" y="2836"/>
                  </a:moveTo>
                  <a:cubicBezTo>
                    <a:pt x="6078" y="2240"/>
                    <a:pt x="5278" y="1643"/>
                    <a:pt x="4078" y="1046"/>
                  </a:cubicBezTo>
                  <a:cubicBezTo>
                    <a:pt x="2878" y="450"/>
                    <a:pt x="1278" y="-147"/>
                    <a:pt x="478" y="32"/>
                  </a:cubicBezTo>
                  <a:cubicBezTo>
                    <a:pt x="-322" y="211"/>
                    <a:pt x="-322" y="1166"/>
                    <a:pt x="2078" y="4089"/>
                  </a:cubicBezTo>
                  <a:cubicBezTo>
                    <a:pt x="4478" y="7013"/>
                    <a:pt x="9278" y="11906"/>
                    <a:pt x="12878" y="15128"/>
                  </a:cubicBezTo>
                  <a:cubicBezTo>
                    <a:pt x="16478" y="18350"/>
                    <a:pt x="18878" y="19902"/>
                    <a:pt x="21278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5377" y="2319447"/>
              <a:ext cx="263691" cy="49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93" fill="norm" stroke="1" extrusionOk="0">
                  <a:moveTo>
                    <a:pt x="618" y="4021"/>
                  </a:moveTo>
                  <a:cubicBezTo>
                    <a:pt x="273" y="3102"/>
                    <a:pt x="-73" y="2183"/>
                    <a:pt x="13" y="1539"/>
                  </a:cubicBezTo>
                  <a:cubicBezTo>
                    <a:pt x="100" y="896"/>
                    <a:pt x="618" y="528"/>
                    <a:pt x="2087" y="253"/>
                  </a:cubicBezTo>
                  <a:cubicBezTo>
                    <a:pt x="3556" y="-23"/>
                    <a:pt x="5975" y="-207"/>
                    <a:pt x="8913" y="436"/>
                  </a:cubicBezTo>
                  <a:cubicBezTo>
                    <a:pt x="11850" y="1080"/>
                    <a:pt x="15306" y="2550"/>
                    <a:pt x="17725" y="4756"/>
                  </a:cubicBezTo>
                  <a:cubicBezTo>
                    <a:pt x="20145" y="6962"/>
                    <a:pt x="21527" y="9904"/>
                    <a:pt x="21527" y="12293"/>
                  </a:cubicBezTo>
                  <a:cubicBezTo>
                    <a:pt x="21527" y="14683"/>
                    <a:pt x="20145" y="16522"/>
                    <a:pt x="17466" y="17946"/>
                  </a:cubicBezTo>
                  <a:cubicBezTo>
                    <a:pt x="14788" y="19371"/>
                    <a:pt x="10813" y="20382"/>
                    <a:pt x="6839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22861" y="2588512"/>
              <a:ext cx="138723" cy="17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0698" fill="norm" stroke="1" extrusionOk="0">
                  <a:moveTo>
                    <a:pt x="13871" y="155"/>
                  </a:moveTo>
                  <a:cubicBezTo>
                    <a:pt x="10741" y="-91"/>
                    <a:pt x="7610" y="-336"/>
                    <a:pt x="4793" y="1873"/>
                  </a:cubicBezTo>
                  <a:cubicBezTo>
                    <a:pt x="1975" y="4082"/>
                    <a:pt x="-529" y="8746"/>
                    <a:pt x="97" y="12673"/>
                  </a:cubicBezTo>
                  <a:cubicBezTo>
                    <a:pt x="723" y="16600"/>
                    <a:pt x="4480" y="19791"/>
                    <a:pt x="8393" y="20528"/>
                  </a:cubicBezTo>
                  <a:cubicBezTo>
                    <a:pt x="12306" y="21264"/>
                    <a:pt x="16375" y="19546"/>
                    <a:pt x="18567" y="16600"/>
                  </a:cubicBezTo>
                  <a:cubicBezTo>
                    <a:pt x="20758" y="13655"/>
                    <a:pt x="21071" y="9482"/>
                    <a:pt x="19662" y="6782"/>
                  </a:cubicBezTo>
                  <a:cubicBezTo>
                    <a:pt x="18254" y="4082"/>
                    <a:pt x="15123" y="2855"/>
                    <a:pt x="11993" y="1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22483" y="2551751"/>
              <a:ext cx="205318" cy="20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4231" y="0"/>
                  </a:moveTo>
                  <a:cubicBezTo>
                    <a:pt x="3118" y="0"/>
                    <a:pt x="2004" y="0"/>
                    <a:pt x="1225" y="655"/>
                  </a:cubicBezTo>
                  <a:cubicBezTo>
                    <a:pt x="445" y="1309"/>
                    <a:pt x="0" y="2618"/>
                    <a:pt x="0" y="5782"/>
                  </a:cubicBezTo>
                  <a:cubicBezTo>
                    <a:pt x="0" y="8945"/>
                    <a:pt x="445" y="13964"/>
                    <a:pt x="1559" y="17127"/>
                  </a:cubicBezTo>
                  <a:cubicBezTo>
                    <a:pt x="2672" y="20291"/>
                    <a:pt x="4454" y="21600"/>
                    <a:pt x="6346" y="21273"/>
                  </a:cubicBezTo>
                  <a:cubicBezTo>
                    <a:pt x="8239" y="20945"/>
                    <a:pt x="10243" y="18982"/>
                    <a:pt x="11468" y="16909"/>
                  </a:cubicBezTo>
                  <a:cubicBezTo>
                    <a:pt x="12693" y="14836"/>
                    <a:pt x="13138" y="12655"/>
                    <a:pt x="13361" y="11018"/>
                  </a:cubicBezTo>
                  <a:cubicBezTo>
                    <a:pt x="13584" y="9382"/>
                    <a:pt x="13584" y="8291"/>
                    <a:pt x="13584" y="8291"/>
                  </a:cubicBezTo>
                  <a:cubicBezTo>
                    <a:pt x="13584" y="8291"/>
                    <a:pt x="13584" y="9382"/>
                    <a:pt x="14363" y="11127"/>
                  </a:cubicBezTo>
                  <a:cubicBezTo>
                    <a:pt x="15142" y="12873"/>
                    <a:pt x="16701" y="15273"/>
                    <a:pt x="18037" y="16691"/>
                  </a:cubicBezTo>
                  <a:cubicBezTo>
                    <a:pt x="19373" y="18109"/>
                    <a:pt x="20487" y="18545"/>
                    <a:pt x="2160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780717" y="2272351"/>
              <a:ext cx="130226" cy="50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64" fill="norm" stroke="1" extrusionOk="0">
                  <a:moveTo>
                    <a:pt x="6968" y="0"/>
                  </a:moveTo>
                  <a:cubicBezTo>
                    <a:pt x="4877" y="2599"/>
                    <a:pt x="2787" y="5198"/>
                    <a:pt x="1568" y="8111"/>
                  </a:cubicBezTo>
                  <a:cubicBezTo>
                    <a:pt x="348" y="11024"/>
                    <a:pt x="0" y="14251"/>
                    <a:pt x="0" y="16133"/>
                  </a:cubicBezTo>
                  <a:cubicBezTo>
                    <a:pt x="0" y="18015"/>
                    <a:pt x="348" y="18553"/>
                    <a:pt x="871" y="19135"/>
                  </a:cubicBezTo>
                  <a:cubicBezTo>
                    <a:pt x="1394" y="19718"/>
                    <a:pt x="2090" y="20345"/>
                    <a:pt x="2787" y="20390"/>
                  </a:cubicBezTo>
                  <a:cubicBezTo>
                    <a:pt x="3484" y="20435"/>
                    <a:pt x="4181" y="19897"/>
                    <a:pt x="5400" y="18911"/>
                  </a:cubicBezTo>
                  <a:cubicBezTo>
                    <a:pt x="6619" y="17925"/>
                    <a:pt x="8361" y="16491"/>
                    <a:pt x="9929" y="15640"/>
                  </a:cubicBezTo>
                  <a:cubicBezTo>
                    <a:pt x="11497" y="14788"/>
                    <a:pt x="12890" y="14520"/>
                    <a:pt x="14284" y="14564"/>
                  </a:cubicBezTo>
                  <a:cubicBezTo>
                    <a:pt x="15677" y="14609"/>
                    <a:pt x="17071" y="14968"/>
                    <a:pt x="18290" y="15685"/>
                  </a:cubicBezTo>
                  <a:cubicBezTo>
                    <a:pt x="19510" y="16402"/>
                    <a:pt x="20555" y="17477"/>
                    <a:pt x="21077" y="18284"/>
                  </a:cubicBezTo>
                  <a:cubicBezTo>
                    <a:pt x="21600" y="19090"/>
                    <a:pt x="21600" y="19628"/>
                    <a:pt x="20729" y="20076"/>
                  </a:cubicBezTo>
                  <a:cubicBezTo>
                    <a:pt x="19858" y="20524"/>
                    <a:pt x="18116" y="20883"/>
                    <a:pt x="16026" y="21152"/>
                  </a:cubicBezTo>
                  <a:cubicBezTo>
                    <a:pt x="13935" y="21421"/>
                    <a:pt x="11497" y="21600"/>
                    <a:pt x="9058" y="21331"/>
                  </a:cubicBezTo>
                  <a:cubicBezTo>
                    <a:pt x="6619" y="21062"/>
                    <a:pt x="4181" y="20345"/>
                    <a:pt x="1742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56400" y="2373951"/>
              <a:ext cx="273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12" y="0"/>
                  </a:moveTo>
                  <a:cubicBezTo>
                    <a:pt x="1674" y="2760"/>
                    <a:pt x="837" y="5520"/>
                    <a:pt x="419" y="8700"/>
                  </a:cubicBezTo>
                  <a:cubicBezTo>
                    <a:pt x="0" y="11880"/>
                    <a:pt x="0" y="15480"/>
                    <a:pt x="0" y="17580"/>
                  </a:cubicBezTo>
                  <a:cubicBezTo>
                    <a:pt x="0" y="19680"/>
                    <a:pt x="0" y="20280"/>
                    <a:pt x="335" y="20760"/>
                  </a:cubicBezTo>
                  <a:cubicBezTo>
                    <a:pt x="670" y="21240"/>
                    <a:pt x="1340" y="21600"/>
                    <a:pt x="2093" y="21600"/>
                  </a:cubicBezTo>
                  <a:cubicBezTo>
                    <a:pt x="2847" y="21600"/>
                    <a:pt x="3684" y="21240"/>
                    <a:pt x="5107" y="19800"/>
                  </a:cubicBezTo>
                  <a:cubicBezTo>
                    <a:pt x="6530" y="18360"/>
                    <a:pt x="8540" y="15840"/>
                    <a:pt x="9712" y="14100"/>
                  </a:cubicBezTo>
                  <a:cubicBezTo>
                    <a:pt x="10884" y="12360"/>
                    <a:pt x="11219" y="11400"/>
                    <a:pt x="11051" y="11100"/>
                  </a:cubicBezTo>
                  <a:cubicBezTo>
                    <a:pt x="10884" y="10800"/>
                    <a:pt x="10214" y="11160"/>
                    <a:pt x="9377" y="12420"/>
                  </a:cubicBezTo>
                  <a:cubicBezTo>
                    <a:pt x="8540" y="13680"/>
                    <a:pt x="7535" y="15840"/>
                    <a:pt x="7200" y="17220"/>
                  </a:cubicBezTo>
                  <a:cubicBezTo>
                    <a:pt x="6865" y="18600"/>
                    <a:pt x="7200" y="19200"/>
                    <a:pt x="9377" y="19440"/>
                  </a:cubicBezTo>
                  <a:cubicBezTo>
                    <a:pt x="11553" y="19680"/>
                    <a:pt x="15572" y="19560"/>
                    <a:pt x="17916" y="19260"/>
                  </a:cubicBezTo>
                  <a:cubicBezTo>
                    <a:pt x="20260" y="18960"/>
                    <a:pt x="20930" y="1848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668211" y="2334646"/>
              <a:ext cx="189890" cy="38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5" fill="norm" stroke="1" extrusionOk="0">
                  <a:moveTo>
                    <a:pt x="21531" y="784"/>
                  </a:moveTo>
                  <a:cubicBezTo>
                    <a:pt x="20331" y="426"/>
                    <a:pt x="19131" y="68"/>
                    <a:pt x="17811" y="9"/>
                  </a:cubicBezTo>
                  <a:cubicBezTo>
                    <a:pt x="16491" y="-51"/>
                    <a:pt x="15051" y="188"/>
                    <a:pt x="12891" y="1560"/>
                  </a:cubicBezTo>
                  <a:cubicBezTo>
                    <a:pt x="10731" y="2932"/>
                    <a:pt x="7851" y="5439"/>
                    <a:pt x="5691" y="8183"/>
                  </a:cubicBezTo>
                  <a:cubicBezTo>
                    <a:pt x="3531" y="10928"/>
                    <a:pt x="2091" y="13911"/>
                    <a:pt x="1251" y="15701"/>
                  </a:cubicBezTo>
                  <a:cubicBezTo>
                    <a:pt x="411" y="17492"/>
                    <a:pt x="171" y="18088"/>
                    <a:pt x="51" y="18685"/>
                  </a:cubicBezTo>
                  <a:cubicBezTo>
                    <a:pt x="-69" y="19282"/>
                    <a:pt x="-69" y="19878"/>
                    <a:pt x="1131" y="20415"/>
                  </a:cubicBezTo>
                  <a:cubicBezTo>
                    <a:pt x="2331" y="20952"/>
                    <a:pt x="4731" y="21430"/>
                    <a:pt x="7611" y="21489"/>
                  </a:cubicBezTo>
                  <a:cubicBezTo>
                    <a:pt x="10491" y="21549"/>
                    <a:pt x="13851" y="21191"/>
                    <a:pt x="17211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699350" y="2570801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010500" y="2390884"/>
              <a:ext cx="285751" cy="33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350"/>
                  </a:moveTo>
                  <a:cubicBezTo>
                    <a:pt x="0" y="675"/>
                    <a:pt x="0" y="0"/>
                    <a:pt x="160" y="0"/>
                  </a:cubicBezTo>
                  <a:cubicBezTo>
                    <a:pt x="320" y="0"/>
                    <a:pt x="640" y="675"/>
                    <a:pt x="1120" y="3173"/>
                  </a:cubicBezTo>
                  <a:cubicBezTo>
                    <a:pt x="1600" y="5670"/>
                    <a:pt x="2240" y="9990"/>
                    <a:pt x="2800" y="13095"/>
                  </a:cubicBezTo>
                  <a:cubicBezTo>
                    <a:pt x="3360" y="16200"/>
                    <a:pt x="3840" y="18090"/>
                    <a:pt x="4400" y="19238"/>
                  </a:cubicBezTo>
                  <a:cubicBezTo>
                    <a:pt x="4960" y="20385"/>
                    <a:pt x="5600" y="20790"/>
                    <a:pt x="6160" y="20723"/>
                  </a:cubicBezTo>
                  <a:cubicBezTo>
                    <a:pt x="6720" y="20655"/>
                    <a:pt x="7200" y="20115"/>
                    <a:pt x="7680" y="19103"/>
                  </a:cubicBezTo>
                  <a:cubicBezTo>
                    <a:pt x="8160" y="18090"/>
                    <a:pt x="8640" y="16605"/>
                    <a:pt x="9040" y="15525"/>
                  </a:cubicBezTo>
                  <a:cubicBezTo>
                    <a:pt x="9440" y="14445"/>
                    <a:pt x="9760" y="13770"/>
                    <a:pt x="10000" y="13770"/>
                  </a:cubicBezTo>
                  <a:cubicBezTo>
                    <a:pt x="10240" y="13770"/>
                    <a:pt x="10400" y="14445"/>
                    <a:pt x="10560" y="15727"/>
                  </a:cubicBezTo>
                  <a:cubicBezTo>
                    <a:pt x="10720" y="17010"/>
                    <a:pt x="10880" y="18900"/>
                    <a:pt x="11280" y="20048"/>
                  </a:cubicBezTo>
                  <a:cubicBezTo>
                    <a:pt x="11680" y="21195"/>
                    <a:pt x="12320" y="21600"/>
                    <a:pt x="12960" y="21533"/>
                  </a:cubicBezTo>
                  <a:cubicBezTo>
                    <a:pt x="13600" y="21465"/>
                    <a:pt x="14240" y="20925"/>
                    <a:pt x="15440" y="18495"/>
                  </a:cubicBezTo>
                  <a:cubicBezTo>
                    <a:pt x="16640" y="16065"/>
                    <a:pt x="18400" y="11745"/>
                    <a:pt x="19520" y="9045"/>
                  </a:cubicBezTo>
                  <a:cubicBezTo>
                    <a:pt x="20640" y="6345"/>
                    <a:pt x="21120" y="5265"/>
                    <a:pt x="21600" y="4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378800" y="2376751"/>
              <a:ext cx="287953" cy="32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80" fill="norm" stroke="1" extrusionOk="0">
                  <a:moveTo>
                    <a:pt x="0" y="21280"/>
                  </a:moveTo>
                  <a:cubicBezTo>
                    <a:pt x="1734" y="16602"/>
                    <a:pt x="3469" y="11925"/>
                    <a:pt x="4493" y="9242"/>
                  </a:cubicBezTo>
                  <a:cubicBezTo>
                    <a:pt x="5518" y="6559"/>
                    <a:pt x="5834" y="5871"/>
                    <a:pt x="6070" y="5114"/>
                  </a:cubicBezTo>
                  <a:cubicBezTo>
                    <a:pt x="6307" y="4358"/>
                    <a:pt x="6464" y="3532"/>
                    <a:pt x="6543" y="3463"/>
                  </a:cubicBezTo>
                  <a:cubicBezTo>
                    <a:pt x="6622" y="3395"/>
                    <a:pt x="6622" y="4083"/>
                    <a:pt x="6622" y="5527"/>
                  </a:cubicBezTo>
                  <a:cubicBezTo>
                    <a:pt x="6622" y="6972"/>
                    <a:pt x="6622" y="9173"/>
                    <a:pt x="6701" y="10618"/>
                  </a:cubicBezTo>
                  <a:cubicBezTo>
                    <a:pt x="6780" y="12062"/>
                    <a:pt x="6937" y="12750"/>
                    <a:pt x="7410" y="13163"/>
                  </a:cubicBezTo>
                  <a:cubicBezTo>
                    <a:pt x="7883" y="13576"/>
                    <a:pt x="8672" y="13713"/>
                    <a:pt x="9618" y="13163"/>
                  </a:cubicBezTo>
                  <a:cubicBezTo>
                    <a:pt x="10564" y="12612"/>
                    <a:pt x="11667" y="11374"/>
                    <a:pt x="13244" y="9104"/>
                  </a:cubicBezTo>
                  <a:cubicBezTo>
                    <a:pt x="14820" y="6834"/>
                    <a:pt x="16870" y="3532"/>
                    <a:pt x="18289" y="1744"/>
                  </a:cubicBezTo>
                  <a:cubicBezTo>
                    <a:pt x="19708" y="-45"/>
                    <a:pt x="20496" y="-320"/>
                    <a:pt x="20969" y="299"/>
                  </a:cubicBezTo>
                  <a:cubicBezTo>
                    <a:pt x="21442" y="918"/>
                    <a:pt x="21600" y="2432"/>
                    <a:pt x="21285" y="5046"/>
                  </a:cubicBezTo>
                  <a:cubicBezTo>
                    <a:pt x="20969" y="7660"/>
                    <a:pt x="20181" y="11374"/>
                    <a:pt x="19472" y="14195"/>
                  </a:cubicBezTo>
                  <a:cubicBezTo>
                    <a:pt x="18762" y="17015"/>
                    <a:pt x="18131" y="18941"/>
                    <a:pt x="17501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712403" y="2314378"/>
              <a:ext cx="164626" cy="40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52" fill="norm" stroke="1" extrusionOk="0">
                  <a:moveTo>
                    <a:pt x="9404" y="8478"/>
                  </a:moveTo>
                  <a:cubicBezTo>
                    <a:pt x="7216" y="11150"/>
                    <a:pt x="5029" y="13823"/>
                    <a:pt x="3525" y="15771"/>
                  </a:cubicBezTo>
                  <a:cubicBezTo>
                    <a:pt x="2021" y="17719"/>
                    <a:pt x="1201" y="18944"/>
                    <a:pt x="654" y="19891"/>
                  </a:cubicBezTo>
                  <a:cubicBezTo>
                    <a:pt x="107" y="20837"/>
                    <a:pt x="-166" y="21505"/>
                    <a:pt x="107" y="21449"/>
                  </a:cubicBezTo>
                  <a:cubicBezTo>
                    <a:pt x="381" y="21394"/>
                    <a:pt x="1201" y="20614"/>
                    <a:pt x="2978" y="18443"/>
                  </a:cubicBezTo>
                  <a:cubicBezTo>
                    <a:pt x="4756" y="16272"/>
                    <a:pt x="7490" y="12709"/>
                    <a:pt x="10087" y="9536"/>
                  </a:cubicBezTo>
                  <a:cubicBezTo>
                    <a:pt x="12685" y="6363"/>
                    <a:pt x="15145" y="3579"/>
                    <a:pt x="16923" y="1965"/>
                  </a:cubicBezTo>
                  <a:cubicBezTo>
                    <a:pt x="18700" y="350"/>
                    <a:pt x="19793" y="-95"/>
                    <a:pt x="20477" y="16"/>
                  </a:cubicBezTo>
                  <a:cubicBezTo>
                    <a:pt x="21161" y="128"/>
                    <a:pt x="21434" y="796"/>
                    <a:pt x="21161" y="3190"/>
                  </a:cubicBezTo>
                  <a:cubicBezTo>
                    <a:pt x="20887" y="5583"/>
                    <a:pt x="20067" y="9703"/>
                    <a:pt x="19247" y="12987"/>
                  </a:cubicBezTo>
                  <a:cubicBezTo>
                    <a:pt x="18426" y="16272"/>
                    <a:pt x="17606" y="18721"/>
                    <a:pt x="16786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751006" y="2522118"/>
              <a:ext cx="180245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90" y="21600"/>
                  </a:moveTo>
                  <a:cubicBezTo>
                    <a:pt x="39" y="15247"/>
                    <a:pt x="-212" y="8894"/>
                    <a:pt x="290" y="5082"/>
                  </a:cubicBezTo>
                  <a:cubicBezTo>
                    <a:pt x="793" y="1271"/>
                    <a:pt x="2048" y="0"/>
                    <a:pt x="5690" y="0"/>
                  </a:cubicBezTo>
                  <a:cubicBezTo>
                    <a:pt x="9332" y="0"/>
                    <a:pt x="15360" y="1271"/>
                    <a:pt x="21388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197950" y="2456501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204300" y="260890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074250" y="2425275"/>
              <a:ext cx="171186" cy="66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59" fill="norm" stroke="1" extrusionOk="0">
                  <a:moveTo>
                    <a:pt x="1600" y="1206"/>
                  </a:moveTo>
                  <a:cubicBezTo>
                    <a:pt x="1067" y="662"/>
                    <a:pt x="533" y="119"/>
                    <a:pt x="267" y="17"/>
                  </a:cubicBezTo>
                  <a:cubicBezTo>
                    <a:pt x="0" y="-85"/>
                    <a:pt x="0" y="255"/>
                    <a:pt x="0" y="1375"/>
                  </a:cubicBezTo>
                  <a:cubicBezTo>
                    <a:pt x="0" y="2496"/>
                    <a:pt x="0" y="4398"/>
                    <a:pt x="800" y="5790"/>
                  </a:cubicBezTo>
                  <a:cubicBezTo>
                    <a:pt x="1600" y="7183"/>
                    <a:pt x="3200" y="8066"/>
                    <a:pt x="4667" y="8507"/>
                  </a:cubicBezTo>
                  <a:cubicBezTo>
                    <a:pt x="6133" y="8949"/>
                    <a:pt x="7467" y="8949"/>
                    <a:pt x="9200" y="8236"/>
                  </a:cubicBezTo>
                  <a:cubicBezTo>
                    <a:pt x="10933" y="7523"/>
                    <a:pt x="13067" y="6096"/>
                    <a:pt x="14800" y="4738"/>
                  </a:cubicBezTo>
                  <a:cubicBezTo>
                    <a:pt x="16533" y="3379"/>
                    <a:pt x="17867" y="2089"/>
                    <a:pt x="18800" y="1240"/>
                  </a:cubicBezTo>
                  <a:cubicBezTo>
                    <a:pt x="19733" y="390"/>
                    <a:pt x="20267" y="-17"/>
                    <a:pt x="20533" y="51"/>
                  </a:cubicBezTo>
                  <a:cubicBezTo>
                    <a:pt x="20800" y="119"/>
                    <a:pt x="20800" y="662"/>
                    <a:pt x="20933" y="2326"/>
                  </a:cubicBezTo>
                  <a:cubicBezTo>
                    <a:pt x="21067" y="3990"/>
                    <a:pt x="21333" y="6775"/>
                    <a:pt x="21467" y="9323"/>
                  </a:cubicBezTo>
                  <a:cubicBezTo>
                    <a:pt x="21600" y="11870"/>
                    <a:pt x="21600" y="14179"/>
                    <a:pt x="21467" y="15945"/>
                  </a:cubicBezTo>
                  <a:cubicBezTo>
                    <a:pt x="21333" y="17711"/>
                    <a:pt x="21067" y="18934"/>
                    <a:pt x="20667" y="19749"/>
                  </a:cubicBezTo>
                  <a:cubicBezTo>
                    <a:pt x="20267" y="20564"/>
                    <a:pt x="19733" y="20972"/>
                    <a:pt x="18800" y="21209"/>
                  </a:cubicBezTo>
                  <a:cubicBezTo>
                    <a:pt x="17867" y="21447"/>
                    <a:pt x="16533" y="21515"/>
                    <a:pt x="15467" y="21413"/>
                  </a:cubicBezTo>
                  <a:cubicBezTo>
                    <a:pt x="14400" y="21311"/>
                    <a:pt x="13600" y="21040"/>
                    <a:pt x="12400" y="20021"/>
                  </a:cubicBezTo>
                  <a:cubicBezTo>
                    <a:pt x="11200" y="19002"/>
                    <a:pt x="9600" y="17236"/>
                    <a:pt x="8000" y="15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061550" y="2211938"/>
              <a:ext cx="12700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9350"/>
                  </a:moveTo>
                  <a:cubicBezTo>
                    <a:pt x="2520" y="13775"/>
                    <a:pt x="5040" y="8201"/>
                    <a:pt x="7020" y="4717"/>
                  </a:cubicBezTo>
                  <a:cubicBezTo>
                    <a:pt x="9000" y="1234"/>
                    <a:pt x="10440" y="-160"/>
                    <a:pt x="11700" y="14"/>
                  </a:cubicBezTo>
                  <a:cubicBezTo>
                    <a:pt x="12960" y="188"/>
                    <a:pt x="14040" y="1930"/>
                    <a:pt x="15660" y="5763"/>
                  </a:cubicBezTo>
                  <a:cubicBezTo>
                    <a:pt x="17280" y="9595"/>
                    <a:pt x="19440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354184" y="2583501"/>
              <a:ext cx="37567" cy="22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08" fill="norm" stroke="1" extrusionOk="0">
                  <a:moveTo>
                    <a:pt x="17697" y="0"/>
                  </a:moveTo>
                  <a:cubicBezTo>
                    <a:pt x="12897" y="4954"/>
                    <a:pt x="8097" y="9908"/>
                    <a:pt x="5097" y="13178"/>
                  </a:cubicBezTo>
                  <a:cubicBezTo>
                    <a:pt x="2097" y="16448"/>
                    <a:pt x="897" y="18033"/>
                    <a:pt x="297" y="19321"/>
                  </a:cubicBezTo>
                  <a:cubicBezTo>
                    <a:pt x="-303" y="20609"/>
                    <a:pt x="-303" y="21600"/>
                    <a:pt x="3297" y="21501"/>
                  </a:cubicBezTo>
                  <a:cubicBezTo>
                    <a:pt x="6897" y="21402"/>
                    <a:pt x="14097" y="20213"/>
                    <a:pt x="21297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334600" y="2691451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448900" y="2710501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474300" y="2653351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556850" y="264065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690200" y="2431101"/>
              <a:ext cx="190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836"/>
                    <a:pt x="12000" y="5673"/>
                    <a:pt x="8400" y="8400"/>
                  </a:cubicBezTo>
                  <a:cubicBezTo>
                    <a:pt x="4800" y="11127"/>
                    <a:pt x="2400" y="13745"/>
                    <a:pt x="1200" y="15927"/>
                  </a:cubicBezTo>
                  <a:cubicBezTo>
                    <a:pt x="0" y="18109"/>
                    <a:pt x="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786007" y="2539051"/>
              <a:ext cx="43894" cy="28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64" fill="norm" stroke="1" extrusionOk="0">
                  <a:moveTo>
                    <a:pt x="21329" y="0"/>
                  </a:moveTo>
                  <a:cubicBezTo>
                    <a:pt x="14129" y="3707"/>
                    <a:pt x="6929" y="7415"/>
                    <a:pt x="3329" y="10639"/>
                  </a:cubicBezTo>
                  <a:cubicBezTo>
                    <a:pt x="-271" y="13863"/>
                    <a:pt x="-271" y="16603"/>
                    <a:pt x="243" y="18457"/>
                  </a:cubicBezTo>
                  <a:cubicBezTo>
                    <a:pt x="758" y="20310"/>
                    <a:pt x="1786" y="21278"/>
                    <a:pt x="4872" y="21439"/>
                  </a:cubicBezTo>
                  <a:cubicBezTo>
                    <a:pt x="7958" y="21600"/>
                    <a:pt x="13100" y="20955"/>
                    <a:pt x="18243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785450" y="267875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306150" y="2450151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280750" y="2583501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908269" y="2308498"/>
              <a:ext cx="134482" cy="44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0" fill="norm" stroke="1" extrusionOk="0">
                  <a:moveTo>
                    <a:pt x="21443" y="1316"/>
                  </a:moveTo>
                  <a:cubicBezTo>
                    <a:pt x="21443" y="807"/>
                    <a:pt x="21443" y="298"/>
                    <a:pt x="20599" y="94"/>
                  </a:cubicBezTo>
                  <a:cubicBezTo>
                    <a:pt x="19756" y="-110"/>
                    <a:pt x="18068" y="-8"/>
                    <a:pt x="15199" y="654"/>
                  </a:cubicBezTo>
                  <a:cubicBezTo>
                    <a:pt x="12331" y="1316"/>
                    <a:pt x="8281" y="2539"/>
                    <a:pt x="5243" y="4526"/>
                  </a:cubicBezTo>
                  <a:cubicBezTo>
                    <a:pt x="2205" y="6513"/>
                    <a:pt x="180" y="9264"/>
                    <a:pt x="12" y="11913"/>
                  </a:cubicBezTo>
                  <a:cubicBezTo>
                    <a:pt x="-157" y="14562"/>
                    <a:pt x="1530" y="17109"/>
                    <a:pt x="4906" y="18688"/>
                  </a:cubicBezTo>
                  <a:cubicBezTo>
                    <a:pt x="8281" y="20267"/>
                    <a:pt x="13343" y="20879"/>
                    <a:pt x="18406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620600" y="2264196"/>
              <a:ext cx="132549" cy="45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43" fill="norm" stroke="1" extrusionOk="0">
                  <a:moveTo>
                    <a:pt x="0" y="85"/>
                  </a:moveTo>
                  <a:cubicBezTo>
                    <a:pt x="1662" y="-15"/>
                    <a:pt x="3323" y="-115"/>
                    <a:pt x="5151" y="335"/>
                  </a:cubicBezTo>
                  <a:cubicBezTo>
                    <a:pt x="6978" y="785"/>
                    <a:pt x="8972" y="1785"/>
                    <a:pt x="11963" y="3735"/>
                  </a:cubicBezTo>
                  <a:cubicBezTo>
                    <a:pt x="14954" y="5685"/>
                    <a:pt x="18942" y="8585"/>
                    <a:pt x="20271" y="11285"/>
                  </a:cubicBezTo>
                  <a:cubicBezTo>
                    <a:pt x="21600" y="13985"/>
                    <a:pt x="20271" y="16485"/>
                    <a:pt x="18443" y="18085"/>
                  </a:cubicBezTo>
                  <a:cubicBezTo>
                    <a:pt x="16615" y="19685"/>
                    <a:pt x="14289" y="20385"/>
                    <a:pt x="12295" y="20835"/>
                  </a:cubicBezTo>
                  <a:cubicBezTo>
                    <a:pt x="10302" y="21285"/>
                    <a:pt x="8640" y="21485"/>
                    <a:pt x="7643" y="21435"/>
                  </a:cubicBezTo>
                  <a:cubicBezTo>
                    <a:pt x="6646" y="21385"/>
                    <a:pt x="6314" y="21085"/>
                    <a:pt x="5982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027945" y="2304101"/>
              <a:ext cx="271743" cy="71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48" fill="norm" stroke="1" extrusionOk="0">
                  <a:moveTo>
                    <a:pt x="1432" y="0"/>
                  </a:moveTo>
                  <a:cubicBezTo>
                    <a:pt x="762" y="1022"/>
                    <a:pt x="92" y="2045"/>
                    <a:pt x="9" y="3195"/>
                  </a:cubicBezTo>
                  <a:cubicBezTo>
                    <a:pt x="-75" y="4346"/>
                    <a:pt x="427" y="5624"/>
                    <a:pt x="1432" y="6614"/>
                  </a:cubicBezTo>
                  <a:cubicBezTo>
                    <a:pt x="2437" y="7605"/>
                    <a:pt x="3944" y="8308"/>
                    <a:pt x="5534" y="8627"/>
                  </a:cubicBezTo>
                  <a:cubicBezTo>
                    <a:pt x="7125" y="8947"/>
                    <a:pt x="8799" y="8883"/>
                    <a:pt x="10725" y="8340"/>
                  </a:cubicBezTo>
                  <a:cubicBezTo>
                    <a:pt x="12651" y="7796"/>
                    <a:pt x="14827" y="6774"/>
                    <a:pt x="16251" y="5496"/>
                  </a:cubicBezTo>
                  <a:cubicBezTo>
                    <a:pt x="17674" y="4218"/>
                    <a:pt x="18344" y="2684"/>
                    <a:pt x="18595" y="1757"/>
                  </a:cubicBezTo>
                  <a:cubicBezTo>
                    <a:pt x="18846" y="831"/>
                    <a:pt x="18678" y="511"/>
                    <a:pt x="18427" y="511"/>
                  </a:cubicBezTo>
                  <a:cubicBezTo>
                    <a:pt x="18176" y="511"/>
                    <a:pt x="17841" y="831"/>
                    <a:pt x="17758" y="1757"/>
                  </a:cubicBezTo>
                  <a:cubicBezTo>
                    <a:pt x="17674" y="2684"/>
                    <a:pt x="17841" y="4218"/>
                    <a:pt x="18344" y="6071"/>
                  </a:cubicBezTo>
                  <a:cubicBezTo>
                    <a:pt x="18846" y="7924"/>
                    <a:pt x="19683" y="10097"/>
                    <a:pt x="20269" y="12366"/>
                  </a:cubicBezTo>
                  <a:cubicBezTo>
                    <a:pt x="20855" y="14634"/>
                    <a:pt x="21190" y="16999"/>
                    <a:pt x="21358" y="18373"/>
                  </a:cubicBezTo>
                  <a:cubicBezTo>
                    <a:pt x="21525" y="19747"/>
                    <a:pt x="21525" y="20130"/>
                    <a:pt x="21441" y="20482"/>
                  </a:cubicBezTo>
                  <a:cubicBezTo>
                    <a:pt x="21358" y="20833"/>
                    <a:pt x="21190" y="21153"/>
                    <a:pt x="20688" y="21344"/>
                  </a:cubicBezTo>
                  <a:cubicBezTo>
                    <a:pt x="20185" y="21536"/>
                    <a:pt x="19348" y="21600"/>
                    <a:pt x="18678" y="21504"/>
                  </a:cubicBezTo>
                  <a:cubicBezTo>
                    <a:pt x="18009" y="21408"/>
                    <a:pt x="17506" y="21153"/>
                    <a:pt x="17088" y="20226"/>
                  </a:cubicBezTo>
                  <a:cubicBezTo>
                    <a:pt x="16669" y="19299"/>
                    <a:pt x="16334" y="17702"/>
                    <a:pt x="15999" y="1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427584" y="2545401"/>
              <a:ext cx="37567" cy="29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60" fill="norm" stroke="1" extrusionOk="0">
                  <a:moveTo>
                    <a:pt x="10497" y="0"/>
                  </a:moveTo>
                  <a:cubicBezTo>
                    <a:pt x="8097" y="5055"/>
                    <a:pt x="5697" y="10111"/>
                    <a:pt x="3897" y="13174"/>
                  </a:cubicBezTo>
                  <a:cubicBezTo>
                    <a:pt x="2097" y="16238"/>
                    <a:pt x="897" y="17311"/>
                    <a:pt x="297" y="18460"/>
                  </a:cubicBezTo>
                  <a:cubicBezTo>
                    <a:pt x="-303" y="19609"/>
                    <a:pt x="-303" y="20834"/>
                    <a:pt x="3297" y="21217"/>
                  </a:cubicBezTo>
                  <a:cubicBezTo>
                    <a:pt x="6897" y="21600"/>
                    <a:pt x="14097" y="21140"/>
                    <a:pt x="21297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395300" y="266605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954100" y="2513651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036650" y="2405701"/>
              <a:ext cx="1569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745"/>
                    <a:pt x="16200" y="9491"/>
                    <a:pt x="18900" y="13091"/>
                  </a:cubicBezTo>
                  <a:cubicBezTo>
                    <a:pt x="21600" y="16691"/>
                    <a:pt x="18900" y="19145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605303" y="2274681"/>
              <a:ext cx="161598" cy="46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91" fill="norm" stroke="1" extrusionOk="0">
                  <a:moveTo>
                    <a:pt x="14496" y="483"/>
                  </a:moveTo>
                  <a:cubicBezTo>
                    <a:pt x="12834" y="187"/>
                    <a:pt x="11173" y="-109"/>
                    <a:pt x="9788" y="39"/>
                  </a:cubicBezTo>
                  <a:cubicBezTo>
                    <a:pt x="8404" y="187"/>
                    <a:pt x="7296" y="779"/>
                    <a:pt x="5634" y="2603"/>
                  </a:cubicBezTo>
                  <a:cubicBezTo>
                    <a:pt x="3973" y="4428"/>
                    <a:pt x="1757" y="7486"/>
                    <a:pt x="650" y="9951"/>
                  </a:cubicBezTo>
                  <a:cubicBezTo>
                    <a:pt x="-458" y="12417"/>
                    <a:pt x="-458" y="14291"/>
                    <a:pt x="3142" y="16116"/>
                  </a:cubicBezTo>
                  <a:cubicBezTo>
                    <a:pt x="6742" y="17940"/>
                    <a:pt x="13942" y="19716"/>
                    <a:pt x="2114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732100" y="2246951"/>
              <a:ext cx="12805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2090" y="0"/>
                  </a:moveTo>
                  <a:cubicBezTo>
                    <a:pt x="7665" y="2822"/>
                    <a:pt x="13239" y="5643"/>
                    <a:pt x="16723" y="8416"/>
                  </a:cubicBezTo>
                  <a:cubicBezTo>
                    <a:pt x="20206" y="11189"/>
                    <a:pt x="21600" y="13914"/>
                    <a:pt x="20903" y="16005"/>
                  </a:cubicBezTo>
                  <a:cubicBezTo>
                    <a:pt x="20206" y="18097"/>
                    <a:pt x="17419" y="19557"/>
                    <a:pt x="13587" y="20384"/>
                  </a:cubicBezTo>
                  <a:cubicBezTo>
                    <a:pt x="9755" y="21211"/>
                    <a:pt x="4877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073785" y="2323151"/>
              <a:ext cx="170549" cy="57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66" fill="norm" stroke="1" extrusionOk="0">
                  <a:moveTo>
                    <a:pt x="1753" y="0"/>
                  </a:moveTo>
                  <a:cubicBezTo>
                    <a:pt x="953" y="1655"/>
                    <a:pt x="153" y="3311"/>
                    <a:pt x="19" y="4572"/>
                  </a:cubicBezTo>
                  <a:cubicBezTo>
                    <a:pt x="-114" y="5834"/>
                    <a:pt x="419" y="6701"/>
                    <a:pt x="1886" y="7371"/>
                  </a:cubicBezTo>
                  <a:cubicBezTo>
                    <a:pt x="3353" y="8041"/>
                    <a:pt x="5753" y="8514"/>
                    <a:pt x="8153" y="8159"/>
                  </a:cubicBezTo>
                  <a:cubicBezTo>
                    <a:pt x="10553" y="7804"/>
                    <a:pt x="12953" y="6622"/>
                    <a:pt x="14553" y="5439"/>
                  </a:cubicBezTo>
                  <a:cubicBezTo>
                    <a:pt x="16153" y="4257"/>
                    <a:pt x="16953" y="3074"/>
                    <a:pt x="17486" y="2286"/>
                  </a:cubicBezTo>
                  <a:cubicBezTo>
                    <a:pt x="18019" y="1498"/>
                    <a:pt x="18286" y="1104"/>
                    <a:pt x="18286" y="1143"/>
                  </a:cubicBezTo>
                  <a:cubicBezTo>
                    <a:pt x="18286" y="1182"/>
                    <a:pt x="18019" y="1655"/>
                    <a:pt x="18153" y="3074"/>
                  </a:cubicBezTo>
                  <a:cubicBezTo>
                    <a:pt x="18286" y="4493"/>
                    <a:pt x="18819" y="6858"/>
                    <a:pt x="19619" y="9381"/>
                  </a:cubicBezTo>
                  <a:cubicBezTo>
                    <a:pt x="20419" y="11904"/>
                    <a:pt x="21486" y="14584"/>
                    <a:pt x="21486" y="16594"/>
                  </a:cubicBezTo>
                  <a:cubicBezTo>
                    <a:pt x="21486" y="18604"/>
                    <a:pt x="20419" y="19945"/>
                    <a:pt x="19219" y="20693"/>
                  </a:cubicBezTo>
                  <a:cubicBezTo>
                    <a:pt x="18019" y="21442"/>
                    <a:pt x="16686" y="21600"/>
                    <a:pt x="15486" y="21561"/>
                  </a:cubicBezTo>
                  <a:cubicBezTo>
                    <a:pt x="14286" y="21521"/>
                    <a:pt x="13219" y="21285"/>
                    <a:pt x="12286" y="20378"/>
                  </a:cubicBezTo>
                  <a:cubicBezTo>
                    <a:pt x="11353" y="19472"/>
                    <a:pt x="10553" y="17895"/>
                    <a:pt x="10686" y="16870"/>
                  </a:cubicBezTo>
                  <a:cubicBezTo>
                    <a:pt x="10819" y="15845"/>
                    <a:pt x="11886" y="15372"/>
                    <a:pt x="12953" y="14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0351505" y="2462851"/>
              <a:ext cx="5369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6090" y="1800"/>
                    <a:pt x="11106" y="3600"/>
                    <a:pt x="7367" y="6700"/>
                  </a:cubicBezTo>
                  <a:cubicBezTo>
                    <a:pt x="3629" y="9800"/>
                    <a:pt x="1137" y="14200"/>
                    <a:pt x="306" y="16900"/>
                  </a:cubicBezTo>
                  <a:cubicBezTo>
                    <a:pt x="-525" y="19600"/>
                    <a:pt x="306" y="20600"/>
                    <a:pt x="3213" y="21100"/>
                  </a:cubicBezTo>
                  <a:cubicBezTo>
                    <a:pt x="6121" y="21600"/>
                    <a:pt x="11106" y="21600"/>
                    <a:pt x="16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297250" y="2551751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087700" y="2041634"/>
              <a:ext cx="203201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439"/>
                  </a:moveTo>
                  <a:cubicBezTo>
                    <a:pt x="2700" y="14664"/>
                    <a:pt x="5400" y="11890"/>
                    <a:pt x="7425" y="9314"/>
                  </a:cubicBezTo>
                  <a:cubicBezTo>
                    <a:pt x="9450" y="6738"/>
                    <a:pt x="10800" y="4360"/>
                    <a:pt x="11700" y="2675"/>
                  </a:cubicBezTo>
                  <a:cubicBezTo>
                    <a:pt x="12600" y="991"/>
                    <a:pt x="13050" y="0"/>
                    <a:pt x="13612" y="0"/>
                  </a:cubicBezTo>
                  <a:cubicBezTo>
                    <a:pt x="14175" y="0"/>
                    <a:pt x="14850" y="991"/>
                    <a:pt x="15862" y="4062"/>
                  </a:cubicBezTo>
                  <a:cubicBezTo>
                    <a:pt x="16875" y="7134"/>
                    <a:pt x="18225" y="12286"/>
                    <a:pt x="19238" y="15556"/>
                  </a:cubicBezTo>
                  <a:cubicBezTo>
                    <a:pt x="20250" y="18826"/>
                    <a:pt x="20925" y="202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492093" y="2348551"/>
              <a:ext cx="40108" cy="40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356" fill="norm" stroke="1" extrusionOk="0">
                  <a:moveTo>
                    <a:pt x="20464" y="0"/>
                  </a:moveTo>
                  <a:cubicBezTo>
                    <a:pt x="18304" y="3323"/>
                    <a:pt x="16144" y="6646"/>
                    <a:pt x="12904" y="9692"/>
                  </a:cubicBezTo>
                  <a:cubicBezTo>
                    <a:pt x="9664" y="12738"/>
                    <a:pt x="5344" y="15508"/>
                    <a:pt x="2644" y="17557"/>
                  </a:cubicBezTo>
                  <a:cubicBezTo>
                    <a:pt x="-56" y="19606"/>
                    <a:pt x="-1136" y="20935"/>
                    <a:pt x="1564" y="21268"/>
                  </a:cubicBezTo>
                  <a:cubicBezTo>
                    <a:pt x="4264" y="21600"/>
                    <a:pt x="10744" y="20935"/>
                    <a:pt x="17224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0602050" y="2450151"/>
              <a:ext cx="57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80"/>
                    <a:pt x="7200" y="9360"/>
                    <a:pt x="3600" y="12330"/>
                  </a:cubicBezTo>
                  <a:cubicBezTo>
                    <a:pt x="0" y="15300"/>
                    <a:pt x="0" y="16560"/>
                    <a:pt x="0" y="17640"/>
                  </a:cubicBezTo>
                  <a:cubicBezTo>
                    <a:pt x="0" y="18720"/>
                    <a:pt x="0" y="19620"/>
                    <a:pt x="1600" y="20250"/>
                  </a:cubicBezTo>
                  <a:cubicBezTo>
                    <a:pt x="3200" y="20880"/>
                    <a:pt x="6400" y="21240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557600" y="2583501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0690950" y="2589851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843350" y="2488251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600"/>
                    <a:pt x="12960" y="11200"/>
                    <a:pt x="9360" y="14800"/>
                  </a:cubicBezTo>
                  <a:cubicBezTo>
                    <a:pt x="5760" y="18400"/>
                    <a:pt x="288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947750" y="3666907"/>
              <a:ext cx="2222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37" y="12582"/>
                    <a:pt x="9874" y="4867"/>
                    <a:pt x="13474" y="1782"/>
                  </a:cubicBezTo>
                  <a:cubicBezTo>
                    <a:pt x="17074" y="-1304"/>
                    <a:pt x="1933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998975" y="3580451"/>
              <a:ext cx="1862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6063"/>
                    <a:pt x="6718" y="12126"/>
                    <a:pt x="3118" y="15632"/>
                  </a:cubicBezTo>
                  <a:cubicBezTo>
                    <a:pt x="-482" y="19137"/>
                    <a:pt x="-482" y="20084"/>
                    <a:pt x="718" y="20653"/>
                  </a:cubicBezTo>
                  <a:cubicBezTo>
                    <a:pt x="1918" y="21221"/>
                    <a:pt x="4318" y="21411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8761473" y="3505952"/>
              <a:ext cx="138778" cy="39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508" fill="norm" stroke="1" extrusionOk="0">
                  <a:moveTo>
                    <a:pt x="20826" y="594"/>
                  </a:moveTo>
                  <a:cubicBezTo>
                    <a:pt x="19555" y="251"/>
                    <a:pt x="18285" y="-92"/>
                    <a:pt x="16855" y="22"/>
                  </a:cubicBezTo>
                  <a:cubicBezTo>
                    <a:pt x="15426" y="137"/>
                    <a:pt x="13838" y="708"/>
                    <a:pt x="10979" y="2422"/>
                  </a:cubicBezTo>
                  <a:cubicBezTo>
                    <a:pt x="8120" y="4137"/>
                    <a:pt x="3991" y="6994"/>
                    <a:pt x="1767" y="9622"/>
                  </a:cubicBezTo>
                  <a:cubicBezTo>
                    <a:pt x="-456" y="12251"/>
                    <a:pt x="-774" y="14651"/>
                    <a:pt x="1926" y="16594"/>
                  </a:cubicBezTo>
                  <a:cubicBezTo>
                    <a:pt x="4626" y="18537"/>
                    <a:pt x="10344" y="20022"/>
                    <a:pt x="16061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9706700" y="3453451"/>
              <a:ext cx="1333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7886" y="1946"/>
                    <a:pt x="12686" y="3892"/>
                    <a:pt x="16114" y="6422"/>
                  </a:cubicBezTo>
                  <a:cubicBezTo>
                    <a:pt x="19543" y="8951"/>
                    <a:pt x="21600" y="12065"/>
                    <a:pt x="21600" y="14497"/>
                  </a:cubicBezTo>
                  <a:cubicBezTo>
                    <a:pt x="21600" y="16930"/>
                    <a:pt x="19543" y="18681"/>
                    <a:pt x="15600" y="19751"/>
                  </a:cubicBezTo>
                  <a:cubicBezTo>
                    <a:pt x="11657" y="20822"/>
                    <a:pt x="5829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0035445" y="3474831"/>
              <a:ext cx="122106" cy="37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68" fill="norm" stroke="1" extrusionOk="0">
                  <a:moveTo>
                    <a:pt x="21119" y="588"/>
                  </a:moveTo>
                  <a:cubicBezTo>
                    <a:pt x="19288" y="228"/>
                    <a:pt x="17458" y="-132"/>
                    <a:pt x="15627" y="48"/>
                  </a:cubicBezTo>
                  <a:cubicBezTo>
                    <a:pt x="13797" y="228"/>
                    <a:pt x="11966" y="948"/>
                    <a:pt x="9404" y="2808"/>
                  </a:cubicBezTo>
                  <a:cubicBezTo>
                    <a:pt x="6841" y="4668"/>
                    <a:pt x="3546" y="7668"/>
                    <a:pt x="1716" y="10428"/>
                  </a:cubicBezTo>
                  <a:cubicBezTo>
                    <a:pt x="-115" y="13188"/>
                    <a:pt x="-481" y="15708"/>
                    <a:pt x="617" y="17508"/>
                  </a:cubicBezTo>
                  <a:cubicBezTo>
                    <a:pt x="1716" y="19308"/>
                    <a:pt x="4278" y="20388"/>
                    <a:pt x="7024" y="20928"/>
                  </a:cubicBezTo>
                  <a:cubicBezTo>
                    <a:pt x="9770" y="21468"/>
                    <a:pt x="12699" y="21468"/>
                    <a:pt x="15627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0221844" y="3522172"/>
              <a:ext cx="189202" cy="51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05" fill="norm" stroke="1" extrusionOk="0">
                  <a:moveTo>
                    <a:pt x="1350" y="837"/>
                  </a:moveTo>
                  <a:cubicBezTo>
                    <a:pt x="870" y="3032"/>
                    <a:pt x="390" y="5227"/>
                    <a:pt x="150" y="6544"/>
                  </a:cubicBezTo>
                  <a:cubicBezTo>
                    <a:pt x="-90" y="7861"/>
                    <a:pt x="-90" y="8300"/>
                    <a:pt x="510" y="8564"/>
                  </a:cubicBezTo>
                  <a:cubicBezTo>
                    <a:pt x="1110" y="8827"/>
                    <a:pt x="2310" y="8915"/>
                    <a:pt x="4110" y="8388"/>
                  </a:cubicBezTo>
                  <a:cubicBezTo>
                    <a:pt x="5910" y="7861"/>
                    <a:pt x="8310" y="6720"/>
                    <a:pt x="10230" y="5403"/>
                  </a:cubicBezTo>
                  <a:cubicBezTo>
                    <a:pt x="12150" y="4086"/>
                    <a:pt x="13590" y="2593"/>
                    <a:pt x="14550" y="1583"/>
                  </a:cubicBezTo>
                  <a:cubicBezTo>
                    <a:pt x="15510" y="574"/>
                    <a:pt x="15990" y="47"/>
                    <a:pt x="16230" y="3"/>
                  </a:cubicBezTo>
                  <a:cubicBezTo>
                    <a:pt x="16470" y="-41"/>
                    <a:pt x="16470" y="398"/>
                    <a:pt x="16710" y="2022"/>
                  </a:cubicBezTo>
                  <a:cubicBezTo>
                    <a:pt x="16950" y="3647"/>
                    <a:pt x="17430" y="6457"/>
                    <a:pt x="18150" y="9222"/>
                  </a:cubicBezTo>
                  <a:cubicBezTo>
                    <a:pt x="18870" y="11988"/>
                    <a:pt x="19830" y="14710"/>
                    <a:pt x="20430" y="16510"/>
                  </a:cubicBezTo>
                  <a:cubicBezTo>
                    <a:pt x="21030" y="18310"/>
                    <a:pt x="21270" y="19188"/>
                    <a:pt x="21390" y="19847"/>
                  </a:cubicBezTo>
                  <a:cubicBezTo>
                    <a:pt x="21510" y="20505"/>
                    <a:pt x="21510" y="20944"/>
                    <a:pt x="20910" y="21208"/>
                  </a:cubicBezTo>
                  <a:cubicBezTo>
                    <a:pt x="20310" y="21471"/>
                    <a:pt x="19110" y="21559"/>
                    <a:pt x="17910" y="20900"/>
                  </a:cubicBezTo>
                  <a:cubicBezTo>
                    <a:pt x="16710" y="20242"/>
                    <a:pt x="15510" y="18837"/>
                    <a:pt x="15390" y="17388"/>
                  </a:cubicBezTo>
                  <a:cubicBezTo>
                    <a:pt x="15270" y="15939"/>
                    <a:pt x="16230" y="14447"/>
                    <a:pt x="17190" y="12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0485379" y="3593151"/>
              <a:ext cx="53172" cy="29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87" fill="norm" stroke="1" extrusionOk="0">
                  <a:moveTo>
                    <a:pt x="10900" y="0"/>
                  </a:moveTo>
                  <a:cubicBezTo>
                    <a:pt x="9238" y="3955"/>
                    <a:pt x="7577" y="7910"/>
                    <a:pt x="5915" y="11028"/>
                  </a:cubicBezTo>
                  <a:cubicBezTo>
                    <a:pt x="4254" y="14146"/>
                    <a:pt x="2592" y="16428"/>
                    <a:pt x="1346" y="18101"/>
                  </a:cubicBezTo>
                  <a:cubicBezTo>
                    <a:pt x="100" y="19775"/>
                    <a:pt x="-731" y="20839"/>
                    <a:pt x="931" y="21220"/>
                  </a:cubicBezTo>
                  <a:cubicBezTo>
                    <a:pt x="2592" y="21600"/>
                    <a:pt x="6746" y="21296"/>
                    <a:pt x="10484" y="20687"/>
                  </a:cubicBezTo>
                  <a:cubicBezTo>
                    <a:pt x="14223" y="20079"/>
                    <a:pt x="17546" y="19166"/>
                    <a:pt x="20869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0456000" y="374555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0678250" y="370110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1009244" y="3542351"/>
              <a:ext cx="163581" cy="52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36" fill="norm" stroke="1" extrusionOk="0">
                  <a:moveTo>
                    <a:pt x="1558" y="0"/>
                  </a:moveTo>
                  <a:cubicBezTo>
                    <a:pt x="1004" y="2246"/>
                    <a:pt x="450" y="4493"/>
                    <a:pt x="173" y="5832"/>
                  </a:cubicBezTo>
                  <a:cubicBezTo>
                    <a:pt x="-104" y="7171"/>
                    <a:pt x="-104" y="7603"/>
                    <a:pt x="588" y="7992"/>
                  </a:cubicBezTo>
                  <a:cubicBezTo>
                    <a:pt x="1281" y="8381"/>
                    <a:pt x="2665" y="8726"/>
                    <a:pt x="5573" y="8035"/>
                  </a:cubicBezTo>
                  <a:cubicBezTo>
                    <a:pt x="8481" y="7344"/>
                    <a:pt x="12911" y="5616"/>
                    <a:pt x="15404" y="4450"/>
                  </a:cubicBezTo>
                  <a:cubicBezTo>
                    <a:pt x="17896" y="3283"/>
                    <a:pt x="18450" y="2678"/>
                    <a:pt x="18865" y="2117"/>
                  </a:cubicBezTo>
                  <a:cubicBezTo>
                    <a:pt x="19281" y="1555"/>
                    <a:pt x="19558" y="1037"/>
                    <a:pt x="19419" y="1080"/>
                  </a:cubicBezTo>
                  <a:cubicBezTo>
                    <a:pt x="19281" y="1123"/>
                    <a:pt x="18727" y="1728"/>
                    <a:pt x="18450" y="3283"/>
                  </a:cubicBezTo>
                  <a:cubicBezTo>
                    <a:pt x="18173" y="4838"/>
                    <a:pt x="18173" y="7344"/>
                    <a:pt x="18727" y="9893"/>
                  </a:cubicBezTo>
                  <a:cubicBezTo>
                    <a:pt x="19281" y="12442"/>
                    <a:pt x="20388" y="15034"/>
                    <a:pt x="20942" y="16675"/>
                  </a:cubicBezTo>
                  <a:cubicBezTo>
                    <a:pt x="21496" y="18317"/>
                    <a:pt x="21496" y="19008"/>
                    <a:pt x="21219" y="19613"/>
                  </a:cubicBezTo>
                  <a:cubicBezTo>
                    <a:pt x="20942" y="20218"/>
                    <a:pt x="20388" y="20736"/>
                    <a:pt x="19281" y="21082"/>
                  </a:cubicBezTo>
                  <a:cubicBezTo>
                    <a:pt x="18173" y="21427"/>
                    <a:pt x="16511" y="21600"/>
                    <a:pt x="15265" y="21514"/>
                  </a:cubicBezTo>
                  <a:cubicBezTo>
                    <a:pt x="14019" y="21427"/>
                    <a:pt x="13188" y="21082"/>
                    <a:pt x="12634" y="20434"/>
                  </a:cubicBezTo>
                  <a:cubicBezTo>
                    <a:pt x="12081" y="19786"/>
                    <a:pt x="11804" y="18835"/>
                    <a:pt x="12219" y="17928"/>
                  </a:cubicBezTo>
                  <a:cubicBezTo>
                    <a:pt x="12634" y="17021"/>
                    <a:pt x="13742" y="16157"/>
                    <a:pt x="14850" y="15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1242181" y="3675701"/>
              <a:ext cx="58370" cy="18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8" fill="norm" stroke="1" extrusionOk="0">
                  <a:moveTo>
                    <a:pt x="5073" y="0"/>
                  </a:moveTo>
                  <a:cubicBezTo>
                    <a:pt x="2759" y="5582"/>
                    <a:pt x="444" y="11164"/>
                    <a:pt x="59" y="14683"/>
                  </a:cubicBezTo>
                  <a:cubicBezTo>
                    <a:pt x="-327" y="18202"/>
                    <a:pt x="1216" y="19658"/>
                    <a:pt x="3916" y="20508"/>
                  </a:cubicBezTo>
                  <a:cubicBezTo>
                    <a:pt x="6616" y="21357"/>
                    <a:pt x="10473" y="21600"/>
                    <a:pt x="13559" y="21479"/>
                  </a:cubicBezTo>
                  <a:cubicBezTo>
                    <a:pt x="16644" y="21357"/>
                    <a:pt x="18959" y="20872"/>
                    <a:pt x="21273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1211650" y="3758251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1376750" y="3758251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1478350" y="372015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1567250" y="3473451"/>
              <a:ext cx="93539" cy="49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04" fill="norm" stroke="1" extrusionOk="0">
                  <a:moveTo>
                    <a:pt x="2880" y="792"/>
                  </a:moveTo>
                  <a:cubicBezTo>
                    <a:pt x="4320" y="422"/>
                    <a:pt x="5760" y="51"/>
                    <a:pt x="7440" y="4"/>
                  </a:cubicBezTo>
                  <a:cubicBezTo>
                    <a:pt x="9120" y="-42"/>
                    <a:pt x="11040" y="236"/>
                    <a:pt x="13440" y="1580"/>
                  </a:cubicBezTo>
                  <a:cubicBezTo>
                    <a:pt x="15840" y="2925"/>
                    <a:pt x="18720" y="5335"/>
                    <a:pt x="20160" y="8162"/>
                  </a:cubicBezTo>
                  <a:cubicBezTo>
                    <a:pt x="21600" y="10990"/>
                    <a:pt x="21600" y="14234"/>
                    <a:pt x="19920" y="16413"/>
                  </a:cubicBezTo>
                  <a:cubicBezTo>
                    <a:pt x="18240" y="18591"/>
                    <a:pt x="14880" y="19704"/>
                    <a:pt x="12240" y="20399"/>
                  </a:cubicBezTo>
                  <a:cubicBezTo>
                    <a:pt x="9600" y="21094"/>
                    <a:pt x="7680" y="21373"/>
                    <a:pt x="5760" y="21465"/>
                  </a:cubicBezTo>
                  <a:cubicBezTo>
                    <a:pt x="3840" y="21558"/>
                    <a:pt x="1920" y="21465"/>
                    <a:pt x="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0221050" y="4215451"/>
              <a:ext cx="1054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75" y="1800"/>
                    <a:pt x="2949" y="3600"/>
                    <a:pt x="4598" y="4500"/>
                  </a:cubicBezTo>
                  <a:cubicBezTo>
                    <a:pt x="6246" y="5400"/>
                    <a:pt x="8067" y="5400"/>
                    <a:pt x="9867" y="5850"/>
                  </a:cubicBezTo>
                  <a:cubicBezTo>
                    <a:pt x="11667" y="6300"/>
                    <a:pt x="13446" y="7200"/>
                    <a:pt x="15159" y="9450"/>
                  </a:cubicBezTo>
                  <a:cubicBezTo>
                    <a:pt x="16872" y="11700"/>
                    <a:pt x="18520" y="15300"/>
                    <a:pt x="19583" y="17550"/>
                  </a:cubicBezTo>
                  <a:cubicBezTo>
                    <a:pt x="20646" y="19800"/>
                    <a:pt x="21123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247447" y="4317051"/>
              <a:ext cx="76100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1772" y="0"/>
                  </a:moveTo>
                  <a:cubicBezTo>
                    <a:pt x="1412" y="600"/>
                    <a:pt x="1052" y="1200"/>
                    <a:pt x="692" y="2100"/>
                  </a:cubicBezTo>
                  <a:cubicBezTo>
                    <a:pt x="332" y="3000"/>
                    <a:pt x="-28" y="4200"/>
                    <a:pt x="2" y="5700"/>
                  </a:cubicBezTo>
                  <a:cubicBezTo>
                    <a:pt x="32" y="7200"/>
                    <a:pt x="452" y="9000"/>
                    <a:pt x="1862" y="10500"/>
                  </a:cubicBezTo>
                  <a:cubicBezTo>
                    <a:pt x="3272" y="12000"/>
                    <a:pt x="5672" y="13200"/>
                    <a:pt x="7982" y="14100"/>
                  </a:cubicBezTo>
                  <a:cubicBezTo>
                    <a:pt x="10292" y="15000"/>
                    <a:pt x="12512" y="15600"/>
                    <a:pt x="14762" y="16800"/>
                  </a:cubicBezTo>
                  <a:cubicBezTo>
                    <a:pt x="17012" y="18000"/>
                    <a:pt x="19292" y="19800"/>
                    <a:pt x="21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568183" y="4502524"/>
              <a:ext cx="281518" cy="25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7" fill="norm" stroke="1" extrusionOk="0">
                  <a:moveTo>
                    <a:pt x="21439" y="2610"/>
                  </a:moveTo>
                  <a:cubicBezTo>
                    <a:pt x="21117" y="1702"/>
                    <a:pt x="20794" y="795"/>
                    <a:pt x="20149" y="341"/>
                  </a:cubicBezTo>
                  <a:cubicBezTo>
                    <a:pt x="19505" y="-113"/>
                    <a:pt x="18538" y="-113"/>
                    <a:pt x="16120" y="341"/>
                  </a:cubicBezTo>
                  <a:cubicBezTo>
                    <a:pt x="13702" y="795"/>
                    <a:pt x="9833" y="1702"/>
                    <a:pt x="7496" y="2882"/>
                  </a:cubicBezTo>
                  <a:cubicBezTo>
                    <a:pt x="5158" y="4062"/>
                    <a:pt x="4352" y="5514"/>
                    <a:pt x="4191" y="6603"/>
                  </a:cubicBezTo>
                  <a:cubicBezTo>
                    <a:pt x="4030" y="7692"/>
                    <a:pt x="4514" y="8418"/>
                    <a:pt x="5723" y="9144"/>
                  </a:cubicBezTo>
                  <a:cubicBezTo>
                    <a:pt x="6932" y="9870"/>
                    <a:pt x="8866" y="10596"/>
                    <a:pt x="10639" y="11050"/>
                  </a:cubicBezTo>
                  <a:cubicBezTo>
                    <a:pt x="12412" y="11504"/>
                    <a:pt x="14024" y="11685"/>
                    <a:pt x="14427" y="11776"/>
                  </a:cubicBezTo>
                  <a:cubicBezTo>
                    <a:pt x="14830" y="11867"/>
                    <a:pt x="14024" y="11867"/>
                    <a:pt x="11767" y="12411"/>
                  </a:cubicBezTo>
                  <a:cubicBezTo>
                    <a:pt x="9511" y="12956"/>
                    <a:pt x="5803" y="14045"/>
                    <a:pt x="3546" y="15134"/>
                  </a:cubicBezTo>
                  <a:cubicBezTo>
                    <a:pt x="1290" y="16223"/>
                    <a:pt x="484" y="17312"/>
                    <a:pt x="161" y="18311"/>
                  </a:cubicBezTo>
                  <a:cubicBezTo>
                    <a:pt x="-161" y="19309"/>
                    <a:pt x="0" y="20216"/>
                    <a:pt x="645" y="20761"/>
                  </a:cubicBezTo>
                  <a:cubicBezTo>
                    <a:pt x="1290" y="21305"/>
                    <a:pt x="2418" y="21487"/>
                    <a:pt x="4675" y="21487"/>
                  </a:cubicBezTo>
                  <a:cubicBezTo>
                    <a:pt x="6932" y="21487"/>
                    <a:pt x="10317" y="21305"/>
                    <a:pt x="13702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0839924" y="4704401"/>
              <a:ext cx="79627" cy="27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27" fill="norm" stroke="1" extrusionOk="0">
                  <a:moveTo>
                    <a:pt x="16267" y="0"/>
                  </a:moveTo>
                  <a:cubicBezTo>
                    <a:pt x="11720" y="5111"/>
                    <a:pt x="7172" y="10223"/>
                    <a:pt x="4330" y="13356"/>
                  </a:cubicBezTo>
                  <a:cubicBezTo>
                    <a:pt x="1488" y="16489"/>
                    <a:pt x="351" y="17643"/>
                    <a:pt x="67" y="18715"/>
                  </a:cubicBezTo>
                  <a:cubicBezTo>
                    <a:pt x="-217" y="19786"/>
                    <a:pt x="351" y="20776"/>
                    <a:pt x="2625" y="21188"/>
                  </a:cubicBezTo>
                  <a:cubicBezTo>
                    <a:pt x="4899" y="21600"/>
                    <a:pt x="8878" y="21435"/>
                    <a:pt x="12288" y="21023"/>
                  </a:cubicBezTo>
                  <a:cubicBezTo>
                    <a:pt x="15699" y="20611"/>
                    <a:pt x="18541" y="19951"/>
                    <a:pt x="21383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805250" y="4837751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964000" y="4894901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1129100" y="4780601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214700" y="4412301"/>
              <a:ext cx="241301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53" y="62"/>
                    <a:pt x="19705" y="123"/>
                    <a:pt x="18474" y="800"/>
                  </a:cubicBezTo>
                  <a:cubicBezTo>
                    <a:pt x="17242" y="1477"/>
                    <a:pt x="15726" y="2769"/>
                    <a:pt x="14116" y="4554"/>
                  </a:cubicBezTo>
                  <a:cubicBezTo>
                    <a:pt x="12505" y="6338"/>
                    <a:pt x="10800" y="8615"/>
                    <a:pt x="9189" y="10800"/>
                  </a:cubicBezTo>
                  <a:cubicBezTo>
                    <a:pt x="7579" y="12985"/>
                    <a:pt x="6063" y="15077"/>
                    <a:pt x="4926" y="16738"/>
                  </a:cubicBezTo>
                  <a:cubicBezTo>
                    <a:pt x="3789" y="18400"/>
                    <a:pt x="3032" y="19631"/>
                    <a:pt x="2274" y="20369"/>
                  </a:cubicBezTo>
                  <a:cubicBezTo>
                    <a:pt x="1516" y="21108"/>
                    <a:pt x="758" y="21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024200" y="4427911"/>
              <a:ext cx="1543051" cy="90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4089" y="1596"/>
                  </a:moveTo>
                  <a:cubicBezTo>
                    <a:pt x="4089" y="1344"/>
                    <a:pt x="4089" y="1091"/>
                    <a:pt x="4178" y="940"/>
                  </a:cubicBezTo>
                  <a:cubicBezTo>
                    <a:pt x="4267" y="788"/>
                    <a:pt x="4444" y="738"/>
                    <a:pt x="5007" y="612"/>
                  </a:cubicBezTo>
                  <a:cubicBezTo>
                    <a:pt x="5570" y="486"/>
                    <a:pt x="6519" y="284"/>
                    <a:pt x="7585" y="158"/>
                  </a:cubicBezTo>
                  <a:cubicBezTo>
                    <a:pt x="8652" y="31"/>
                    <a:pt x="9837" y="-19"/>
                    <a:pt x="10948" y="6"/>
                  </a:cubicBezTo>
                  <a:cubicBezTo>
                    <a:pt x="12059" y="31"/>
                    <a:pt x="13096" y="132"/>
                    <a:pt x="14193" y="309"/>
                  </a:cubicBezTo>
                  <a:cubicBezTo>
                    <a:pt x="15289" y="486"/>
                    <a:pt x="16444" y="738"/>
                    <a:pt x="17556" y="1142"/>
                  </a:cubicBezTo>
                  <a:cubicBezTo>
                    <a:pt x="18667" y="1545"/>
                    <a:pt x="19733" y="2101"/>
                    <a:pt x="20385" y="2530"/>
                  </a:cubicBezTo>
                  <a:cubicBezTo>
                    <a:pt x="21037" y="2959"/>
                    <a:pt x="21274" y="3261"/>
                    <a:pt x="21407" y="3817"/>
                  </a:cubicBezTo>
                  <a:cubicBezTo>
                    <a:pt x="21541" y="4372"/>
                    <a:pt x="21570" y="5179"/>
                    <a:pt x="21556" y="6567"/>
                  </a:cubicBezTo>
                  <a:cubicBezTo>
                    <a:pt x="21541" y="7955"/>
                    <a:pt x="21481" y="9923"/>
                    <a:pt x="21481" y="11891"/>
                  </a:cubicBezTo>
                  <a:cubicBezTo>
                    <a:pt x="21481" y="13860"/>
                    <a:pt x="21541" y="15828"/>
                    <a:pt x="21570" y="17291"/>
                  </a:cubicBezTo>
                  <a:cubicBezTo>
                    <a:pt x="21600" y="18755"/>
                    <a:pt x="21600" y="19714"/>
                    <a:pt x="21600" y="20345"/>
                  </a:cubicBezTo>
                  <a:cubicBezTo>
                    <a:pt x="21600" y="20975"/>
                    <a:pt x="21600" y="21278"/>
                    <a:pt x="21496" y="21430"/>
                  </a:cubicBezTo>
                  <a:cubicBezTo>
                    <a:pt x="21393" y="21581"/>
                    <a:pt x="21185" y="21581"/>
                    <a:pt x="20622" y="21379"/>
                  </a:cubicBezTo>
                  <a:cubicBezTo>
                    <a:pt x="20059" y="21177"/>
                    <a:pt x="19141" y="20774"/>
                    <a:pt x="18074" y="20395"/>
                  </a:cubicBezTo>
                  <a:cubicBezTo>
                    <a:pt x="17007" y="20017"/>
                    <a:pt x="15793" y="19663"/>
                    <a:pt x="14607" y="19386"/>
                  </a:cubicBezTo>
                  <a:cubicBezTo>
                    <a:pt x="13422" y="19108"/>
                    <a:pt x="12267" y="18906"/>
                    <a:pt x="11067" y="18704"/>
                  </a:cubicBezTo>
                  <a:cubicBezTo>
                    <a:pt x="9867" y="18502"/>
                    <a:pt x="8622" y="18301"/>
                    <a:pt x="7259" y="18149"/>
                  </a:cubicBezTo>
                  <a:cubicBezTo>
                    <a:pt x="5896" y="17998"/>
                    <a:pt x="4415" y="17897"/>
                    <a:pt x="3185" y="17846"/>
                  </a:cubicBezTo>
                  <a:cubicBezTo>
                    <a:pt x="1956" y="17796"/>
                    <a:pt x="978" y="17796"/>
                    <a:pt x="0" y="1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10010" y="5758501"/>
              <a:ext cx="2884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277"/>
                    <a:pt x="8678" y="554"/>
                    <a:pt x="4821" y="1846"/>
                  </a:cubicBezTo>
                  <a:cubicBezTo>
                    <a:pt x="964" y="3138"/>
                    <a:pt x="-579" y="5446"/>
                    <a:pt x="192" y="8308"/>
                  </a:cubicBezTo>
                  <a:cubicBezTo>
                    <a:pt x="964" y="11169"/>
                    <a:pt x="4050" y="14585"/>
                    <a:pt x="5592" y="16892"/>
                  </a:cubicBezTo>
                  <a:cubicBezTo>
                    <a:pt x="7135" y="19200"/>
                    <a:pt x="7135" y="20400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0" y="5675951"/>
              <a:ext cx="492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278" y="21600"/>
                  </a:moveTo>
                  <a:cubicBezTo>
                    <a:pt x="724" y="20842"/>
                    <a:pt x="170" y="20084"/>
                    <a:pt x="31" y="19326"/>
                  </a:cubicBezTo>
                  <a:cubicBezTo>
                    <a:pt x="-107" y="18568"/>
                    <a:pt x="170" y="17811"/>
                    <a:pt x="1647" y="16011"/>
                  </a:cubicBezTo>
                  <a:cubicBezTo>
                    <a:pt x="3124" y="14211"/>
                    <a:pt x="5801" y="11368"/>
                    <a:pt x="8708" y="8811"/>
                  </a:cubicBezTo>
                  <a:cubicBezTo>
                    <a:pt x="11616" y="6253"/>
                    <a:pt x="14755" y="3979"/>
                    <a:pt x="16924" y="2558"/>
                  </a:cubicBezTo>
                  <a:cubicBezTo>
                    <a:pt x="19093" y="1137"/>
                    <a:pt x="20293" y="568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27700" y="5955351"/>
              <a:ext cx="209601" cy="25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85" fill="norm" stroke="1" extrusionOk="0">
                  <a:moveTo>
                    <a:pt x="653" y="7498"/>
                  </a:moveTo>
                  <a:cubicBezTo>
                    <a:pt x="221" y="6248"/>
                    <a:pt x="-211" y="4998"/>
                    <a:pt x="113" y="4284"/>
                  </a:cubicBezTo>
                  <a:cubicBezTo>
                    <a:pt x="437" y="3570"/>
                    <a:pt x="1517" y="3392"/>
                    <a:pt x="3353" y="3749"/>
                  </a:cubicBezTo>
                  <a:cubicBezTo>
                    <a:pt x="5189" y="4106"/>
                    <a:pt x="7781" y="4998"/>
                    <a:pt x="9509" y="7498"/>
                  </a:cubicBezTo>
                  <a:cubicBezTo>
                    <a:pt x="11237" y="9997"/>
                    <a:pt x="12101" y="14102"/>
                    <a:pt x="12209" y="16602"/>
                  </a:cubicBezTo>
                  <a:cubicBezTo>
                    <a:pt x="12317" y="19101"/>
                    <a:pt x="11669" y="19993"/>
                    <a:pt x="10805" y="20618"/>
                  </a:cubicBezTo>
                  <a:cubicBezTo>
                    <a:pt x="9941" y="21243"/>
                    <a:pt x="8861" y="21600"/>
                    <a:pt x="8105" y="21243"/>
                  </a:cubicBezTo>
                  <a:cubicBezTo>
                    <a:pt x="7349" y="20886"/>
                    <a:pt x="6917" y="19815"/>
                    <a:pt x="7241" y="17048"/>
                  </a:cubicBezTo>
                  <a:cubicBezTo>
                    <a:pt x="7565" y="14281"/>
                    <a:pt x="8645" y="9818"/>
                    <a:pt x="11129" y="6694"/>
                  </a:cubicBezTo>
                  <a:cubicBezTo>
                    <a:pt x="13613" y="3570"/>
                    <a:pt x="17501" y="1785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77517" y="5942651"/>
              <a:ext cx="42334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7134"/>
                  </a:moveTo>
                  <a:cubicBezTo>
                    <a:pt x="1080" y="11295"/>
                    <a:pt x="0" y="15457"/>
                    <a:pt x="0" y="18033"/>
                  </a:cubicBezTo>
                  <a:cubicBezTo>
                    <a:pt x="0" y="20609"/>
                    <a:pt x="1080" y="21600"/>
                    <a:pt x="2160" y="21600"/>
                  </a:cubicBezTo>
                  <a:cubicBezTo>
                    <a:pt x="3240" y="21600"/>
                    <a:pt x="4320" y="20609"/>
                    <a:pt x="4320" y="17538"/>
                  </a:cubicBezTo>
                  <a:cubicBezTo>
                    <a:pt x="4320" y="14466"/>
                    <a:pt x="3240" y="9314"/>
                    <a:pt x="2700" y="6242"/>
                  </a:cubicBezTo>
                  <a:cubicBezTo>
                    <a:pt x="2160" y="3171"/>
                    <a:pt x="2160" y="2180"/>
                    <a:pt x="5400" y="1486"/>
                  </a:cubicBezTo>
                  <a:cubicBezTo>
                    <a:pt x="8640" y="793"/>
                    <a:pt x="15120" y="3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58744" y="5841051"/>
              <a:ext cx="130969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5014" y="3447"/>
                  </a:moveTo>
                  <a:cubicBezTo>
                    <a:pt x="5014" y="6434"/>
                    <a:pt x="5014" y="9421"/>
                    <a:pt x="5014" y="12294"/>
                  </a:cubicBezTo>
                  <a:cubicBezTo>
                    <a:pt x="5014" y="15166"/>
                    <a:pt x="5014" y="17923"/>
                    <a:pt x="4671" y="19532"/>
                  </a:cubicBezTo>
                  <a:cubicBezTo>
                    <a:pt x="4328" y="21140"/>
                    <a:pt x="3642" y="21600"/>
                    <a:pt x="3128" y="21600"/>
                  </a:cubicBezTo>
                  <a:cubicBezTo>
                    <a:pt x="2614" y="21600"/>
                    <a:pt x="2271" y="21140"/>
                    <a:pt x="1757" y="19609"/>
                  </a:cubicBezTo>
                  <a:cubicBezTo>
                    <a:pt x="1242" y="18077"/>
                    <a:pt x="557" y="15472"/>
                    <a:pt x="214" y="12945"/>
                  </a:cubicBezTo>
                  <a:cubicBezTo>
                    <a:pt x="-129" y="10417"/>
                    <a:pt x="-129" y="7966"/>
                    <a:pt x="728" y="6357"/>
                  </a:cubicBezTo>
                  <a:cubicBezTo>
                    <a:pt x="1585" y="4749"/>
                    <a:pt x="3300" y="3983"/>
                    <a:pt x="5185" y="3562"/>
                  </a:cubicBezTo>
                  <a:cubicBezTo>
                    <a:pt x="7071" y="3140"/>
                    <a:pt x="9128" y="3064"/>
                    <a:pt x="11871" y="3485"/>
                  </a:cubicBezTo>
                  <a:cubicBezTo>
                    <a:pt x="14614" y="3906"/>
                    <a:pt x="18042" y="4826"/>
                    <a:pt x="19757" y="6013"/>
                  </a:cubicBezTo>
                  <a:cubicBezTo>
                    <a:pt x="21471" y="7200"/>
                    <a:pt x="21471" y="8655"/>
                    <a:pt x="20785" y="9574"/>
                  </a:cubicBezTo>
                  <a:cubicBezTo>
                    <a:pt x="20100" y="10494"/>
                    <a:pt x="18728" y="10877"/>
                    <a:pt x="17185" y="11183"/>
                  </a:cubicBezTo>
                  <a:cubicBezTo>
                    <a:pt x="15642" y="11489"/>
                    <a:pt x="13928" y="11719"/>
                    <a:pt x="12214" y="11757"/>
                  </a:cubicBezTo>
                  <a:cubicBezTo>
                    <a:pt x="10500" y="11796"/>
                    <a:pt x="8785" y="11643"/>
                    <a:pt x="7757" y="10838"/>
                  </a:cubicBezTo>
                  <a:cubicBezTo>
                    <a:pt x="6728" y="10034"/>
                    <a:pt x="6385" y="8579"/>
                    <a:pt x="8100" y="6664"/>
                  </a:cubicBezTo>
                  <a:cubicBezTo>
                    <a:pt x="9814" y="4749"/>
                    <a:pt x="13585" y="2374"/>
                    <a:pt x="17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10350" y="5711539"/>
              <a:ext cx="266701" cy="39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239"/>
                  </a:moveTo>
                  <a:cubicBezTo>
                    <a:pt x="857" y="2320"/>
                    <a:pt x="1714" y="1401"/>
                    <a:pt x="2486" y="769"/>
                  </a:cubicBezTo>
                  <a:cubicBezTo>
                    <a:pt x="3257" y="137"/>
                    <a:pt x="3943" y="-208"/>
                    <a:pt x="4286" y="137"/>
                  </a:cubicBezTo>
                  <a:cubicBezTo>
                    <a:pt x="4629" y="481"/>
                    <a:pt x="4629" y="1515"/>
                    <a:pt x="4629" y="4445"/>
                  </a:cubicBezTo>
                  <a:cubicBezTo>
                    <a:pt x="4629" y="7375"/>
                    <a:pt x="4629" y="12201"/>
                    <a:pt x="4629" y="14901"/>
                  </a:cubicBezTo>
                  <a:cubicBezTo>
                    <a:pt x="4629" y="17601"/>
                    <a:pt x="4629" y="18175"/>
                    <a:pt x="4800" y="18807"/>
                  </a:cubicBezTo>
                  <a:cubicBezTo>
                    <a:pt x="4971" y="19439"/>
                    <a:pt x="5314" y="20128"/>
                    <a:pt x="6171" y="20186"/>
                  </a:cubicBezTo>
                  <a:cubicBezTo>
                    <a:pt x="7029" y="20243"/>
                    <a:pt x="8400" y="19669"/>
                    <a:pt x="10029" y="18232"/>
                  </a:cubicBezTo>
                  <a:cubicBezTo>
                    <a:pt x="11657" y="16796"/>
                    <a:pt x="13543" y="14498"/>
                    <a:pt x="14400" y="13005"/>
                  </a:cubicBezTo>
                  <a:cubicBezTo>
                    <a:pt x="15257" y="11511"/>
                    <a:pt x="15086" y="10822"/>
                    <a:pt x="14571" y="10535"/>
                  </a:cubicBezTo>
                  <a:cubicBezTo>
                    <a:pt x="14057" y="10247"/>
                    <a:pt x="13200" y="10362"/>
                    <a:pt x="11743" y="11454"/>
                  </a:cubicBezTo>
                  <a:cubicBezTo>
                    <a:pt x="10286" y="12545"/>
                    <a:pt x="8229" y="14613"/>
                    <a:pt x="7200" y="16164"/>
                  </a:cubicBezTo>
                  <a:cubicBezTo>
                    <a:pt x="6171" y="17715"/>
                    <a:pt x="6171" y="18749"/>
                    <a:pt x="8057" y="19611"/>
                  </a:cubicBezTo>
                  <a:cubicBezTo>
                    <a:pt x="9943" y="20473"/>
                    <a:pt x="13714" y="21162"/>
                    <a:pt x="16286" y="21277"/>
                  </a:cubicBezTo>
                  <a:cubicBezTo>
                    <a:pt x="18857" y="21392"/>
                    <a:pt x="20229" y="20932"/>
                    <a:pt x="21600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402916" y="5746750"/>
              <a:ext cx="201185" cy="35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1" fill="norm" stroke="1" extrusionOk="0">
                  <a:moveTo>
                    <a:pt x="21386" y="1106"/>
                  </a:moveTo>
                  <a:cubicBezTo>
                    <a:pt x="20261" y="589"/>
                    <a:pt x="19136" y="71"/>
                    <a:pt x="16661" y="7"/>
                  </a:cubicBezTo>
                  <a:cubicBezTo>
                    <a:pt x="14186" y="-58"/>
                    <a:pt x="10361" y="330"/>
                    <a:pt x="7323" y="1817"/>
                  </a:cubicBezTo>
                  <a:cubicBezTo>
                    <a:pt x="4286" y="3305"/>
                    <a:pt x="2036" y="5892"/>
                    <a:pt x="911" y="8737"/>
                  </a:cubicBezTo>
                  <a:cubicBezTo>
                    <a:pt x="-214" y="11583"/>
                    <a:pt x="-214" y="14687"/>
                    <a:pt x="461" y="16821"/>
                  </a:cubicBezTo>
                  <a:cubicBezTo>
                    <a:pt x="1136" y="18955"/>
                    <a:pt x="2486" y="20119"/>
                    <a:pt x="4511" y="20766"/>
                  </a:cubicBezTo>
                  <a:cubicBezTo>
                    <a:pt x="6536" y="21413"/>
                    <a:pt x="9236" y="21542"/>
                    <a:pt x="10924" y="21348"/>
                  </a:cubicBezTo>
                  <a:cubicBezTo>
                    <a:pt x="12611" y="21154"/>
                    <a:pt x="13286" y="20637"/>
                    <a:pt x="13961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413600" y="5885501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7723"/>
                    <a:pt x="7448" y="13846"/>
                    <a:pt x="11048" y="10246"/>
                  </a:cubicBezTo>
                  <a:cubicBezTo>
                    <a:pt x="14648" y="6646"/>
                    <a:pt x="18124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667600" y="5828351"/>
              <a:ext cx="203201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0"/>
                  </a:moveTo>
                  <a:cubicBezTo>
                    <a:pt x="450" y="5489"/>
                    <a:pt x="900" y="10977"/>
                    <a:pt x="1125" y="14252"/>
                  </a:cubicBezTo>
                  <a:cubicBezTo>
                    <a:pt x="1350" y="17528"/>
                    <a:pt x="1350" y="18590"/>
                    <a:pt x="1463" y="19564"/>
                  </a:cubicBezTo>
                  <a:cubicBezTo>
                    <a:pt x="1575" y="20538"/>
                    <a:pt x="1800" y="21423"/>
                    <a:pt x="2250" y="21511"/>
                  </a:cubicBezTo>
                  <a:cubicBezTo>
                    <a:pt x="2700" y="21600"/>
                    <a:pt x="3375" y="20892"/>
                    <a:pt x="3938" y="20007"/>
                  </a:cubicBezTo>
                  <a:cubicBezTo>
                    <a:pt x="4500" y="19121"/>
                    <a:pt x="4950" y="18059"/>
                    <a:pt x="5513" y="16377"/>
                  </a:cubicBezTo>
                  <a:cubicBezTo>
                    <a:pt x="6075" y="14695"/>
                    <a:pt x="6750" y="12393"/>
                    <a:pt x="7088" y="11774"/>
                  </a:cubicBezTo>
                  <a:cubicBezTo>
                    <a:pt x="7425" y="11154"/>
                    <a:pt x="7425" y="12216"/>
                    <a:pt x="7538" y="13721"/>
                  </a:cubicBezTo>
                  <a:cubicBezTo>
                    <a:pt x="7650" y="15226"/>
                    <a:pt x="7875" y="17174"/>
                    <a:pt x="8325" y="18502"/>
                  </a:cubicBezTo>
                  <a:cubicBezTo>
                    <a:pt x="8775" y="19830"/>
                    <a:pt x="9450" y="20538"/>
                    <a:pt x="10350" y="20538"/>
                  </a:cubicBezTo>
                  <a:cubicBezTo>
                    <a:pt x="11250" y="20538"/>
                    <a:pt x="12375" y="19830"/>
                    <a:pt x="13725" y="17085"/>
                  </a:cubicBezTo>
                  <a:cubicBezTo>
                    <a:pt x="15075" y="14341"/>
                    <a:pt x="16650" y="9561"/>
                    <a:pt x="17662" y="6728"/>
                  </a:cubicBezTo>
                  <a:cubicBezTo>
                    <a:pt x="18675" y="3895"/>
                    <a:pt x="19125" y="3010"/>
                    <a:pt x="19687" y="2479"/>
                  </a:cubicBezTo>
                  <a:cubicBezTo>
                    <a:pt x="20250" y="1948"/>
                    <a:pt x="20925" y="1770"/>
                    <a:pt x="21600" y="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902550" y="5770072"/>
              <a:ext cx="210771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32" fill="norm" stroke="1" extrusionOk="0">
                  <a:moveTo>
                    <a:pt x="0" y="21532"/>
                  </a:moveTo>
                  <a:cubicBezTo>
                    <a:pt x="216" y="19489"/>
                    <a:pt x="432" y="17446"/>
                    <a:pt x="1404" y="14089"/>
                  </a:cubicBezTo>
                  <a:cubicBezTo>
                    <a:pt x="2376" y="10732"/>
                    <a:pt x="4104" y="6062"/>
                    <a:pt x="5184" y="3362"/>
                  </a:cubicBezTo>
                  <a:cubicBezTo>
                    <a:pt x="6264" y="662"/>
                    <a:pt x="6696" y="-68"/>
                    <a:pt x="6912" y="5"/>
                  </a:cubicBezTo>
                  <a:cubicBezTo>
                    <a:pt x="7128" y="78"/>
                    <a:pt x="7128" y="954"/>
                    <a:pt x="7128" y="2851"/>
                  </a:cubicBezTo>
                  <a:cubicBezTo>
                    <a:pt x="7128" y="4748"/>
                    <a:pt x="7128" y="7667"/>
                    <a:pt x="7236" y="9491"/>
                  </a:cubicBezTo>
                  <a:cubicBezTo>
                    <a:pt x="7344" y="11316"/>
                    <a:pt x="7560" y="12046"/>
                    <a:pt x="8208" y="12483"/>
                  </a:cubicBezTo>
                  <a:cubicBezTo>
                    <a:pt x="8856" y="12921"/>
                    <a:pt x="9936" y="13067"/>
                    <a:pt x="10692" y="12775"/>
                  </a:cubicBezTo>
                  <a:cubicBezTo>
                    <a:pt x="11448" y="12483"/>
                    <a:pt x="11880" y="11754"/>
                    <a:pt x="13068" y="10002"/>
                  </a:cubicBezTo>
                  <a:cubicBezTo>
                    <a:pt x="14256" y="8251"/>
                    <a:pt x="16200" y="5478"/>
                    <a:pt x="17604" y="3873"/>
                  </a:cubicBezTo>
                  <a:cubicBezTo>
                    <a:pt x="19008" y="2267"/>
                    <a:pt x="19872" y="1829"/>
                    <a:pt x="20520" y="2048"/>
                  </a:cubicBezTo>
                  <a:cubicBezTo>
                    <a:pt x="21168" y="2267"/>
                    <a:pt x="21600" y="3143"/>
                    <a:pt x="21492" y="5916"/>
                  </a:cubicBezTo>
                  <a:cubicBezTo>
                    <a:pt x="21384" y="8689"/>
                    <a:pt x="20736" y="13359"/>
                    <a:pt x="20088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153131" y="5767939"/>
              <a:ext cx="136770" cy="35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37" fill="norm" stroke="1" extrusionOk="0">
                  <a:moveTo>
                    <a:pt x="15490" y="1741"/>
                  </a:moveTo>
                  <a:cubicBezTo>
                    <a:pt x="12167" y="5341"/>
                    <a:pt x="8844" y="8941"/>
                    <a:pt x="6518" y="11770"/>
                  </a:cubicBezTo>
                  <a:cubicBezTo>
                    <a:pt x="4192" y="14598"/>
                    <a:pt x="2863" y="16655"/>
                    <a:pt x="1866" y="18262"/>
                  </a:cubicBezTo>
                  <a:cubicBezTo>
                    <a:pt x="869" y="19870"/>
                    <a:pt x="204" y="21027"/>
                    <a:pt x="38" y="21284"/>
                  </a:cubicBezTo>
                  <a:cubicBezTo>
                    <a:pt x="-128" y="21541"/>
                    <a:pt x="204" y="20898"/>
                    <a:pt x="1866" y="18584"/>
                  </a:cubicBezTo>
                  <a:cubicBezTo>
                    <a:pt x="3527" y="16270"/>
                    <a:pt x="6518" y="12284"/>
                    <a:pt x="9177" y="9070"/>
                  </a:cubicBezTo>
                  <a:cubicBezTo>
                    <a:pt x="11835" y="5855"/>
                    <a:pt x="14161" y="3412"/>
                    <a:pt x="15989" y="1934"/>
                  </a:cubicBezTo>
                  <a:cubicBezTo>
                    <a:pt x="17817" y="455"/>
                    <a:pt x="19146" y="-59"/>
                    <a:pt x="19977" y="5"/>
                  </a:cubicBezTo>
                  <a:cubicBezTo>
                    <a:pt x="20807" y="70"/>
                    <a:pt x="21140" y="712"/>
                    <a:pt x="21306" y="3605"/>
                  </a:cubicBezTo>
                  <a:cubicBezTo>
                    <a:pt x="21472" y="6498"/>
                    <a:pt x="21472" y="11641"/>
                    <a:pt x="21472" y="14534"/>
                  </a:cubicBezTo>
                  <a:cubicBezTo>
                    <a:pt x="21472" y="17427"/>
                    <a:pt x="21472" y="18070"/>
                    <a:pt x="21472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181950" y="5949001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455000" y="587915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461350" y="603155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195433" y="5599496"/>
              <a:ext cx="193018" cy="47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91" fill="norm" stroke="1" extrusionOk="0">
                  <a:moveTo>
                    <a:pt x="13662" y="16780"/>
                  </a:moveTo>
                  <a:cubicBezTo>
                    <a:pt x="13427" y="15928"/>
                    <a:pt x="13193" y="15075"/>
                    <a:pt x="12723" y="14459"/>
                  </a:cubicBezTo>
                  <a:cubicBezTo>
                    <a:pt x="12253" y="13843"/>
                    <a:pt x="11549" y="13464"/>
                    <a:pt x="9788" y="13843"/>
                  </a:cubicBezTo>
                  <a:cubicBezTo>
                    <a:pt x="8027" y="14222"/>
                    <a:pt x="5210" y="15359"/>
                    <a:pt x="3332" y="16449"/>
                  </a:cubicBezTo>
                  <a:cubicBezTo>
                    <a:pt x="1453" y="17538"/>
                    <a:pt x="514" y="18580"/>
                    <a:pt x="162" y="19385"/>
                  </a:cubicBezTo>
                  <a:cubicBezTo>
                    <a:pt x="-190" y="20191"/>
                    <a:pt x="45" y="20759"/>
                    <a:pt x="749" y="21091"/>
                  </a:cubicBezTo>
                  <a:cubicBezTo>
                    <a:pt x="1453" y="21422"/>
                    <a:pt x="2627" y="21517"/>
                    <a:pt x="4036" y="21185"/>
                  </a:cubicBezTo>
                  <a:cubicBezTo>
                    <a:pt x="5445" y="20854"/>
                    <a:pt x="7088" y="20096"/>
                    <a:pt x="8967" y="18296"/>
                  </a:cubicBezTo>
                  <a:cubicBezTo>
                    <a:pt x="10845" y="16496"/>
                    <a:pt x="12958" y="13654"/>
                    <a:pt x="14132" y="10670"/>
                  </a:cubicBezTo>
                  <a:cubicBezTo>
                    <a:pt x="15306" y="7685"/>
                    <a:pt x="15540" y="4559"/>
                    <a:pt x="15775" y="2664"/>
                  </a:cubicBezTo>
                  <a:cubicBezTo>
                    <a:pt x="16010" y="770"/>
                    <a:pt x="16245" y="106"/>
                    <a:pt x="16245" y="12"/>
                  </a:cubicBezTo>
                  <a:cubicBezTo>
                    <a:pt x="16245" y="-83"/>
                    <a:pt x="16010" y="391"/>
                    <a:pt x="15775" y="2285"/>
                  </a:cubicBezTo>
                  <a:cubicBezTo>
                    <a:pt x="15540" y="4180"/>
                    <a:pt x="15306" y="7496"/>
                    <a:pt x="15188" y="10243"/>
                  </a:cubicBezTo>
                  <a:cubicBezTo>
                    <a:pt x="15071" y="12991"/>
                    <a:pt x="15071" y="15170"/>
                    <a:pt x="15188" y="16496"/>
                  </a:cubicBezTo>
                  <a:cubicBezTo>
                    <a:pt x="15306" y="17822"/>
                    <a:pt x="15540" y="18296"/>
                    <a:pt x="16127" y="18675"/>
                  </a:cubicBezTo>
                  <a:cubicBezTo>
                    <a:pt x="16714" y="19054"/>
                    <a:pt x="17653" y="19338"/>
                    <a:pt x="18593" y="19338"/>
                  </a:cubicBezTo>
                  <a:cubicBezTo>
                    <a:pt x="19532" y="19338"/>
                    <a:pt x="20471" y="19054"/>
                    <a:pt x="21410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427401" y="5890632"/>
              <a:ext cx="94400" cy="17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13" fill="norm" stroke="1" extrusionOk="0">
                  <a:moveTo>
                    <a:pt x="8447" y="931"/>
                  </a:moveTo>
                  <a:cubicBezTo>
                    <a:pt x="5567" y="3794"/>
                    <a:pt x="2687" y="6656"/>
                    <a:pt x="1247" y="9519"/>
                  </a:cubicBezTo>
                  <a:cubicBezTo>
                    <a:pt x="-193" y="12382"/>
                    <a:pt x="-193" y="15244"/>
                    <a:pt x="287" y="17326"/>
                  </a:cubicBezTo>
                  <a:cubicBezTo>
                    <a:pt x="767" y="19408"/>
                    <a:pt x="1727" y="20709"/>
                    <a:pt x="4847" y="21100"/>
                  </a:cubicBezTo>
                  <a:cubicBezTo>
                    <a:pt x="7967" y="21490"/>
                    <a:pt x="13247" y="20970"/>
                    <a:pt x="16607" y="18107"/>
                  </a:cubicBezTo>
                  <a:cubicBezTo>
                    <a:pt x="19967" y="15244"/>
                    <a:pt x="21407" y="10039"/>
                    <a:pt x="21407" y="6786"/>
                  </a:cubicBezTo>
                  <a:cubicBezTo>
                    <a:pt x="21407" y="3533"/>
                    <a:pt x="19967" y="2232"/>
                    <a:pt x="18047" y="1321"/>
                  </a:cubicBezTo>
                  <a:cubicBezTo>
                    <a:pt x="16127" y="410"/>
                    <a:pt x="13727" y="-110"/>
                    <a:pt x="13487" y="20"/>
                  </a:cubicBezTo>
                  <a:cubicBezTo>
                    <a:pt x="13247" y="150"/>
                    <a:pt x="15167" y="931"/>
                    <a:pt x="17087" y="1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603821" y="5866451"/>
              <a:ext cx="21643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940" y="0"/>
                  </a:moveTo>
                  <a:cubicBezTo>
                    <a:pt x="1101" y="3927"/>
                    <a:pt x="262" y="7855"/>
                    <a:pt x="53" y="11045"/>
                  </a:cubicBezTo>
                  <a:cubicBezTo>
                    <a:pt x="-157" y="14236"/>
                    <a:pt x="262" y="16691"/>
                    <a:pt x="1311" y="18532"/>
                  </a:cubicBezTo>
                  <a:cubicBezTo>
                    <a:pt x="2360" y="20373"/>
                    <a:pt x="4037" y="21600"/>
                    <a:pt x="5295" y="21600"/>
                  </a:cubicBezTo>
                  <a:cubicBezTo>
                    <a:pt x="6554" y="21600"/>
                    <a:pt x="7393" y="20373"/>
                    <a:pt x="8231" y="18286"/>
                  </a:cubicBezTo>
                  <a:cubicBezTo>
                    <a:pt x="9070" y="16200"/>
                    <a:pt x="9909" y="13255"/>
                    <a:pt x="10328" y="11168"/>
                  </a:cubicBezTo>
                  <a:cubicBezTo>
                    <a:pt x="10748" y="9082"/>
                    <a:pt x="10748" y="7855"/>
                    <a:pt x="10853" y="8836"/>
                  </a:cubicBezTo>
                  <a:cubicBezTo>
                    <a:pt x="10958" y="9818"/>
                    <a:pt x="11167" y="13009"/>
                    <a:pt x="12530" y="15586"/>
                  </a:cubicBezTo>
                  <a:cubicBezTo>
                    <a:pt x="13893" y="18164"/>
                    <a:pt x="16410" y="20127"/>
                    <a:pt x="18088" y="20741"/>
                  </a:cubicBezTo>
                  <a:cubicBezTo>
                    <a:pt x="19765" y="21355"/>
                    <a:pt x="20604" y="20618"/>
                    <a:pt x="21443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855906" y="5650551"/>
              <a:ext cx="112222" cy="45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553" fill="norm" stroke="1" extrusionOk="0">
                  <a:moveTo>
                    <a:pt x="3988" y="0"/>
                  </a:moveTo>
                  <a:cubicBezTo>
                    <a:pt x="3203" y="3230"/>
                    <a:pt x="2417" y="6460"/>
                    <a:pt x="2024" y="9236"/>
                  </a:cubicBezTo>
                  <a:cubicBezTo>
                    <a:pt x="1632" y="12011"/>
                    <a:pt x="1632" y="14333"/>
                    <a:pt x="1435" y="15746"/>
                  </a:cubicBezTo>
                  <a:cubicBezTo>
                    <a:pt x="1239" y="17159"/>
                    <a:pt x="846" y="17664"/>
                    <a:pt x="453" y="17664"/>
                  </a:cubicBezTo>
                  <a:cubicBezTo>
                    <a:pt x="61" y="17664"/>
                    <a:pt x="-332" y="17159"/>
                    <a:pt x="453" y="16099"/>
                  </a:cubicBezTo>
                  <a:cubicBezTo>
                    <a:pt x="1239" y="15039"/>
                    <a:pt x="3203" y="13424"/>
                    <a:pt x="4773" y="12415"/>
                  </a:cubicBezTo>
                  <a:cubicBezTo>
                    <a:pt x="6344" y="11406"/>
                    <a:pt x="7523" y="11002"/>
                    <a:pt x="9093" y="10850"/>
                  </a:cubicBezTo>
                  <a:cubicBezTo>
                    <a:pt x="10664" y="10699"/>
                    <a:pt x="12628" y="10800"/>
                    <a:pt x="14788" y="11507"/>
                  </a:cubicBezTo>
                  <a:cubicBezTo>
                    <a:pt x="16948" y="12213"/>
                    <a:pt x="19304" y="13525"/>
                    <a:pt x="20286" y="15090"/>
                  </a:cubicBezTo>
                  <a:cubicBezTo>
                    <a:pt x="21268" y="16654"/>
                    <a:pt x="20875" y="18471"/>
                    <a:pt x="19304" y="19682"/>
                  </a:cubicBezTo>
                  <a:cubicBezTo>
                    <a:pt x="17733" y="20893"/>
                    <a:pt x="14984" y="21499"/>
                    <a:pt x="11450" y="21550"/>
                  </a:cubicBezTo>
                  <a:cubicBezTo>
                    <a:pt x="7915" y="21600"/>
                    <a:pt x="3595" y="21095"/>
                    <a:pt x="2613" y="19531"/>
                  </a:cubicBezTo>
                  <a:cubicBezTo>
                    <a:pt x="1632" y="17966"/>
                    <a:pt x="3988" y="15342"/>
                    <a:pt x="6344" y="12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068405" y="5695001"/>
              <a:ext cx="183646" cy="37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01" fill="norm" stroke="1" extrusionOk="0">
                  <a:moveTo>
                    <a:pt x="1431" y="0"/>
                  </a:moveTo>
                  <a:cubicBezTo>
                    <a:pt x="1182" y="4393"/>
                    <a:pt x="934" y="8786"/>
                    <a:pt x="686" y="11959"/>
                  </a:cubicBezTo>
                  <a:cubicBezTo>
                    <a:pt x="438" y="15132"/>
                    <a:pt x="189" y="17085"/>
                    <a:pt x="65" y="18427"/>
                  </a:cubicBezTo>
                  <a:cubicBezTo>
                    <a:pt x="-59" y="19769"/>
                    <a:pt x="-59" y="20502"/>
                    <a:pt x="562" y="20807"/>
                  </a:cubicBezTo>
                  <a:cubicBezTo>
                    <a:pt x="1182" y="21112"/>
                    <a:pt x="2424" y="20990"/>
                    <a:pt x="3789" y="20258"/>
                  </a:cubicBezTo>
                  <a:cubicBezTo>
                    <a:pt x="5155" y="19525"/>
                    <a:pt x="6644" y="18183"/>
                    <a:pt x="7638" y="16902"/>
                  </a:cubicBezTo>
                  <a:cubicBezTo>
                    <a:pt x="8631" y="15620"/>
                    <a:pt x="9127" y="14400"/>
                    <a:pt x="9624" y="13363"/>
                  </a:cubicBezTo>
                  <a:cubicBezTo>
                    <a:pt x="10120" y="12325"/>
                    <a:pt x="10617" y="11471"/>
                    <a:pt x="10244" y="11166"/>
                  </a:cubicBezTo>
                  <a:cubicBezTo>
                    <a:pt x="9872" y="10861"/>
                    <a:pt x="8631" y="11105"/>
                    <a:pt x="7265" y="11959"/>
                  </a:cubicBezTo>
                  <a:cubicBezTo>
                    <a:pt x="5900" y="12814"/>
                    <a:pt x="4410" y="14278"/>
                    <a:pt x="3789" y="15864"/>
                  </a:cubicBezTo>
                  <a:cubicBezTo>
                    <a:pt x="3169" y="17451"/>
                    <a:pt x="3417" y="19159"/>
                    <a:pt x="5155" y="20197"/>
                  </a:cubicBezTo>
                  <a:cubicBezTo>
                    <a:pt x="6893" y="21234"/>
                    <a:pt x="10120" y="21600"/>
                    <a:pt x="13100" y="21478"/>
                  </a:cubicBezTo>
                  <a:cubicBezTo>
                    <a:pt x="16079" y="21356"/>
                    <a:pt x="18810" y="20746"/>
                    <a:pt x="21541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624970" y="5728401"/>
              <a:ext cx="192231" cy="39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96" fill="norm" stroke="1" extrusionOk="0">
                  <a:moveTo>
                    <a:pt x="18505" y="1616"/>
                  </a:moveTo>
                  <a:cubicBezTo>
                    <a:pt x="18270" y="1048"/>
                    <a:pt x="18035" y="479"/>
                    <a:pt x="17331" y="195"/>
                  </a:cubicBezTo>
                  <a:cubicBezTo>
                    <a:pt x="16626" y="-89"/>
                    <a:pt x="15452" y="-89"/>
                    <a:pt x="13574" y="366"/>
                  </a:cubicBezTo>
                  <a:cubicBezTo>
                    <a:pt x="11696" y="820"/>
                    <a:pt x="9113" y="1730"/>
                    <a:pt x="6765" y="3322"/>
                  </a:cubicBezTo>
                  <a:cubicBezTo>
                    <a:pt x="4418" y="4913"/>
                    <a:pt x="2305" y="7187"/>
                    <a:pt x="1131" y="9745"/>
                  </a:cubicBezTo>
                  <a:cubicBezTo>
                    <a:pt x="-43" y="12303"/>
                    <a:pt x="-278" y="15145"/>
                    <a:pt x="309" y="17077"/>
                  </a:cubicBezTo>
                  <a:cubicBezTo>
                    <a:pt x="896" y="19010"/>
                    <a:pt x="2305" y="20033"/>
                    <a:pt x="5005" y="20658"/>
                  </a:cubicBezTo>
                  <a:cubicBezTo>
                    <a:pt x="7705" y="21284"/>
                    <a:pt x="11696" y="21511"/>
                    <a:pt x="14631" y="21056"/>
                  </a:cubicBezTo>
                  <a:cubicBezTo>
                    <a:pt x="17565" y="20602"/>
                    <a:pt x="19444" y="19465"/>
                    <a:pt x="21322" y="1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631921" y="5929951"/>
              <a:ext cx="210680" cy="5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4" fill="norm" stroke="1" extrusionOk="0">
                  <a:moveTo>
                    <a:pt x="2707" y="18900"/>
                  </a:moveTo>
                  <a:cubicBezTo>
                    <a:pt x="1411" y="19800"/>
                    <a:pt x="115" y="20700"/>
                    <a:pt x="7" y="21150"/>
                  </a:cubicBezTo>
                  <a:cubicBezTo>
                    <a:pt x="-101" y="21600"/>
                    <a:pt x="979" y="21600"/>
                    <a:pt x="4759" y="18000"/>
                  </a:cubicBezTo>
                  <a:cubicBezTo>
                    <a:pt x="8539" y="14400"/>
                    <a:pt x="15019" y="72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950550" y="5783901"/>
              <a:ext cx="273051" cy="29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335" y="4411"/>
                    <a:pt x="670" y="8823"/>
                    <a:pt x="1005" y="12169"/>
                  </a:cubicBezTo>
                  <a:cubicBezTo>
                    <a:pt x="1340" y="15515"/>
                    <a:pt x="1674" y="17797"/>
                    <a:pt x="2093" y="19242"/>
                  </a:cubicBezTo>
                  <a:cubicBezTo>
                    <a:pt x="2512" y="20687"/>
                    <a:pt x="3014" y="21296"/>
                    <a:pt x="3684" y="21448"/>
                  </a:cubicBezTo>
                  <a:cubicBezTo>
                    <a:pt x="4353" y="21600"/>
                    <a:pt x="5191" y="21296"/>
                    <a:pt x="6447" y="19394"/>
                  </a:cubicBezTo>
                  <a:cubicBezTo>
                    <a:pt x="7702" y="17493"/>
                    <a:pt x="9377" y="13994"/>
                    <a:pt x="10298" y="11789"/>
                  </a:cubicBezTo>
                  <a:cubicBezTo>
                    <a:pt x="11219" y="9583"/>
                    <a:pt x="11386" y="8670"/>
                    <a:pt x="11470" y="8594"/>
                  </a:cubicBezTo>
                  <a:cubicBezTo>
                    <a:pt x="11553" y="8518"/>
                    <a:pt x="11553" y="9279"/>
                    <a:pt x="11386" y="10800"/>
                  </a:cubicBezTo>
                  <a:cubicBezTo>
                    <a:pt x="11219" y="12321"/>
                    <a:pt x="10884" y="14603"/>
                    <a:pt x="10716" y="16124"/>
                  </a:cubicBezTo>
                  <a:cubicBezTo>
                    <a:pt x="10549" y="17645"/>
                    <a:pt x="10549" y="18406"/>
                    <a:pt x="10967" y="18862"/>
                  </a:cubicBezTo>
                  <a:cubicBezTo>
                    <a:pt x="11386" y="19318"/>
                    <a:pt x="12223" y="19470"/>
                    <a:pt x="12893" y="19014"/>
                  </a:cubicBezTo>
                  <a:cubicBezTo>
                    <a:pt x="13563" y="18558"/>
                    <a:pt x="14065" y="17493"/>
                    <a:pt x="15070" y="14831"/>
                  </a:cubicBezTo>
                  <a:cubicBezTo>
                    <a:pt x="16074" y="12169"/>
                    <a:pt x="17581" y="7910"/>
                    <a:pt x="18586" y="5400"/>
                  </a:cubicBezTo>
                  <a:cubicBezTo>
                    <a:pt x="19591" y="2890"/>
                    <a:pt x="20093" y="2130"/>
                    <a:pt x="20428" y="2130"/>
                  </a:cubicBezTo>
                  <a:cubicBezTo>
                    <a:pt x="20763" y="2130"/>
                    <a:pt x="20930" y="2890"/>
                    <a:pt x="21098" y="3423"/>
                  </a:cubicBezTo>
                  <a:cubicBezTo>
                    <a:pt x="21265" y="3955"/>
                    <a:pt x="21433" y="4259"/>
                    <a:pt x="21600" y="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233307" y="5771201"/>
              <a:ext cx="23411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73" y="18383"/>
                  </a:moveTo>
                  <a:cubicBezTo>
                    <a:pt x="80" y="19455"/>
                    <a:pt x="-113" y="20528"/>
                    <a:pt x="80" y="20604"/>
                  </a:cubicBezTo>
                  <a:cubicBezTo>
                    <a:pt x="273" y="20681"/>
                    <a:pt x="851" y="19762"/>
                    <a:pt x="1816" y="16851"/>
                  </a:cubicBezTo>
                  <a:cubicBezTo>
                    <a:pt x="2780" y="13940"/>
                    <a:pt x="4130" y="9038"/>
                    <a:pt x="4901" y="6204"/>
                  </a:cubicBezTo>
                  <a:cubicBezTo>
                    <a:pt x="5673" y="3370"/>
                    <a:pt x="5866" y="2604"/>
                    <a:pt x="6155" y="1762"/>
                  </a:cubicBezTo>
                  <a:cubicBezTo>
                    <a:pt x="6444" y="919"/>
                    <a:pt x="6830" y="0"/>
                    <a:pt x="7119" y="0"/>
                  </a:cubicBezTo>
                  <a:cubicBezTo>
                    <a:pt x="7408" y="0"/>
                    <a:pt x="7601" y="919"/>
                    <a:pt x="7794" y="2604"/>
                  </a:cubicBezTo>
                  <a:cubicBezTo>
                    <a:pt x="7987" y="4289"/>
                    <a:pt x="8180" y="6740"/>
                    <a:pt x="8566" y="8272"/>
                  </a:cubicBezTo>
                  <a:cubicBezTo>
                    <a:pt x="8951" y="9804"/>
                    <a:pt x="9530" y="10417"/>
                    <a:pt x="10301" y="10723"/>
                  </a:cubicBezTo>
                  <a:cubicBezTo>
                    <a:pt x="11073" y="11030"/>
                    <a:pt x="12037" y="11030"/>
                    <a:pt x="13387" y="9957"/>
                  </a:cubicBezTo>
                  <a:cubicBezTo>
                    <a:pt x="14737" y="8885"/>
                    <a:pt x="16473" y="6740"/>
                    <a:pt x="17823" y="5285"/>
                  </a:cubicBezTo>
                  <a:cubicBezTo>
                    <a:pt x="19173" y="3830"/>
                    <a:pt x="20137" y="3064"/>
                    <a:pt x="20716" y="3064"/>
                  </a:cubicBezTo>
                  <a:cubicBezTo>
                    <a:pt x="21294" y="3064"/>
                    <a:pt x="21487" y="3830"/>
                    <a:pt x="21198" y="6587"/>
                  </a:cubicBezTo>
                  <a:cubicBezTo>
                    <a:pt x="20908" y="9345"/>
                    <a:pt x="20137" y="14094"/>
                    <a:pt x="19944" y="16928"/>
                  </a:cubicBezTo>
                  <a:cubicBezTo>
                    <a:pt x="19751" y="19762"/>
                    <a:pt x="20137" y="20681"/>
                    <a:pt x="20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487307" y="5758242"/>
              <a:ext cx="145622" cy="38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42" fill="norm" stroke="1" extrusionOk="0">
                  <a:moveTo>
                    <a:pt x="11545" y="6354"/>
                  </a:moveTo>
                  <a:cubicBezTo>
                    <a:pt x="8150" y="10110"/>
                    <a:pt x="4756" y="13867"/>
                    <a:pt x="2905" y="16097"/>
                  </a:cubicBezTo>
                  <a:cubicBezTo>
                    <a:pt x="1053" y="18327"/>
                    <a:pt x="745" y="19032"/>
                    <a:pt x="436" y="19795"/>
                  </a:cubicBezTo>
                  <a:cubicBezTo>
                    <a:pt x="128" y="20558"/>
                    <a:pt x="-181" y="21380"/>
                    <a:pt x="128" y="21438"/>
                  </a:cubicBezTo>
                  <a:cubicBezTo>
                    <a:pt x="436" y="21497"/>
                    <a:pt x="1362" y="20793"/>
                    <a:pt x="3676" y="18093"/>
                  </a:cubicBezTo>
                  <a:cubicBezTo>
                    <a:pt x="5990" y="15393"/>
                    <a:pt x="9693" y="10697"/>
                    <a:pt x="12162" y="7645"/>
                  </a:cubicBezTo>
                  <a:cubicBezTo>
                    <a:pt x="14630" y="4593"/>
                    <a:pt x="15865" y="3184"/>
                    <a:pt x="17099" y="2069"/>
                  </a:cubicBezTo>
                  <a:cubicBezTo>
                    <a:pt x="18333" y="954"/>
                    <a:pt x="19568" y="132"/>
                    <a:pt x="20339" y="14"/>
                  </a:cubicBezTo>
                  <a:cubicBezTo>
                    <a:pt x="21110" y="-103"/>
                    <a:pt x="21419" y="484"/>
                    <a:pt x="21110" y="2304"/>
                  </a:cubicBezTo>
                  <a:cubicBezTo>
                    <a:pt x="20802" y="4123"/>
                    <a:pt x="19876" y="7175"/>
                    <a:pt x="18796" y="10462"/>
                  </a:cubicBezTo>
                  <a:cubicBezTo>
                    <a:pt x="17716" y="13749"/>
                    <a:pt x="16482" y="17271"/>
                    <a:pt x="15248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515700" y="596170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903050" y="5974401"/>
              <a:ext cx="234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6032" y="18900"/>
                    <a:pt x="12065" y="21600"/>
                    <a:pt x="15665" y="18900"/>
                  </a:cubicBezTo>
                  <a:cubicBezTo>
                    <a:pt x="19265" y="16200"/>
                    <a:pt x="20432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004650" y="5885501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55"/>
                    <a:pt x="7200" y="8509"/>
                    <a:pt x="3600" y="12109"/>
                  </a:cubicBezTo>
                  <a:cubicBezTo>
                    <a:pt x="0" y="15709"/>
                    <a:pt x="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369000" y="5889573"/>
              <a:ext cx="118251" cy="24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81" fill="norm" stroke="1" extrusionOk="0">
                  <a:moveTo>
                    <a:pt x="21170" y="740"/>
                  </a:moveTo>
                  <a:cubicBezTo>
                    <a:pt x="15865" y="196"/>
                    <a:pt x="10559" y="-349"/>
                    <a:pt x="6770" y="286"/>
                  </a:cubicBezTo>
                  <a:cubicBezTo>
                    <a:pt x="2981" y="922"/>
                    <a:pt x="707" y="2737"/>
                    <a:pt x="138" y="4461"/>
                  </a:cubicBezTo>
                  <a:cubicBezTo>
                    <a:pt x="-430" y="6185"/>
                    <a:pt x="707" y="7819"/>
                    <a:pt x="4307" y="9906"/>
                  </a:cubicBezTo>
                  <a:cubicBezTo>
                    <a:pt x="7907" y="11994"/>
                    <a:pt x="13970" y="14535"/>
                    <a:pt x="17191" y="16350"/>
                  </a:cubicBezTo>
                  <a:cubicBezTo>
                    <a:pt x="20412" y="18165"/>
                    <a:pt x="20791" y="19254"/>
                    <a:pt x="19844" y="19980"/>
                  </a:cubicBezTo>
                  <a:cubicBezTo>
                    <a:pt x="18896" y="20706"/>
                    <a:pt x="16623" y="21069"/>
                    <a:pt x="14538" y="21160"/>
                  </a:cubicBezTo>
                  <a:cubicBezTo>
                    <a:pt x="12454" y="21251"/>
                    <a:pt x="10559" y="21069"/>
                    <a:pt x="8854" y="20162"/>
                  </a:cubicBezTo>
                  <a:cubicBezTo>
                    <a:pt x="7149" y="19254"/>
                    <a:pt x="5633" y="17621"/>
                    <a:pt x="4117" y="15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522647" y="5919476"/>
              <a:ext cx="111737" cy="19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356" fill="norm" stroke="1" extrusionOk="0">
                  <a:moveTo>
                    <a:pt x="9749" y="11601"/>
                  </a:moveTo>
                  <a:cubicBezTo>
                    <a:pt x="13606" y="8814"/>
                    <a:pt x="17464" y="6027"/>
                    <a:pt x="19199" y="4053"/>
                  </a:cubicBezTo>
                  <a:cubicBezTo>
                    <a:pt x="20935" y="2079"/>
                    <a:pt x="20549" y="917"/>
                    <a:pt x="19199" y="337"/>
                  </a:cubicBezTo>
                  <a:cubicBezTo>
                    <a:pt x="17849" y="-244"/>
                    <a:pt x="15535" y="-244"/>
                    <a:pt x="12064" y="1730"/>
                  </a:cubicBezTo>
                  <a:cubicBezTo>
                    <a:pt x="8592" y="3704"/>
                    <a:pt x="3964" y="7653"/>
                    <a:pt x="1649" y="10672"/>
                  </a:cubicBezTo>
                  <a:cubicBezTo>
                    <a:pt x="-665" y="13691"/>
                    <a:pt x="-665" y="15782"/>
                    <a:pt x="2421" y="17408"/>
                  </a:cubicBezTo>
                  <a:cubicBezTo>
                    <a:pt x="5506" y="19033"/>
                    <a:pt x="11678" y="20195"/>
                    <a:pt x="17849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673137" y="5942584"/>
              <a:ext cx="163364" cy="13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719" fill="norm" stroke="1" extrusionOk="0">
                  <a:moveTo>
                    <a:pt x="10573" y="11974"/>
                  </a:moveTo>
                  <a:cubicBezTo>
                    <a:pt x="11127" y="10312"/>
                    <a:pt x="11681" y="8651"/>
                    <a:pt x="11958" y="6657"/>
                  </a:cubicBezTo>
                  <a:cubicBezTo>
                    <a:pt x="12235" y="4663"/>
                    <a:pt x="12235" y="2337"/>
                    <a:pt x="11404" y="1008"/>
                  </a:cubicBezTo>
                  <a:cubicBezTo>
                    <a:pt x="10573" y="-322"/>
                    <a:pt x="8911" y="-654"/>
                    <a:pt x="6835" y="2004"/>
                  </a:cubicBezTo>
                  <a:cubicBezTo>
                    <a:pt x="4758" y="4663"/>
                    <a:pt x="2265" y="10312"/>
                    <a:pt x="1019" y="13968"/>
                  </a:cubicBezTo>
                  <a:cubicBezTo>
                    <a:pt x="-227" y="17623"/>
                    <a:pt x="-227" y="19284"/>
                    <a:pt x="465" y="20115"/>
                  </a:cubicBezTo>
                  <a:cubicBezTo>
                    <a:pt x="1158" y="20946"/>
                    <a:pt x="2542" y="20946"/>
                    <a:pt x="4204" y="19949"/>
                  </a:cubicBezTo>
                  <a:cubicBezTo>
                    <a:pt x="5865" y="18952"/>
                    <a:pt x="7804" y="16958"/>
                    <a:pt x="10711" y="16792"/>
                  </a:cubicBezTo>
                  <a:cubicBezTo>
                    <a:pt x="13619" y="16626"/>
                    <a:pt x="17496" y="18288"/>
                    <a:pt x="21373" y="1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863321" y="5935082"/>
              <a:ext cx="76787" cy="18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395" fill="norm" stroke="1" extrusionOk="0">
                  <a:moveTo>
                    <a:pt x="16243" y="1596"/>
                  </a:moveTo>
                  <a:cubicBezTo>
                    <a:pt x="14028" y="868"/>
                    <a:pt x="11812" y="140"/>
                    <a:pt x="9320" y="18"/>
                  </a:cubicBezTo>
                  <a:cubicBezTo>
                    <a:pt x="6828" y="-103"/>
                    <a:pt x="4059" y="382"/>
                    <a:pt x="2120" y="1232"/>
                  </a:cubicBezTo>
                  <a:cubicBezTo>
                    <a:pt x="182" y="2081"/>
                    <a:pt x="-926" y="3295"/>
                    <a:pt x="1012" y="5479"/>
                  </a:cubicBezTo>
                  <a:cubicBezTo>
                    <a:pt x="2951" y="7663"/>
                    <a:pt x="7936" y="10818"/>
                    <a:pt x="11536" y="12760"/>
                  </a:cubicBezTo>
                  <a:cubicBezTo>
                    <a:pt x="15136" y="14701"/>
                    <a:pt x="17351" y="15430"/>
                    <a:pt x="18736" y="16400"/>
                  </a:cubicBezTo>
                  <a:cubicBezTo>
                    <a:pt x="20120" y="17371"/>
                    <a:pt x="20674" y="18585"/>
                    <a:pt x="19289" y="19555"/>
                  </a:cubicBezTo>
                  <a:cubicBezTo>
                    <a:pt x="17905" y="20526"/>
                    <a:pt x="14582" y="21254"/>
                    <a:pt x="11259" y="21376"/>
                  </a:cubicBezTo>
                  <a:cubicBezTo>
                    <a:pt x="7936" y="21497"/>
                    <a:pt x="4612" y="21012"/>
                    <a:pt x="1289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950374" y="5961095"/>
              <a:ext cx="114727" cy="13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872" fill="norm" stroke="1" extrusionOk="0">
                  <a:moveTo>
                    <a:pt x="20906" y="4082"/>
                  </a:moveTo>
                  <a:cubicBezTo>
                    <a:pt x="18977" y="3418"/>
                    <a:pt x="17049" y="2753"/>
                    <a:pt x="15506" y="1756"/>
                  </a:cubicBezTo>
                  <a:cubicBezTo>
                    <a:pt x="13963" y="759"/>
                    <a:pt x="12806" y="-570"/>
                    <a:pt x="10106" y="261"/>
                  </a:cubicBezTo>
                  <a:cubicBezTo>
                    <a:pt x="7406" y="1092"/>
                    <a:pt x="3163" y="4082"/>
                    <a:pt x="1235" y="7405"/>
                  </a:cubicBezTo>
                  <a:cubicBezTo>
                    <a:pt x="-694" y="10728"/>
                    <a:pt x="-308" y="14384"/>
                    <a:pt x="2006" y="16710"/>
                  </a:cubicBezTo>
                  <a:cubicBezTo>
                    <a:pt x="4320" y="19036"/>
                    <a:pt x="8563" y="20033"/>
                    <a:pt x="11649" y="20532"/>
                  </a:cubicBezTo>
                  <a:cubicBezTo>
                    <a:pt x="14735" y="21030"/>
                    <a:pt x="16663" y="21030"/>
                    <a:pt x="18013" y="20199"/>
                  </a:cubicBezTo>
                  <a:cubicBezTo>
                    <a:pt x="19363" y="19368"/>
                    <a:pt x="20135" y="17707"/>
                    <a:pt x="19942" y="15215"/>
                  </a:cubicBezTo>
                  <a:cubicBezTo>
                    <a:pt x="19749" y="12722"/>
                    <a:pt x="18592" y="9399"/>
                    <a:pt x="17049" y="6907"/>
                  </a:cubicBezTo>
                  <a:cubicBezTo>
                    <a:pt x="15506" y="4415"/>
                    <a:pt x="13577" y="2753"/>
                    <a:pt x="14156" y="1922"/>
                  </a:cubicBezTo>
                  <a:cubicBezTo>
                    <a:pt x="14735" y="1092"/>
                    <a:pt x="17820" y="1092"/>
                    <a:pt x="20906" y="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7131957" y="5936305"/>
              <a:ext cx="70727" cy="18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54" fill="norm" stroke="1" extrusionOk="0">
                  <a:moveTo>
                    <a:pt x="4710" y="2945"/>
                  </a:moveTo>
                  <a:cubicBezTo>
                    <a:pt x="4075" y="7854"/>
                    <a:pt x="3440" y="12763"/>
                    <a:pt x="2804" y="15831"/>
                  </a:cubicBezTo>
                  <a:cubicBezTo>
                    <a:pt x="2169" y="18899"/>
                    <a:pt x="1534" y="20127"/>
                    <a:pt x="899" y="20127"/>
                  </a:cubicBezTo>
                  <a:cubicBezTo>
                    <a:pt x="263" y="20127"/>
                    <a:pt x="-372" y="18899"/>
                    <a:pt x="263" y="16199"/>
                  </a:cubicBezTo>
                  <a:cubicBezTo>
                    <a:pt x="899" y="13499"/>
                    <a:pt x="2804" y="9327"/>
                    <a:pt x="4710" y="6504"/>
                  </a:cubicBezTo>
                  <a:cubicBezTo>
                    <a:pt x="6616" y="3681"/>
                    <a:pt x="8522" y="2209"/>
                    <a:pt x="11063" y="1227"/>
                  </a:cubicBezTo>
                  <a:cubicBezTo>
                    <a:pt x="13604" y="245"/>
                    <a:pt x="16781" y="-246"/>
                    <a:pt x="18687" y="122"/>
                  </a:cubicBezTo>
                  <a:cubicBezTo>
                    <a:pt x="20593" y="490"/>
                    <a:pt x="21228" y="1718"/>
                    <a:pt x="21228" y="5399"/>
                  </a:cubicBezTo>
                  <a:cubicBezTo>
                    <a:pt x="21228" y="9081"/>
                    <a:pt x="20593" y="15218"/>
                    <a:pt x="19957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7278611" y="5961363"/>
              <a:ext cx="148440" cy="14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436" fill="norm" stroke="1" extrusionOk="0">
                  <a:moveTo>
                    <a:pt x="12208" y="9679"/>
                  </a:moveTo>
                  <a:cubicBezTo>
                    <a:pt x="12512" y="8220"/>
                    <a:pt x="12817" y="6760"/>
                    <a:pt x="13121" y="5155"/>
                  </a:cubicBezTo>
                  <a:cubicBezTo>
                    <a:pt x="13425" y="3549"/>
                    <a:pt x="13729" y="1798"/>
                    <a:pt x="13121" y="777"/>
                  </a:cubicBezTo>
                  <a:cubicBezTo>
                    <a:pt x="12512" y="-245"/>
                    <a:pt x="10991" y="-537"/>
                    <a:pt x="8710" y="1652"/>
                  </a:cubicBezTo>
                  <a:cubicBezTo>
                    <a:pt x="6428" y="3841"/>
                    <a:pt x="3386" y="8512"/>
                    <a:pt x="1712" y="11868"/>
                  </a:cubicBezTo>
                  <a:cubicBezTo>
                    <a:pt x="39" y="15225"/>
                    <a:pt x="-265" y="17268"/>
                    <a:pt x="191" y="18728"/>
                  </a:cubicBezTo>
                  <a:cubicBezTo>
                    <a:pt x="648" y="20187"/>
                    <a:pt x="1865" y="21063"/>
                    <a:pt x="4450" y="19895"/>
                  </a:cubicBezTo>
                  <a:cubicBezTo>
                    <a:pt x="7036" y="18728"/>
                    <a:pt x="10991" y="15517"/>
                    <a:pt x="13273" y="12744"/>
                  </a:cubicBezTo>
                  <a:cubicBezTo>
                    <a:pt x="15555" y="9971"/>
                    <a:pt x="16163" y="7636"/>
                    <a:pt x="16620" y="5739"/>
                  </a:cubicBezTo>
                  <a:cubicBezTo>
                    <a:pt x="17076" y="3841"/>
                    <a:pt x="17380" y="2382"/>
                    <a:pt x="17532" y="2966"/>
                  </a:cubicBezTo>
                  <a:cubicBezTo>
                    <a:pt x="17684" y="3549"/>
                    <a:pt x="17684" y="6177"/>
                    <a:pt x="18293" y="8804"/>
                  </a:cubicBezTo>
                  <a:cubicBezTo>
                    <a:pt x="18901" y="11431"/>
                    <a:pt x="20118" y="14058"/>
                    <a:pt x="21335" y="1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7528650" y="5745801"/>
              <a:ext cx="6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40"/>
                    <a:pt x="21600" y="10080"/>
                    <a:pt x="18000" y="13680"/>
                  </a:cubicBezTo>
                  <a:cubicBezTo>
                    <a:pt x="14400" y="17280"/>
                    <a:pt x="72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587502" y="5936301"/>
              <a:ext cx="2369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200"/>
                    <a:pt x="2153" y="10400"/>
                    <a:pt x="353" y="14000"/>
                  </a:cubicBezTo>
                  <a:cubicBezTo>
                    <a:pt x="-1447" y="17600"/>
                    <a:pt x="3953" y="196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7630250" y="5841051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688312" y="5701351"/>
              <a:ext cx="212216" cy="67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40" fill="norm" stroke="1" extrusionOk="0">
                  <a:moveTo>
                    <a:pt x="4356" y="0"/>
                  </a:moveTo>
                  <a:cubicBezTo>
                    <a:pt x="3933" y="2153"/>
                    <a:pt x="3509" y="4307"/>
                    <a:pt x="2980" y="6191"/>
                  </a:cubicBezTo>
                  <a:cubicBezTo>
                    <a:pt x="2450" y="8075"/>
                    <a:pt x="1815" y="9690"/>
                    <a:pt x="1497" y="10766"/>
                  </a:cubicBezTo>
                  <a:cubicBezTo>
                    <a:pt x="1180" y="11843"/>
                    <a:pt x="1180" y="12381"/>
                    <a:pt x="1391" y="12314"/>
                  </a:cubicBezTo>
                  <a:cubicBezTo>
                    <a:pt x="1603" y="12247"/>
                    <a:pt x="2027" y="11574"/>
                    <a:pt x="2238" y="10800"/>
                  </a:cubicBezTo>
                  <a:cubicBezTo>
                    <a:pt x="2450" y="10026"/>
                    <a:pt x="2450" y="9151"/>
                    <a:pt x="2344" y="8546"/>
                  </a:cubicBezTo>
                  <a:cubicBezTo>
                    <a:pt x="2238" y="7940"/>
                    <a:pt x="2027" y="7604"/>
                    <a:pt x="1603" y="7604"/>
                  </a:cubicBezTo>
                  <a:cubicBezTo>
                    <a:pt x="1180" y="7604"/>
                    <a:pt x="544" y="7940"/>
                    <a:pt x="227" y="8277"/>
                  </a:cubicBezTo>
                  <a:cubicBezTo>
                    <a:pt x="-91" y="8613"/>
                    <a:pt x="-91" y="8950"/>
                    <a:pt x="333" y="9252"/>
                  </a:cubicBezTo>
                  <a:cubicBezTo>
                    <a:pt x="756" y="9555"/>
                    <a:pt x="1603" y="9824"/>
                    <a:pt x="3297" y="9892"/>
                  </a:cubicBezTo>
                  <a:cubicBezTo>
                    <a:pt x="4991" y="9959"/>
                    <a:pt x="7533" y="9824"/>
                    <a:pt x="9227" y="9622"/>
                  </a:cubicBezTo>
                  <a:cubicBezTo>
                    <a:pt x="10921" y="9421"/>
                    <a:pt x="11768" y="9151"/>
                    <a:pt x="12509" y="8849"/>
                  </a:cubicBezTo>
                  <a:cubicBezTo>
                    <a:pt x="13250" y="8546"/>
                    <a:pt x="13885" y="8209"/>
                    <a:pt x="13885" y="8176"/>
                  </a:cubicBezTo>
                  <a:cubicBezTo>
                    <a:pt x="13885" y="8142"/>
                    <a:pt x="13250" y="8411"/>
                    <a:pt x="13250" y="8714"/>
                  </a:cubicBezTo>
                  <a:cubicBezTo>
                    <a:pt x="13250" y="9017"/>
                    <a:pt x="13885" y="9353"/>
                    <a:pt x="15368" y="10295"/>
                  </a:cubicBezTo>
                  <a:cubicBezTo>
                    <a:pt x="16850" y="11237"/>
                    <a:pt x="19180" y="12785"/>
                    <a:pt x="20344" y="14400"/>
                  </a:cubicBezTo>
                  <a:cubicBezTo>
                    <a:pt x="21509" y="16015"/>
                    <a:pt x="21509" y="17697"/>
                    <a:pt x="20450" y="18908"/>
                  </a:cubicBezTo>
                  <a:cubicBezTo>
                    <a:pt x="19391" y="20120"/>
                    <a:pt x="17274" y="20860"/>
                    <a:pt x="15580" y="21230"/>
                  </a:cubicBezTo>
                  <a:cubicBezTo>
                    <a:pt x="13885" y="21600"/>
                    <a:pt x="12615" y="21600"/>
                    <a:pt x="11768" y="21432"/>
                  </a:cubicBezTo>
                  <a:cubicBezTo>
                    <a:pt x="10921" y="21264"/>
                    <a:pt x="10497" y="20927"/>
                    <a:pt x="10391" y="20355"/>
                  </a:cubicBezTo>
                  <a:cubicBezTo>
                    <a:pt x="10285" y="19783"/>
                    <a:pt x="10497" y="18976"/>
                    <a:pt x="10709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18200" y="6333358"/>
              <a:ext cx="2279651" cy="3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7" fill="norm" stroke="1" extrusionOk="0">
                  <a:moveTo>
                    <a:pt x="0" y="13232"/>
                  </a:moveTo>
                  <a:cubicBezTo>
                    <a:pt x="722" y="11962"/>
                    <a:pt x="1444" y="10691"/>
                    <a:pt x="2216" y="10691"/>
                  </a:cubicBezTo>
                  <a:cubicBezTo>
                    <a:pt x="2988" y="10691"/>
                    <a:pt x="3811" y="11962"/>
                    <a:pt x="4553" y="12597"/>
                  </a:cubicBezTo>
                  <a:cubicBezTo>
                    <a:pt x="5295" y="13232"/>
                    <a:pt x="5957" y="13232"/>
                    <a:pt x="6648" y="13868"/>
                  </a:cubicBezTo>
                  <a:cubicBezTo>
                    <a:pt x="7340" y="14503"/>
                    <a:pt x="8062" y="15774"/>
                    <a:pt x="8935" y="17044"/>
                  </a:cubicBezTo>
                  <a:cubicBezTo>
                    <a:pt x="9807" y="18315"/>
                    <a:pt x="10830" y="19585"/>
                    <a:pt x="11713" y="20221"/>
                  </a:cubicBezTo>
                  <a:cubicBezTo>
                    <a:pt x="12595" y="20856"/>
                    <a:pt x="13337" y="20856"/>
                    <a:pt x="14079" y="20221"/>
                  </a:cubicBezTo>
                  <a:cubicBezTo>
                    <a:pt x="14821" y="19585"/>
                    <a:pt x="15563" y="18315"/>
                    <a:pt x="16345" y="16409"/>
                  </a:cubicBezTo>
                  <a:cubicBezTo>
                    <a:pt x="17128" y="14503"/>
                    <a:pt x="17950" y="11962"/>
                    <a:pt x="18762" y="8785"/>
                  </a:cubicBezTo>
                  <a:cubicBezTo>
                    <a:pt x="19574" y="5609"/>
                    <a:pt x="20377" y="1797"/>
                    <a:pt x="20848" y="527"/>
                  </a:cubicBezTo>
                  <a:cubicBezTo>
                    <a:pt x="21319" y="-744"/>
                    <a:pt x="21460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32500" y="6469701"/>
              <a:ext cx="1885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5" y="19800"/>
                    <a:pt x="1891" y="18000"/>
                    <a:pt x="2873" y="17100"/>
                  </a:cubicBezTo>
                  <a:cubicBezTo>
                    <a:pt x="3855" y="16200"/>
                    <a:pt x="4873" y="16200"/>
                    <a:pt x="5806" y="16200"/>
                  </a:cubicBezTo>
                  <a:cubicBezTo>
                    <a:pt x="6739" y="16200"/>
                    <a:pt x="7588" y="16200"/>
                    <a:pt x="8473" y="15750"/>
                  </a:cubicBezTo>
                  <a:cubicBezTo>
                    <a:pt x="9358" y="15300"/>
                    <a:pt x="10279" y="14400"/>
                    <a:pt x="11200" y="13500"/>
                  </a:cubicBezTo>
                  <a:cubicBezTo>
                    <a:pt x="12121" y="12600"/>
                    <a:pt x="13042" y="11700"/>
                    <a:pt x="13927" y="10350"/>
                  </a:cubicBezTo>
                  <a:cubicBezTo>
                    <a:pt x="14812" y="9000"/>
                    <a:pt x="15661" y="7200"/>
                    <a:pt x="16691" y="5400"/>
                  </a:cubicBezTo>
                  <a:cubicBezTo>
                    <a:pt x="17721" y="3600"/>
                    <a:pt x="18933" y="1800"/>
                    <a:pt x="19782" y="900"/>
                  </a:cubicBezTo>
                  <a:cubicBezTo>
                    <a:pt x="20630" y="0"/>
                    <a:pt x="211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77000" y="6768151"/>
              <a:ext cx="2172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058"/>
                    <a:pt x="21600" y="8116"/>
                    <a:pt x="18655" y="11716"/>
                  </a:cubicBezTo>
                  <a:cubicBezTo>
                    <a:pt x="15709" y="15316"/>
                    <a:pt x="7855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64300" y="6777624"/>
              <a:ext cx="177376" cy="33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35" fill="norm" stroke="1" extrusionOk="0">
                  <a:moveTo>
                    <a:pt x="0" y="12922"/>
                  </a:moveTo>
                  <a:cubicBezTo>
                    <a:pt x="1800" y="13196"/>
                    <a:pt x="3600" y="13469"/>
                    <a:pt x="5914" y="12922"/>
                  </a:cubicBezTo>
                  <a:cubicBezTo>
                    <a:pt x="8229" y="12376"/>
                    <a:pt x="11057" y="11008"/>
                    <a:pt x="13371" y="9094"/>
                  </a:cubicBezTo>
                  <a:cubicBezTo>
                    <a:pt x="15686" y="7181"/>
                    <a:pt x="17486" y="4720"/>
                    <a:pt x="18771" y="2943"/>
                  </a:cubicBezTo>
                  <a:cubicBezTo>
                    <a:pt x="20057" y="1165"/>
                    <a:pt x="20829" y="72"/>
                    <a:pt x="21214" y="3"/>
                  </a:cubicBezTo>
                  <a:cubicBezTo>
                    <a:pt x="21600" y="-65"/>
                    <a:pt x="21600" y="892"/>
                    <a:pt x="21471" y="4310"/>
                  </a:cubicBezTo>
                  <a:cubicBezTo>
                    <a:pt x="21343" y="7727"/>
                    <a:pt x="21086" y="13606"/>
                    <a:pt x="20957" y="16887"/>
                  </a:cubicBezTo>
                  <a:cubicBezTo>
                    <a:pt x="20829" y="20168"/>
                    <a:pt x="20829" y="20851"/>
                    <a:pt x="20829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00191" y="6977701"/>
              <a:ext cx="123594" cy="12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08" fill="norm" stroke="1" extrusionOk="0">
                  <a:moveTo>
                    <a:pt x="8480" y="0"/>
                  </a:moveTo>
                  <a:cubicBezTo>
                    <a:pt x="5600" y="3600"/>
                    <a:pt x="2720" y="7200"/>
                    <a:pt x="1280" y="10080"/>
                  </a:cubicBezTo>
                  <a:cubicBezTo>
                    <a:pt x="-160" y="12960"/>
                    <a:pt x="-160" y="15120"/>
                    <a:pt x="200" y="17100"/>
                  </a:cubicBezTo>
                  <a:cubicBezTo>
                    <a:pt x="560" y="19080"/>
                    <a:pt x="1280" y="20880"/>
                    <a:pt x="3440" y="21240"/>
                  </a:cubicBezTo>
                  <a:cubicBezTo>
                    <a:pt x="5600" y="21600"/>
                    <a:pt x="9200" y="20520"/>
                    <a:pt x="12440" y="18180"/>
                  </a:cubicBezTo>
                  <a:cubicBezTo>
                    <a:pt x="15680" y="15840"/>
                    <a:pt x="18560" y="12240"/>
                    <a:pt x="20000" y="9540"/>
                  </a:cubicBezTo>
                  <a:cubicBezTo>
                    <a:pt x="21440" y="6840"/>
                    <a:pt x="21440" y="5040"/>
                    <a:pt x="19460" y="3780"/>
                  </a:cubicBezTo>
                  <a:cubicBezTo>
                    <a:pt x="17480" y="2520"/>
                    <a:pt x="13520" y="1800"/>
                    <a:pt x="10640" y="1800"/>
                  </a:cubicBezTo>
                  <a:cubicBezTo>
                    <a:pt x="7760" y="1800"/>
                    <a:pt x="5960" y="2520"/>
                    <a:pt x="416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070700" y="6801743"/>
              <a:ext cx="31751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0" fill="norm" stroke="1" extrusionOk="0">
                  <a:moveTo>
                    <a:pt x="21600" y="706"/>
                  </a:moveTo>
                  <a:cubicBezTo>
                    <a:pt x="21600" y="18"/>
                    <a:pt x="21600" y="-670"/>
                    <a:pt x="18720" y="1256"/>
                  </a:cubicBezTo>
                  <a:cubicBezTo>
                    <a:pt x="15840" y="3182"/>
                    <a:pt x="10080" y="7722"/>
                    <a:pt x="6480" y="11437"/>
                  </a:cubicBezTo>
                  <a:cubicBezTo>
                    <a:pt x="2880" y="15152"/>
                    <a:pt x="1440" y="18041"/>
                    <a:pt x="0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205752" y="6825301"/>
              <a:ext cx="4274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20773" y="0"/>
                  </a:moveTo>
                  <a:cubicBezTo>
                    <a:pt x="17687" y="1523"/>
                    <a:pt x="14602" y="3046"/>
                    <a:pt x="10487" y="5885"/>
                  </a:cubicBezTo>
                  <a:cubicBezTo>
                    <a:pt x="6373" y="8723"/>
                    <a:pt x="1230" y="12877"/>
                    <a:pt x="202" y="15715"/>
                  </a:cubicBezTo>
                  <a:cubicBezTo>
                    <a:pt x="-827" y="18554"/>
                    <a:pt x="2259" y="20077"/>
                    <a:pt x="5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178650" y="6926901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394550" y="701580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648550" y="6793551"/>
              <a:ext cx="215901" cy="32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5470"/>
                  </a:moveTo>
                  <a:cubicBezTo>
                    <a:pt x="0" y="4488"/>
                    <a:pt x="0" y="3506"/>
                    <a:pt x="318" y="3577"/>
                  </a:cubicBezTo>
                  <a:cubicBezTo>
                    <a:pt x="635" y="3647"/>
                    <a:pt x="1271" y="4769"/>
                    <a:pt x="1906" y="7083"/>
                  </a:cubicBezTo>
                  <a:cubicBezTo>
                    <a:pt x="2541" y="9397"/>
                    <a:pt x="3176" y="12904"/>
                    <a:pt x="3494" y="15008"/>
                  </a:cubicBezTo>
                  <a:cubicBezTo>
                    <a:pt x="3812" y="17112"/>
                    <a:pt x="3812" y="17813"/>
                    <a:pt x="4024" y="18795"/>
                  </a:cubicBezTo>
                  <a:cubicBezTo>
                    <a:pt x="4235" y="19777"/>
                    <a:pt x="4659" y="21039"/>
                    <a:pt x="5188" y="21319"/>
                  </a:cubicBezTo>
                  <a:cubicBezTo>
                    <a:pt x="5718" y="21600"/>
                    <a:pt x="6353" y="20899"/>
                    <a:pt x="7094" y="19216"/>
                  </a:cubicBezTo>
                  <a:cubicBezTo>
                    <a:pt x="7835" y="17532"/>
                    <a:pt x="8682" y="14868"/>
                    <a:pt x="9212" y="13184"/>
                  </a:cubicBezTo>
                  <a:cubicBezTo>
                    <a:pt x="9741" y="11501"/>
                    <a:pt x="9953" y="10800"/>
                    <a:pt x="10059" y="10870"/>
                  </a:cubicBezTo>
                  <a:cubicBezTo>
                    <a:pt x="10165" y="10940"/>
                    <a:pt x="10165" y="11782"/>
                    <a:pt x="10165" y="13325"/>
                  </a:cubicBezTo>
                  <a:cubicBezTo>
                    <a:pt x="10165" y="14868"/>
                    <a:pt x="10165" y="17112"/>
                    <a:pt x="10694" y="18444"/>
                  </a:cubicBezTo>
                  <a:cubicBezTo>
                    <a:pt x="11224" y="19777"/>
                    <a:pt x="12282" y="20197"/>
                    <a:pt x="13235" y="20127"/>
                  </a:cubicBezTo>
                  <a:cubicBezTo>
                    <a:pt x="14188" y="20057"/>
                    <a:pt x="15035" y="19496"/>
                    <a:pt x="16200" y="17042"/>
                  </a:cubicBezTo>
                  <a:cubicBezTo>
                    <a:pt x="17365" y="14587"/>
                    <a:pt x="18847" y="10239"/>
                    <a:pt x="19800" y="7083"/>
                  </a:cubicBezTo>
                  <a:cubicBezTo>
                    <a:pt x="20753" y="3927"/>
                    <a:pt x="2117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883500" y="6939601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896200" y="688245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944053" y="6868031"/>
              <a:ext cx="92411" cy="19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127" fill="norm" stroke="1" extrusionOk="0">
                  <a:moveTo>
                    <a:pt x="7868" y="5642"/>
                  </a:moveTo>
                  <a:cubicBezTo>
                    <a:pt x="6908" y="9507"/>
                    <a:pt x="5948" y="13372"/>
                    <a:pt x="4748" y="16214"/>
                  </a:cubicBezTo>
                  <a:cubicBezTo>
                    <a:pt x="3548" y="19056"/>
                    <a:pt x="2108" y="20875"/>
                    <a:pt x="1148" y="21103"/>
                  </a:cubicBezTo>
                  <a:cubicBezTo>
                    <a:pt x="188" y="21330"/>
                    <a:pt x="-292" y="19966"/>
                    <a:pt x="188" y="16669"/>
                  </a:cubicBezTo>
                  <a:cubicBezTo>
                    <a:pt x="668" y="13372"/>
                    <a:pt x="2108" y="8143"/>
                    <a:pt x="3548" y="4959"/>
                  </a:cubicBezTo>
                  <a:cubicBezTo>
                    <a:pt x="4988" y="1776"/>
                    <a:pt x="6428" y="639"/>
                    <a:pt x="8588" y="185"/>
                  </a:cubicBezTo>
                  <a:cubicBezTo>
                    <a:pt x="10748" y="-270"/>
                    <a:pt x="13628" y="-43"/>
                    <a:pt x="16028" y="2686"/>
                  </a:cubicBezTo>
                  <a:cubicBezTo>
                    <a:pt x="18428" y="5414"/>
                    <a:pt x="20348" y="10644"/>
                    <a:pt x="20828" y="13941"/>
                  </a:cubicBezTo>
                  <a:cubicBezTo>
                    <a:pt x="21308" y="17237"/>
                    <a:pt x="20348" y="18602"/>
                    <a:pt x="19388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112100" y="6721584"/>
              <a:ext cx="37375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0" y="1325"/>
                  </a:moveTo>
                  <a:cubicBezTo>
                    <a:pt x="2400" y="663"/>
                    <a:pt x="4800" y="0"/>
                    <a:pt x="8400" y="0"/>
                  </a:cubicBezTo>
                  <a:cubicBezTo>
                    <a:pt x="12000" y="0"/>
                    <a:pt x="16800" y="663"/>
                    <a:pt x="19200" y="2849"/>
                  </a:cubicBezTo>
                  <a:cubicBezTo>
                    <a:pt x="21600" y="5036"/>
                    <a:pt x="21600" y="8746"/>
                    <a:pt x="20400" y="12125"/>
                  </a:cubicBezTo>
                  <a:cubicBezTo>
                    <a:pt x="19200" y="15504"/>
                    <a:pt x="16800" y="18552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118450" y="6907851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206836" y="6859294"/>
              <a:ext cx="89436" cy="17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327" fill="norm" stroke="1" extrusionOk="0">
                  <a:moveTo>
                    <a:pt x="5877" y="8984"/>
                  </a:moveTo>
                  <a:cubicBezTo>
                    <a:pt x="8277" y="8727"/>
                    <a:pt x="10677" y="8470"/>
                    <a:pt x="12837" y="7956"/>
                  </a:cubicBezTo>
                  <a:cubicBezTo>
                    <a:pt x="14997" y="7441"/>
                    <a:pt x="16917" y="6670"/>
                    <a:pt x="18357" y="5256"/>
                  </a:cubicBezTo>
                  <a:cubicBezTo>
                    <a:pt x="19797" y="3841"/>
                    <a:pt x="20757" y="1784"/>
                    <a:pt x="20037" y="756"/>
                  </a:cubicBezTo>
                  <a:cubicBezTo>
                    <a:pt x="19317" y="-273"/>
                    <a:pt x="16917" y="-273"/>
                    <a:pt x="13317" y="884"/>
                  </a:cubicBezTo>
                  <a:cubicBezTo>
                    <a:pt x="9717" y="2041"/>
                    <a:pt x="4917" y="4356"/>
                    <a:pt x="2277" y="7184"/>
                  </a:cubicBezTo>
                  <a:cubicBezTo>
                    <a:pt x="-363" y="10013"/>
                    <a:pt x="-843" y="13356"/>
                    <a:pt x="1557" y="15798"/>
                  </a:cubicBezTo>
                  <a:cubicBezTo>
                    <a:pt x="3957" y="18241"/>
                    <a:pt x="9237" y="19784"/>
                    <a:pt x="14517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2359750" y="6888801"/>
              <a:ext cx="120651" cy="18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720"/>
                  </a:moveTo>
                  <a:cubicBezTo>
                    <a:pt x="3032" y="3120"/>
                    <a:pt x="6063" y="5520"/>
                    <a:pt x="7011" y="8760"/>
                  </a:cubicBezTo>
                  <a:cubicBezTo>
                    <a:pt x="7958" y="12000"/>
                    <a:pt x="6821" y="16080"/>
                    <a:pt x="5495" y="18480"/>
                  </a:cubicBezTo>
                  <a:cubicBezTo>
                    <a:pt x="4168" y="20880"/>
                    <a:pt x="2653" y="21600"/>
                    <a:pt x="1705" y="21240"/>
                  </a:cubicBezTo>
                  <a:cubicBezTo>
                    <a:pt x="758" y="20880"/>
                    <a:pt x="379" y="19440"/>
                    <a:pt x="2274" y="16320"/>
                  </a:cubicBezTo>
                  <a:cubicBezTo>
                    <a:pt x="4168" y="13200"/>
                    <a:pt x="8337" y="8400"/>
                    <a:pt x="11937" y="5400"/>
                  </a:cubicBezTo>
                  <a:cubicBezTo>
                    <a:pt x="15537" y="2400"/>
                    <a:pt x="1856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2474050" y="6895101"/>
              <a:ext cx="107406" cy="1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52" fill="norm" stroke="1" extrusionOk="0">
                  <a:moveTo>
                    <a:pt x="16200" y="768"/>
                  </a:moveTo>
                  <a:cubicBezTo>
                    <a:pt x="14123" y="260"/>
                    <a:pt x="12046" y="-248"/>
                    <a:pt x="9554" y="133"/>
                  </a:cubicBezTo>
                  <a:cubicBezTo>
                    <a:pt x="7062" y="514"/>
                    <a:pt x="4154" y="1785"/>
                    <a:pt x="3531" y="3564"/>
                  </a:cubicBezTo>
                  <a:cubicBezTo>
                    <a:pt x="2908" y="5343"/>
                    <a:pt x="4569" y="7630"/>
                    <a:pt x="7685" y="9536"/>
                  </a:cubicBezTo>
                  <a:cubicBezTo>
                    <a:pt x="10800" y="11441"/>
                    <a:pt x="15369" y="12966"/>
                    <a:pt x="18069" y="14364"/>
                  </a:cubicBezTo>
                  <a:cubicBezTo>
                    <a:pt x="20769" y="15761"/>
                    <a:pt x="21600" y="17032"/>
                    <a:pt x="20769" y="18048"/>
                  </a:cubicBezTo>
                  <a:cubicBezTo>
                    <a:pt x="19938" y="19065"/>
                    <a:pt x="17446" y="19827"/>
                    <a:pt x="13708" y="20336"/>
                  </a:cubicBezTo>
                  <a:cubicBezTo>
                    <a:pt x="9969" y="20844"/>
                    <a:pt x="4985" y="21098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85099" y="6795252"/>
              <a:ext cx="166502" cy="39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07" fill="norm" stroke="1" extrusionOk="0">
                  <a:moveTo>
                    <a:pt x="20721" y="1301"/>
                  </a:moveTo>
                  <a:cubicBezTo>
                    <a:pt x="18350" y="836"/>
                    <a:pt x="15980" y="372"/>
                    <a:pt x="14136" y="139"/>
                  </a:cubicBezTo>
                  <a:cubicBezTo>
                    <a:pt x="12292" y="-93"/>
                    <a:pt x="10975" y="-93"/>
                    <a:pt x="8999" y="604"/>
                  </a:cubicBezTo>
                  <a:cubicBezTo>
                    <a:pt x="7023" y="1301"/>
                    <a:pt x="4389" y="2694"/>
                    <a:pt x="2414" y="5307"/>
                  </a:cubicBezTo>
                  <a:cubicBezTo>
                    <a:pt x="438" y="7920"/>
                    <a:pt x="-879" y="11752"/>
                    <a:pt x="701" y="14655"/>
                  </a:cubicBezTo>
                  <a:cubicBezTo>
                    <a:pt x="2282" y="17559"/>
                    <a:pt x="6760" y="19533"/>
                    <a:pt x="11238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613750" y="6765843"/>
              <a:ext cx="122971" cy="39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95" fill="norm" stroke="1" extrusionOk="0">
                  <a:moveTo>
                    <a:pt x="0" y="2882"/>
                  </a:moveTo>
                  <a:cubicBezTo>
                    <a:pt x="0" y="2308"/>
                    <a:pt x="0" y="1733"/>
                    <a:pt x="732" y="1274"/>
                  </a:cubicBezTo>
                  <a:cubicBezTo>
                    <a:pt x="1464" y="814"/>
                    <a:pt x="2929" y="469"/>
                    <a:pt x="4576" y="240"/>
                  </a:cubicBezTo>
                  <a:cubicBezTo>
                    <a:pt x="6224" y="10"/>
                    <a:pt x="8054" y="-105"/>
                    <a:pt x="9702" y="125"/>
                  </a:cubicBezTo>
                  <a:cubicBezTo>
                    <a:pt x="11349" y="355"/>
                    <a:pt x="12814" y="929"/>
                    <a:pt x="15193" y="2710"/>
                  </a:cubicBezTo>
                  <a:cubicBezTo>
                    <a:pt x="17573" y="4491"/>
                    <a:pt x="20868" y="7478"/>
                    <a:pt x="21234" y="10580"/>
                  </a:cubicBezTo>
                  <a:cubicBezTo>
                    <a:pt x="21600" y="13682"/>
                    <a:pt x="19037" y="16899"/>
                    <a:pt x="16658" y="18738"/>
                  </a:cubicBezTo>
                  <a:cubicBezTo>
                    <a:pt x="14278" y="20576"/>
                    <a:pt x="12081" y="21035"/>
                    <a:pt x="9885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61150" y="7225351"/>
              <a:ext cx="142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cubicBezTo>
                    <a:pt x="1152" y="19200"/>
                    <a:pt x="2304" y="20400"/>
                    <a:pt x="3584" y="21000"/>
                  </a:cubicBezTo>
                  <a:cubicBezTo>
                    <a:pt x="4864" y="21600"/>
                    <a:pt x="6272" y="21600"/>
                    <a:pt x="7536" y="21600"/>
                  </a:cubicBezTo>
                  <a:cubicBezTo>
                    <a:pt x="8800" y="21600"/>
                    <a:pt x="9920" y="21600"/>
                    <a:pt x="11040" y="21000"/>
                  </a:cubicBezTo>
                  <a:cubicBezTo>
                    <a:pt x="12160" y="20400"/>
                    <a:pt x="13280" y="19200"/>
                    <a:pt x="14608" y="18600"/>
                  </a:cubicBezTo>
                  <a:cubicBezTo>
                    <a:pt x="15936" y="18000"/>
                    <a:pt x="17472" y="18000"/>
                    <a:pt x="18672" y="15000"/>
                  </a:cubicBezTo>
                  <a:cubicBezTo>
                    <a:pt x="19872" y="12000"/>
                    <a:pt x="20736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51650" y="7311282"/>
              <a:ext cx="1212851" cy="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5514"/>
                  </a:moveTo>
                  <a:cubicBezTo>
                    <a:pt x="1357" y="4024"/>
                    <a:pt x="2714" y="2534"/>
                    <a:pt x="4147" y="1417"/>
                  </a:cubicBezTo>
                  <a:cubicBezTo>
                    <a:pt x="5579" y="300"/>
                    <a:pt x="7087" y="-445"/>
                    <a:pt x="8595" y="300"/>
                  </a:cubicBezTo>
                  <a:cubicBezTo>
                    <a:pt x="10103" y="1045"/>
                    <a:pt x="11610" y="3279"/>
                    <a:pt x="13137" y="5514"/>
                  </a:cubicBezTo>
                  <a:cubicBezTo>
                    <a:pt x="14664" y="7748"/>
                    <a:pt x="16209" y="9983"/>
                    <a:pt x="17623" y="12589"/>
                  </a:cubicBezTo>
                  <a:cubicBezTo>
                    <a:pt x="19037" y="15196"/>
                    <a:pt x="20318" y="18176"/>
                    <a:pt x="2160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1" name="Drawing"/>
          <p:cNvGrpSpPr/>
          <p:nvPr/>
        </p:nvGrpSpPr>
        <p:grpSpPr>
          <a:xfrm>
            <a:off x="795055" y="1778000"/>
            <a:ext cx="11987495" cy="6741885"/>
            <a:chOff x="0" y="0"/>
            <a:chExt cx="11987494" cy="6741884"/>
          </a:xfrm>
        </p:grpSpPr>
        <p:sp>
          <p:nvSpPr>
            <p:cNvPr id="1758" name="Line"/>
            <p:cNvSpPr/>
            <p:nvPr/>
          </p:nvSpPr>
          <p:spPr>
            <a:xfrm>
              <a:off x="183695" y="18777"/>
              <a:ext cx="136873" cy="36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92" fill="norm" stroke="1" extrusionOk="0">
                  <a:moveTo>
                    <a:pt x="18523" y="1126"/>
                  </a:moveTo>
                  <a:cubicBezTo>
                    <a:pt x="18523" y="509"/>
                    <a:pt x="18523" y="-108"/>
                    <a:pt x="17704" y="15"/>
                  </a:cubicBezTo>
                  <a:cubicBezTo>
                    <a:pt x="16886" y="139"/>
                    <a:pt x="15250" y="1003"/>
                    <a:pt x="12468" y="3225"/>
                  </a:cubicBezTo>
                  <a:cubicBezTo>
                    <a:pt x="9686" y="5446"/>
                    <a:pt x="5759" y="9026"/>
                    <a:pt x="3468" y="11865"/>
                  </a:cubicBezTo>
                  <a:cubicBezTo>
                    <a:pt x="1177" y="14703"/>
                    <a:pt x="523" y="16802"/>
                    <a:pt x="195" y="18159"/>
                  </a:cubicBezTo>
                  <a:cubicBezTo>
                    <a:pt x="-132" y="19517"/>
                    <a:pt x="-132" y="20134"/>
                    <a:pt x="850" y="20628"/>
                  </a:cubicBezTo>
                  <a:cubicBezTo>
                    <a:pt x="1832" y="21122"/>
                    <a:pt x="3795" y="21492"/>
                    <a:pt x="6250" y="21492"/>
                  </a:cubicBezTo>
                  <a:cubicBezTo>
                    <a:pt x="8704" y="21492"/>
                    <a:pt x="11650" y="21122"/>
                    <a:pt x="14268" y="20443"/>
                  </a:cubicBezTo>
                  <a:cubicBezTo>
                    <a:pt x="16886" y="19764"/>
                    <a:pt x="19177" y="18777"/>
                    <a:pt x="20323" y="17913"/>
                  </a:cubicBezTo>
                  <a:cubicBezTo>
                    <a:pt x="21468" y="17049"/>
                    <a:pt x="21468" y="16308"/>
                    <a:pt x="20159" y="15506"/>
                  </a:cubicBezTo>
                  <a:cubicBezTo>
                    <a:pt x="18850" y="14703"/>
                    <a:pt x="16232" y="13839"/>
                    <a:pt x="13941" y="13407"/>
                  </a:cubicBezTo>
                  <a:cubicBezTo>
                    <a:pt x="11650" y="12975"/>
                    <a:pt x="9686" y="12975"/>
                    <a:pt x="7886" y="13099"/>
                  </a:cubicBezTo>
                  <a:cubicBezTo>
                    <a:pt x="6086" y="13222"/>
                    <a:pt x="4450" y="13469"/>
                    <a:pt x="3632" y="13901"/>
                  </a:cubicBezTo>
                  <a:cubicBezTo>
                    <a:pt x="2813" y="14333"/>
                    <a:pt x="2813" y="14950"/>
                    <a:pt x="2813" y="15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92394" y="6350"/>
              <a:ext cx="10391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7" h="21600" fill="norm" stroke="1" extrusionOk="0">
                  <a:moveTo>
                    <a:pt x="8558" y="0"/>
                  </a:moveTo>
                  <a:cubicBezTo>
                    <a:pt x="11004" y="2087"/>
                    <a:pt x="13449" y="4174"/>
                    <a:pt x="16098" y="6574"/>
                  </a:cubicBezTo>
                  <a:cubicBezTo>
                    <a:pt x="18747" y="8974"/>
                    <a:pt x="21600" y="11687"/>
                    <a:pt x="18951" y="14243"/>
                  </a:cubicBezTo>
                  <a:cubicBezTo>
                    <a:pt x="16302" y="16800"/>
                    <a:pt x="8151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0" y="56586"/>
              <a:ext cx="189195" cy="3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08" fill="norm" stroke="1" extrusionOk="0">
                  <a:moveTo>
                    <a:pt x="14647" y="410"/>
                  </a:moveTo>
                  <a:cubicBezTo>
                    <a:pt x="13238" y="159"/>
                    <a:pt x="11829" y="-92"/>
                    <a:pt x="10538" y="34"/>
                  </a:cubicBezTo>
                  <a:cubicBezTo>
                    <a:pt x="9247" y="159"/>
                    <a:pt x="8073" y="661"/>
                    <a:pt x="6312" y="2545"/>
                  </a:cubicBezTo>
                  <a:cubicBezTo>
                    <a:pt x="4551" y="4429"/>
                    <a:pt x="2203" y="7694"/>
                    <a:pt x="912" y="10645"/>
                  </a:cubicBezTo>
                  <a:cubicBezTo>
                    <a:pt x="-379" y="13596"/>
                    <a:pt x="-614" y="16234"/>
                    <a:pt x="2321" y="17992"/>
                  </a:cubicBezTo>
                  <a:cubicBezTo>
                    <a:pt x="5256" y="19750"/>
                    <a:pt x="11360" y="20629"/>
                    <a:pt x="14999" y="21068"/>
                  </a:cubicBezTo>
                  <a:cubicBezTo>
                    <a:pt x="18638" y="21508"/>
                    <a:pt x="19812" y="21508"/>
                    <a:pt x="20986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65444" y="19572"/>
              <a:ext cx="177801" cy="39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0435"/>
                  </a:moveTo>
                  <a:cubicBezTo>
                    <a:pt x="1286" y="17024"/>
                    <a:pt x="2571" y="13614"/>
                    <a:pt x="3986" y="10374"/>
                  </a:cubicBezTo>
                  <a:cubicBezTo>
                    <a:pt x="5400" y="7134"/>
                    <a:pt x="6943" y="4064"/>
                    <a:pt x="8100" y="2245"/>
                  </a:cubicBezTo>
                  <a:cubicBezTo>
                    <a:pt x="9257" y="426"/>
                    <a:pt x="10029" y="-142"/>
                    <a:pt x="10671" y="29"/>
                  </a:cubicBezTo>
                  <a:cubicBezTo>
                    <a:pt x="11314" y="199"/>
                    <a:pt x="11829" y="1109"/>
                    <a:pt x="12471" y="3723"/>
                  </a:cubicBezTo>
                  <a:cubicBezTo>
                    <a:pt x="13114" y="6338"/>
                    <a:pt x="13886" y="10658"/>
                    <a:pt x="14786" y="13727"/>
                  </a:cubicBezTo>
                  <a:cubicBezTo>
                    <a:pt x="15686" y="16797"/>
                    <a:pt x="16714" y="18616"/>
                    <a:pt x="17871" y="19696"/>
                  </a:cubicBezTo>
                  <a:cubicBezTo>
                    <a:pt x="19029" y="20776"/>
                    <a:pt x="20314" y="21117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78144" y="2349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63206" y="209550"/>
              <a:ext cx="214989" cy="12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40" fill="norm" stroke="1" extrusionOk="0">
                  <a:moveTo>
                    <a:pt x="1815" y="0"/>
                  </a:moveTo>
                  <a:cubicBezTo>
                    <a:pt x="1180" y="3295"/>
                    <a:pt x="544" y="6590"/>
                    <a:pt x="227" y="9153"/>
                  </a:cubicBezTo>
                  <a:cubicBezTo>
                    <a:pt x="-91" y="11715"/>
                    <a:pt x="-91" y="13546"/>
                    <a:pt x="333" y="15559"/>
                  </a:cubicBezTo>
                  <a:cubicBezTo>
                    <a:pt x="756" y="17573"/>
                    <a:pt x="1603" y="19769"/>
                    <a:pt x="2556" y="20685"/>
                  </a:cubicBezTo>
                  <a:cubicBezTo>
                    <a:pt x="3509" y="21600"/>
                    <a:pt x="4568" y="21234"/>
                    <a:pt x="5521" y="18671"/>
                  </a:cubicBezTo>
                  <a:cubicBezTo>
                    <a:pt x="6474" y="16108"/>
                    <a:pt x="7321" y="11349"/>
                    <a:pt x="7956" y="8054"/>
                  </a:cubicBezTo>
                  <a:cubicBezTo>
                    <a:pt x="8591" y="4759"/>
                    <a:pt x="9015" y="2929"/>
                    <a:pt x="9333" y="3844"/>
                  </a:cubicBezTo>
                  <a:cubicBezTo>
                    <a:pt x="9650" y="4759"/>
                    <a:pt x="9862" y="8420"/>
                    <a:pt x="10709" y="11715"/>
                  </a:cubicBezTo>
                  <a:cubicBezTo>
                    <a:pt x="11556" y="15010"/>
                    <a:pt x="13038" y="17939"/>
                    <a:pt x="14309" y="19403"/>
                  </a:cubicBezTo>
                  <a:cubicBezTo>
                    <a:pt x="15580" y="20868"/>
                    <a:pt x="16638" y="20868"/>
                    <a:pt x="17803" y="19769"/>
                  </a:cubicBezTo>
                  <a:cubicBezTo>
                    <a:pt x="18968" y="18671"/>
                    <a:pt x="20238" y="16475"/>
                    <a:pt x="21509" y="1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111124" y="0"/>
              <a:ext cx="55971" cy="32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18" fill="norm" stroke="1" extrusionOk="0">
                  <a:moveTo>
                    <a:pt x="11554" y="0"/>
                  </a:moveTo>
                  <a:cubicBezTo>
                    <a:pt x="7554" y="5295"/>
                    <a:pt x="3554" y="10591"/>
                    <a:pt x="1554" y="14005"/>
                  </a:cubicBezTo>
                  <a:cubicBezTo>
                    <a:pt x="-446" y="17419"/>
                    <a:pt x="-446" y="18952"/>
                    <a:pt x="1154" y="19928"/>
                  </a:cubicBezTo>
                  <a:cubicBezTo>
                    <a:pt x="2754" y="20903"/>
                    <a:pt x="5954" y="21321"/>
                    <a:pt x="9554" y="21461"/>
                  </a:cubicBezTo>
                  <a:cubicBezTo>
                    <a:pt x="13154" y="21600"/>
                    <a:pt x="17154" y="21461"/>
                    <a:pt x="21154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89763" y="177800"/>
              <a:ext cx="134482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0"/>
                  </a:moveTo>
                  <a:cubicBezTo>
                    <a:pt x="1530" y="7200"/>
                    <a:pt x="-157" y="14400"/>
                    <a:pt x="12" y="18000"/>
                  </a:cubicBezTo>
                  <a:cubicBezTo>
                    <a:pt x="180" y="21600"/>
                    <a:pt x="2205" y="21600"/>
                    <a:pt x="6087" y="21600"/>
                  </a:cubicBezTo>
                  <a:cubicBezTo>
                    <a:pt x="9968" y="21600"/>
                    <a:pt x="15706" y="21600"/>
                    <a:pt x="21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221792" y="152400"/>
              <a:ext cx="110918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1456" fill="norm" stroke="1" extrusionOk="0">
                  <a:moveTo>
                    <a:pt x="14333" y="0"/>
                  </a:moveTo>
                  <a:cubicBezTo>
                    <a:pt x="10090" y="1543"/>
                    <a:pt x="5847" y="3086"/>
                    <a:pt x="3147" y="6171"/>
                  </a:cubicBezTo>
                  <a:cubicBezTo>
                    <a:pt x="447" y="9257"/>
                    <a:pt x="-710" y="13886"/>
                    <a:pt x="447" y="16971"/>
                  </a:cubicBezTo>
                  <a:cubicBezTo>
                    <a:pt x="1604" y="20057"/>
                    <a:pt x="5076" y="21600"/>
                    <a:pt x="8740" y="21446"/>
                  </a:cubicBezTo>
                  <a:cubicBezTo>
                    <a:pt x="12404" y="21291"/>
                    <a:pt x="16261" y="19440"/>
                    <a:pt x="18383" y="16663"/>
                  </a:cubicBezTo>
                  <a:cubicBezTo>
                    <a:pt x="20504" y="13886"/>
                    <a:pt x="20890" y="10183"/>
                    <a:pt x="18961" y="7869"/>
                  </a:cubicBezTo>
                  <a:cubicBezTo>
                    <a:pt x="17033" y="5554"/>
                    <a:pt x="12790" y="4629"/>
                    <a:pt x="8547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440144" y="146050"/>
              <a:ext cx="152401" cy="20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964"/>
                  </a:moveTo>
                  <a:cubicBezTo>
                    <a:pt x="1500" y="1964"/>
                    <a:pt x="3000" y="1964"/>
                    <a:pt x="5100" y="3818"/>
                  </a:cubicBezTo>
                  <a:cubicBezTo>
                    <a:pt x="7200" y="5673"/>
                    <a:pt x="9900" y="9382"/>
                    <a:pt x="10650" y="12655"/>
                  </a:cubicBezTo>
                  <a:cubicBezTo>
                    <a:pt x="11400" y="15927"/>
                    <a:pt x="10200" y="18764"/>
                    <a:pt x="8850" y="20182"/>
                  </a:cubicBezTo>
                  <a:cubicBezTo>
                    <a:pt x="7500" y="21600"/>
                    <a:pt x="6000" y="21600"/>
                    <a:pt x="4950" y="21055"/>
                  </a:cubicBezTo>
                  <a:cubicBezTo>
                    <a:pt x="3900" y="20509"/>
                    <a:pt x="3300" y="19418"/>
                    <a:pt x="3750" y="16582"/>
                  </a:cubicBezTo>
                  <a:cubicBezTo>
                    <a:pt x="4200" y="13745"/>
                    <a:pt x="5700" y="9164"/>
                    <a:pt x="8850" y="6109"/>
                  </a:cubicBezTo>
                  <a:cubicBezTo>
                    <a:pt x="12000" y="3055"/>
                    <a:pt x="16800" y="1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583145" y="168095"/>
              <a:ext cx="161800" cy="17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40" fill="norm" stroke="1" extrusionOk="0">
                  <a:moveTo>
                    <a:pt x="6214" y="6501"/>
                  </a:moveTo>
                  <a:cubicBezTo>
                    <a:pt x="7599" y="5739"/>
                    <a:pt x="8983" y="4976"/>
                    <a:pt x="10091" y="3706"/>
                  </a:cubicBezTo>
                  <a:cubicBezTo>
                    <a:pt x="11199" y="2435"/>
                    <a:pt x="12030" y="656"/>
                    <a:pt x="11614" y="148"/>
                  </a:cubicBezTo>
                  <a:cubicBezTo>
                    <a:pt x="11199" y="-360"/>
                    <a:pt x="9537" y="402"/>
                    <a:pt x="7322" y="2944"/>
                  </a:cubicBezTo>
                  <a:cubicBezTo>
                    <a:pt x="5106" y="5485"/>
                    <a:pt x="2337" y="9805"/>
                    <a:pt x="953" y="12727"/>
                  </a:cubicBezTo>
                  <a:cubicBezTo>
                    <a:pt x="-432" y="15649"/>
                    <a:pt x="-432" y="17174"/>
                    <a:pt x="1783" y="18572"/>
                  </a:cubicBezTo>
                  <a:cubicBezTo>
                    <a:pt x="3999" y="19969"/>
                    <a:pt x="8430" y="21240"/>
                    <a:pt x="12030" y="21240"/>
                  </a:cubicBezTo>
                  <a:cubicBezTo>
                    <a:pt x="15630" y="21240"/>
                    <a:pt x="18399" y="19969"/>
                    <a:pt x="21168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731312" y="174076"/>
              <a:ext cx="125034" cy="41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45" fill="norm" stroke="1" extrusionOk="0">
                  <a:moveTo>
                    <a:pt x="18215" y="1837"/>
                  </a:moveTo>
                  <a:cubicBezTo>
                    <a:pt x="17507" y="1289"/>
                    <a:pt x="16799" y="741"/>
                    <a:pt x="15559" y="357"/>
                  </a:cubicBezTo>
                  <a:cubicBezTo>
                    <a:pt x="14320" y="-27"/>
                    <a:pt x="12550" y="-246"/>
                    <a:pt x="9717" y="467"/>
                  </a:cubicBezTo>
                  <a:cubicBezTo>
                    <a:pt x="6884" y="1179"/>
                    <a:pt x="2989" y="2824"/>
                    <a:pt x="1218" y="3920"/>
                  </a:cubicBezTo>
                  <a:cubicBezTo>
                    <a:pt x="-552" y="5017"/>
                    <a:pt x="-198" y="5565"/>
                    <a:pt x="1041" y="5894"/>
                  </a:cubicBezTo>
                  <a:cubicBezTo>
                    <a:pt x="2281" y="6223"/>
                    <a:pt x="4405" y="6333"/>
                    <a:pt x="6884" y="6059"/>
                  </a:cubicBezTo>
                  <a:cubicBezTo>
                    <a:pt x="9363" y="5784"/>
                    <a:pt x="12196" y="5127"/>
                    <a:pt x="14143" y="4578"/>
                  </a:cubicBezTo>
                  <a:cubicBezTo>
                    <a:pt x="16091" y="4030"/>
                    <a:pt x="17153" y="3592"/>
                    <a:pt x="17861" y="3098"/>
                  </a:cubicBezTo>
                  <a:cubicBezTo>
                    <a:pt x="18569" y="2605"/>
                    <a:pt x="18923" y="2057"/>
                    <a:pt x="18923" y="2111"/>
                  </a:cubicBezTo>
                  <a:cubicBezTo>
                    <a:pt x="18923" y="2166"/>
                    <a:pt x="18569" y="2824"/>
                    <a:pt x="18746" y="4907"/>
                  </a:cubicBezTo>
                  <a:cubicBezTo>
                    <a:pt x="18923" y="6991"/>
                    <a:pt x="19632" y="10499"/>
                    <a:pt x="20163" y="13131"/>
                  </a:cubicBezTo>
                  <a:cubicBezTo>
                    <a:pt x="20694" y="15762"/>
                    <a:pt x="21048" y="17516"/>
                    <a:pt x="20871" y="18668"/>
                  </a:cubicBezTo>
                  <a:cubicBezTo>
                    <a:pt x="20694" y="19819"/>
                    <a:pt x="19986" y="20367"/>
                    <a:pt x="18746" y="20751"/>
                  </a:cubicBezTo>
                  <a:cubicBezTo>
                    <a:pt x="17507" y="21135"/>
                    <a:pt x="15737" y="21354"/>
                    <a:pt x="14143" y="21190"/>
                  </a:cubicBezTo>
                  <a:cubicBezTo>
                    <a:pt x="12550" y="21025"/>
                    <a:pt x="11133" y="20477"/>
                    <a:pt x="10602" y="18723"/>
                  </a:cubicBezTo>
                  <a:cubicBezTo>
                    <a:pt x="10071" y="16968"/>
                    <a:pt x="10425" y="14008"/>
                    <a:pt x="10779" y="1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941794" y="158750"/>
              <a:ext cx="101601" cy="21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1271"/>
                  </a:moveTo>
                  <a:cubicBezTo>
                    <a:pt x="4950" y="5294"/>
                    <a:pt x="9900" y="9318"/>
                    <a:pt x="12150" y="12494"/>
                  </a:cubicBezTo>
                  <a:cubicBezTo>
                    <a:pt x="14400" y="15671"/>
                    <a:pt x="13950" y="18000"/>
                    <a:pt x="12825" y="19482"/>
                  </a:cubicBezTo>
                  <a:cubicBezTo>
                    <a:pt x="11700" y="20965"/>
                    <a:pt x="9900" y="21600"/>
                    <a:pt x="8325" y="20965"/>
                  </a:cubicBezTo>
                  <a:cubicBezTo>
                    <a:pt x="6750" y="20329"/>
                    <a:pt x="5400" y="18424"/>
                    <a:pt x="4950" y="15565"/>
                  </a:cubicBezTo>
                  <a:cubicBezTo>
                    <a:pt x="4500" y="12706"/>
                    <a:pt x="4950" y="8894"/>
                    <a:pt x="7875" y="6141"/>
                  </a:cubicBezTo>
                  <a:cubicBezTo>
                    <a:pt x="10800" y="3388"/>
                    <a:pt x="1620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070117" y="181239"/>
              <a:ext cx="229530" cy="19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98" fill="norm" stroke="1" extrusionOk="0">
                  <a:moveTo>
                    <a:pt x="3412" y="5894"/>
                  </a:moveTo>
                  <a:cubicBezTo>
                    <a:pt x="4001" y="3571"/>
                    <a:pt x="4590" y="1249"/>
                    <a:pt x="4492" y="552"/>
                  </a:cubicBezTo>
                  <a:cubicBezTo>
                    <a:pt x="4393" y="-145"/>
                    <a:pt x="3608" y="784"/>
                    <a:pt x="2724" y="3339"/>
                  </a:cubicBezTo>
                  <a:cubicBezTo>
                    <a:pt x="1841" y="5894"/>
                    <a:pt x="859" y="10074"/>
                    <a:pt x="368" y="12861"/>
                  </a:cubicBezTo>
                  <a:cubicBezTo>
                    <a:pt x="-123" y="15649"/>
                    <a:pt x="-123" y="17042"/>
                    <a:pt x="368" y="17971"/>
                  </a:cubicBezTo>
                  <a:cubicBezTo>
                    <a:pt x="859" y="18900"/>
                    <a:pt x="1841" y="19365"/>
                    <a:pt x="4099" y="17971"/>
                  </a:cubicBezTo>
                  <a:cubicBezTo>
                    <a:pt x="6357" y="16578"/>
                    <a:pt x="9892" y="13326"/>
                    <a:pt x="12248" y="10655"/>
                  </a:cubicBezTo>
                  <a:cubicBezTo>
                    <a:pt x="14604" y="7984"/>
                    <a:pt x="15782" y="5894"/>
                    <a:pt x="16470" y="4268"/>
                  </a:cubicBezTo>
                  <a:cubicBezTo>
                    <a:pt x="17157" y="2642"/>
                    <a:pt x="17353" y="1481"/>
                    <a:pt x="16961" y="784"/>
                  </a:cubicBezTo>
                  <a:cubicBezTo>
                    <a:pt x="16568" y="87"/>
                    <a:pt x="15586" y="-145"/>
                    <a:pt x="14702" y="87"/>
                  </a:cubicBezTo>
                  <a:cubicBezTo>
                    <a:pt x="13819" y="320"/>
                    <a:pt x="13033" y="1016"/>
                    <a:pt x="12542" y="2061"/>
                  </a:cubicBezTo>
                  <a:cubicBezTo>
                    <a:pt x="12052" y="3107"/>
                    <a:pt x="11855" y="4500"/>
                    <a:pt x="12935" y="6590"/>
                  </a:cubicBezTo>
                  <a:cubicBezTo>
                    <a:pt x="14015" y="8681"/>
                    <a:pt x="16372" y="11468"/>
                    <a:pt x="17942" y="13326"/>
                  </a:cubicBezTo>
                  <a:cubicBezTo>
                    <a:pt x="19513" y="15184"/>
                    <a:pt x="20299" y="16113"/>
                    <a:pt x="20790" y="17158"/>
                  </a:cubicBezTo>
                  <a:cubicBezTo>
                    <a:pt x="21281" y="18203"/>
                    <a:pt x="21477" y="19365"/>
                    <a:pt x="21084" y="20178"/>
                  </a:cubicBezTo>
                  <a:cubicBezTo>
                    <a:pt x="20692" y="20990"/>
                    <a:pt x="19710" y="21455"/>
                    <a:pt x="19022" y="20758"/>
                  </a:cubicBezTo>
                  <a:cubicBezTo>
                    <a:pt x="18335" y="20061"/>
                    <a:pt x="17942" y="18203"/>
                    <a:pt x="17550" y="16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352701" y="166624"/>
              <a:ext cx="80991" cy="21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275" fill="norm" stroke="1" extrusionOk="0">
                  <a:moveTo>
                    <a:pt x="16263" y="2342"/>
                  </a:moveTo>
                  <a:cubicBezTo>
                    <a:pt x="14683" y="1512"/>
                    <a:pt x="13102" y="681"/>
                    <a:pt x="10732" y="265"/>
                  </a:cubicBezTo>
                  <a:cubicBezTo>
                    <a:pt x="8361" y="-150"/>
                    <a:pt x="5200" y="-150"/>
                    <a:pt x="2829" y="785"/>
                  </a:cubicBezTo>
                  <a:cubicBezTo>
                    <a:pt x="458" y="1719"/>
                    <a:pt x="-1122" y="3588"/>
                    <a:pt x="985" y="5769"/>
                  </a:cubicBezTo>
                  <a:cubicBezTo>
                    <a:pt x="3093" y="7950"/>
                    <a:pt x="8888" y="10442"/>
                    <a:pt x="12576" y="12312"/>
                  </a:cubicBezTo>
                  <a:cubicBezTo>
                    <a:pt x="16263" y="14181"/>
                    <a:pt x="17844" y="15427"/>
                    <a:pt x="18898" y="16569"/>
                  </a:cubicBezTo>
                  <a:cubicBezTo>
                    <a:pt x="19951" y="17712"/>
                    <a:pt x="20478" y="18750"/>
                    <a:pt x="19951" y="19685"/>
                  </a:cubicBezTo>
                  <a:cubicBezTo>
                    <a:pt x="19424" y="20619"/>
                    <a:pt x="17844" y="21450"/>
                    <a:pt x="16790" y="21242"/>
                  </a:cubicBezTo>
                  <a:cubicBezTo>
                    <a:pt x="15737" y="21035"/>
                    <a:pt x="15210" y="19788"/>
                    <a:pt x="14683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481544" y="2032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500594" y="107950"/>
              <a:ext cx="25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534081" y="182738"/>
              <a:ext cx="87164" cy="15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91" fill="norm" stroke="1" extrusionOk="0">
                  <a:moveTo>
                    <a:pt x="21178" y="189"/>
                  </a:moveTo>
                  <a:cubicBezTo>
                    <a:pt x="16549" y="-95"/>
                    <a:pt x="11921" y="-379"/>
                    <a:pt x="8321" y="1895"/>
                  </a:cubicBezTo>
                  <a:cubicBezTo>
                    <a:pt x="4721" y="4168"/>
                    <a:pt x="2149" y="9000"/>
                    <a:pt x="864" y="12126"/>
                  </a:cubicBezTo>
                  <a:cubicBezTo>
                    <a:pt x="-422" y="15253"/>
                    <a:pt x="-422" y="16674"/>
                    <a:pt x="1892" y="18095"/>
                  </a:cubicBezTo>
                  <a:cubicBezTo>
                    <a:pt x="4207" y="19516"/>
                    <a:pt x="8835" y="20937"/>
                    <a:pt x="12178" y="21079"/>
                  </a:cubicBezTo>
                  <a:cubicBezTo>
                    <a:pt x="15521" y="21221"/>
                    <a:pt x="17578" y="20084"/>
                    <a:pt x="17835" y="16389"/>
                  </a:cubicBezTo>
                  <a:cubicBezTo>
                    <a:pt x="18092" y="12695"/>
                    <a:pt x="16549" y="6442"/>
                    <a:pt x="15007" y="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672044" y="184150"/>
              <a:ext cx="1316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0" y="0"/>
                  </a:moveTo>
                  <a:cubicBezTo>
                    <a:pt x="343" y="4966"/>
                    <a:pt x="686" y="9931"/>
                    <a:pt x="686" y="13159"/>
                  </a:cubicBezTo>
                  <a:cubicBezTo>
                    <a:pt x="686" y="16386"/>
                    <a:pt x="343" y="17876"/>
                    <a:pt x="171" y="17628"/>
                  </a:cubicBezTo>
                  <a:cubicBezTo>
                    <a:pt x="0" y="17379"/>
                    <a:pt x="0" y="15393"/>
                    <a:pt x="857" y="12786"/>
                  </a:cubicBezTo>
                  <a:cubicBezTo>
                    <a:pt x="1714" y="10179"/>
                    <a:pt x="3429" y="6952"/>
                    <a:pt x="6343" y="4469"/>
                  </a:cubicBezTo>
                  <a:cubicBezTo>
                    <a:pt x="9257" y="1986"/>
                    <a:pt x="13371" y="248"/>
                    <a:pt x="16286" y="1738"/>
                  </a:cubicBezTo>
                  <a:cubicBezTo>
                    <a:pt x="19200" y="3228"/>
                    <a:pt x="20914" y="7945"/>
                    <a:pt x="21257" y="11793"/>
                  </a:cubicBezTo>
                  <a:cubicBezTo>
                    <a:pt x="21600" y="15641"/>
                    <a:pt x="20571" y="18621"/>
                    <a:pt x="19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90844" y="533400"/>
              <a:ext cx="1758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6" y="21600"/>
                    <a:pt x="2391" y="21600"/>
                    <a:pt x="3444" y="21600"/>
                  </a:cubicBezTo>
                  <a:cubicBezTo>
                    <a:pt x="4497" y="21600"/>
                    <a:pt x="5406" y="21600"/>
                    <a:pt x="6290" y="21600"/>
                  </a:cubicBezTo>
                  <a:cubicBezTo>
                    <a:pt x="7174" y="21600"/>
                    <a:pt x="8032" y="21600"/>
                    <a:pt x="8929" y="21150"/>
                  </a:cubicBezTo>
                  <a:cubicBezTo>
                    <a:pt x="9825" y="20700"/>
                    <a:pt x="10761" y="19800"/>
                    <a:pt x="11671" y="18900"/>
                  </a:cubicBezTo>
                  <a:cubicBezTo>
                    <a:pt x="12581" y="18000"/>
                    <a:pt x="13464" y="17100"/>
                    <a:pt x="14439" y="16200"/>
                  </a:cubicBezTo>
                  <a:cubicBezTo>
                    <a:pt x="15414" y="15300"/>
                    <a:pt x="16479" y="14400"/>
                    <a:pt x="17558" y="13950"/>
                  </a:cubicBezTo>
                  <a:cubicBezTo>
                    <a:pt x="18637" y="13500"/>
                    <a:pt x="19729" y="13500"/>
                    <a:pt x="20404" y="11250"/>
                  </a:cubicBezTo>
                  <a:cubicBezTo>
                    <a:pt x="21080" y="9000"/>
                    <a:pt x="2134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32144" y="596900"/>
              <a:ext cx="1593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3" y="21120"/>
                    <a:pt x="2065" y="20640"/>
                    <a:pt x="3112" y="19680"/>
                  </a:cubicBezTo>
                  <a:cubicBezTo>
                    <a:pt x="4159" y="18720"/>
                    <a:pt x="5221" y="17280"/>
                    <a:pt x="6339" y="16320"/>
                  </a:cubicBezTo>
                  <a:cubicBezTo>
                    <a:pt x="7458" y="15360"/>
                    <a:pt x="8634" y="14880"/>
                    <a:pt x="9696" y="14400"/>
                  </a:cubicBezTo>
                  <a:cubicBezTo>
                    <a:pt x="10757" y="13920"/>
                    <a:pt x="11704" y="13440"/>
                    <a:pt x="12794" y="12720"/>
                  </a:cubicBezTo>
                  <a:cubicBezTo>
                    <a:pt x="13884" y="12000"/>
                    <a:pt x="15117" y="11040"/>
                    <a:pt x="16293" y="9840"/>
                  </a:cubicBezTo>
                  <a:cubicBezTo>
                    <a:pt x="17469" y="8640"/>
                    <a:pt x="18588" y="7200"/>
                    <a:pt x="19463" y="5520"/>
                  </a:cubicBezTo>
                  <a:cubicBezTo>
                    <a:pt x="20338" y="3840"/>
                    <a:pt x="20969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839064" y="1367912"/>
              <a:ext cx="134481" cy="30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38" fill="norm" stroke="1" extrusionOk="0">
                  <a:moveTo>
                    <a:pt x="21443" y="3319"/>
                  </a:moveTo>
                  <a:cubicBezTo>
                    <a:pt x="19081" y="2297"/>
                    <a:pt x="16718" y="1275"/>
                    <a:pt x="13849" y="619"/>
                  </a:cubicBezTo>
                  <a:cubicBezTo>
                    <a:pt x="10980" y="-38"/>
                    <a:pt x="7606" y="-330"/>
                    <a:pt x="4906" y="546"/>
                  </a:cubicBezTo>
                  <a:cubicBezTo>
                    <a:pt x="2205" y="1421"/>
                    <a:pt x="180" y="3465"/>
                    <a:pt x="12" y="5143"/>
                  </a:cubicBezTo>
                  <a:cubicBezTo>
                    <a:pt x="-157" y="6821"/>
                    <a:pt x="1530" y="8135"/>
                    <a:pt x="4906" y="9740"/>
                  </a:cubicBezTo>
                  <a:cubicBezTo>
                    <a:pt x="8281" y="11346"/>
                    <a:pt x="13343" y="13243"/>
                    <a:pt x="16380" y="14556"/>
                  </a:cubicBezTo>
                  <a:cubicBezTo>
                    <a:pt x="19418" y="15870"/>
                    <a:pt x="20431" y="16600"/>
                    <a:pt x="20937" y="17329"/>
                  </a:cubicBezTo>
                  <a:cubicBezTo>
                    <a:pt x="21443" y="18059"/>
                    <a:pt x="21443" y="18789"/>
                    <a:pt x="20431" y="19446"/>
                  </a:cubicBezTo>
                  <a:cubicBezTo>
                    <a:pt x="19418" y="20102"/>
                    <a:pt x="17393" y="20686"/>
                    <a:pt x="15537" y="20978"/>
                  </a:cubicBezTo>
                  <a:cubicBezTo>
                    <a:pt x="13681" y="21270"/>
                    <a:pt x="11993" y="21270"/>
                    <a:pt x="10306" y="21197"/>
                  </a:cubicBezTo>
                  <a:cubicBezTo>
                    <a:pt x="8618" y="21124"/>
                    <a:pt x="6931" y="20978"/>
                    <a:pt x="5749" y="20540"/>
                  </a:cubicBezTo>
                  <a:cubicBezTo>
                    <a:pt x="4568" y="20102"/>
                    <a:pt x="3893" y="19373"/>
                    <a:pt x="4568" y="18935"/>
                  </a:cubicBezTo>
                  <a:cubicBezTo>
                    <a:pt x="5243" y="18497"/>
                    <a:pt x="7268" y="18351"/>
                    <a:pt x="9293" y="18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089024" y="1375833"/>
              <a:ext cx="206255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22" y="21144"/>
                  </a:moveTo>
                  <a:cubicBezTo>
                    <a:pt x="1640" y="20687"/>
                    <a:pt x="759" y="20231"/>
                    <a:pt x="318" y="19546"/>
                  </a:cubicBezTo>
                  <a:cubicBezTo>
                    <a:pt x="-123" y="18862"/>
                    <a:pt x="-123" y="17949"/>
                    <a:pt x="428" y="15439"/>
                  </a:cubicBezTo>
                  <a:cubicBezTo>
                    <a:pt x="979" y="12930"/>
                    <a:pt x="2081" y="8823"/>
                    <a:pt x="2742" y="6237"/>
                  </a:cubicBezTo>
                  <a:cubicBezTo>
                    <a:pt x="3404" y="3651"/>
                    <a:pt x="3624" y="2586"/>
                    <a:pt x="3955" y="1673"/>
                  </a:cubicBezTo>
                  <a:cubicBezTo>
                    <a:pt x="4285" y="761"/>
                    <a:pt x="4726" y="0"/>
                    <a:pt x="5277" y="0"/>
                  </a:cubicBezTo>
                  <a:cubicBezTo>
                    <a:pt x="5828" y="0"/>
                    <a:pt x="6489" y="761"/>
                    <a:pt x="7040" y="2434"/>
                  </a:cubicBezTo>
                  <a:cubicBezTo>
                    <a:pt x="7591" y="4107"/>
                    <a:pt x="8032" y="6693"/>
                    <a:pt x="8363" y="8518"/>
                  </a:cubicBezTo>
                  <a:cubicBezTo>
                    <a:pt x="8693" y="10344"/>
                    <a:pt x="8914" y="11408"/>
                    <a:pt x="9575" y="11941"/>
                  </a:cubicBezTo>
                  <a:cubicBezTo>
                    <a:pt x="10236" y="12473"/>
                    <a:pt x="11338" y="12473"/>
                    <a:pt x="12110" y="12093"/>
                  </a:cubicBezTo>
                  <a:cubicBezTo>
                    <a:pt x="12881" y="11713"/>
                    <a:pt x="13322" y="10952"/>
                    <a:pt x="14093" y="9431"/>
                  </a:cubicBezTo>
                  <a:cubicBezTo>
                    <a:pt x="14865" y="7910"/>
                    <a:pt x="15967" y="5628"/>
                    <a:pt x="16959" y="4031"/>
                  </a:cubicBezTo>
                  <a:cubicBezTo>
                    <a:pt x="17950" y="2434"/>
                    <a:pt x="18832" y="1521"/>
                    <a:pt x="19493" y="1445"/>
                  </a:cubicBezTo>
                  <a:cubicBezTo>
                    <a:pt x="20155" y="1369"/>
                    <a:pt x="20595" y="2130"/>
                    <a:pt x="20926" y="4639"/>
                  </a:cubicBezTo>
                  <a:cubicBezTo>
                    <a:pt x="21257" y="7149"/>
                    <a:pt x="21477" y="11408"/>
                    <a:pt x="21477" y="14527"/>
                  </a:cubicBezTo>
                  <a:cubicBezTo>
                    <a:pt x="21477" y="17645"/>
                    <a:pt x="21257" y="19623"/>
                    <a:pt x="21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399528" y="1345927"/>
              <a:ext cx="107417" cy="33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2" fill="norm" stroke="1" extrusionOk="0">
                  <a:moveTo>
                    <a:pt x="11328" y="5687"/>
                  </a:moveTo>
                  <a:cubicBezTo>
                    <a:pt x="8364" y="8792"/>
                    <a:pt x="5399" y="11897"/>
                    <a:pt x="3705" y="13922"/>
                  </a:cubicBezTo>
                  <a:cubicBezTo>
                    <a:pt x="2011" y="15947"/>
                    <a:pt x="1587" y="16892"/>
                    <a:pt x="1164" y="17769"/>
                  </a:cubicBezTo>
                  <a:cubicBezTo>
                    <a:pt x="740" y="18647"/>
                    <a:pt x="317" y="19457"/>
                    <a:pt x="105" y="19322"/>
                  </a:cubicBezTo>
                  <a:cubicBezTo>
                    <a:pt x="-107" y="19187"/>
                    <a:pt x="-107" y="18107"/>
                    <a:pt x="1164" y="15272"/>
                  </a:cubicBezTo>
                  <a:cubicBezTo>
                    <a:pt x="2434" y="12437"/>
                    <a:pt x="4975" y="7847"/>
                    <a:pt x="6669" y="5215"/>
                  </a:cubicBezTo>
                  <a:cubicBezTo>
                    <a:pt x="8364" y="2582"/>
                    <a:pt x="9211" y="1907"/>
                    <a:pt x="10269" y="1232"/>
                  </a:cubicBezTo>
                  <a:cubicBezTo>
                    <a:pt x="11328" y="557"/>
                    <a:pt x="12599" y="-118"/>
                    <a:pt x="13658" y="17"/>
                  </a:cubicBezTo>
                  <a:cubicBezTo>
                    <a:pt x="14717" y="152"/>
                    <a:pt x="15564" y="1097"/>
                    <a:pt x="15987" y="3797"/>
                  </a:cubicBezTo>
                  <a:cubicBezTo>
                    <a:pt x="16411" y="6497"/>
                    <a:pt x="16411" y="10952"/>
                    <a:pt x="16411" y="13922"/>
                  </a:cubicBezTo>
                  <a:cubicBezTo>
                    <a:pt x="16411" y="16892"/>
                    <a:pt x="16411" y="18377"/>
                    <a:pt x="17258" y="19389"/>
                  </a:cubicBezTo>
                  <a:cubicBezTo>
                    <a:pt x="18105" y="20402"/>
                    <a:pt x="19799" y="20942"/>
                    <a:pt x="21493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424394" y="15367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627594" y="14541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633944" y="15811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515375" y="1435099"/>
              <a:ext cx="214035" cy="59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49" fill="norm" stroke="1" extrusionOk="0">
                  <a:moveTo>
                    <a:pt x="1392" y="0"/>
                  </a:moveTo>
                  <a:cubicBezTo>
                    <a:pt x="757" y="692"/>
                    <a:pt x="122" y="1384"/>
                    <a:pt x="16" y="2383"/>
                  </a:cubicBezTo>
                  <a:cubicBezTo>
                    <a:pt x="-90" y="3382"/>
                    <a:pt x="334" y="4689"/>
                    <a:pt x="1075" y="5727"/>
                  </a:cubicBezTo>
                  <a:cubicBezTo>
                    <a:pt x="1816" y="6764"/>
                    <a:pt x="2875" y="7533"/>
                    <a:pt x="3934" y="7956"/>
                  </a:cubicBezTo>
                  <a:cubicBezTo>
                    <a:pt x="4992" y="8379"/>
                    <a:pt x="6051" y="8456"/>
                    <a:pt x="7639" y="7841"/>
                  </a:cubicBezTo>
                  <a:cubicBezTo>
                    <a:pt x="9228" y="7226"/>
                    <a:pt x="11345" y="5919"/>
                    <a:pt x="12616" y="4881"/>
                  </a:cubicBezTo>
                  <a:cubicBezTo>
                    <a:pt x="13886" y="3843"/>
                    <a:pt x="14310" y="3075"/>
                    <a:pt x="14522" y="2460"/>
                  </a:cubicBezTo>
                  <a:cubicBezTo>
                    <a:pt x="14734" y="1845"/>
                    <a:pt x="14734" y="1384"/>
                    <a:pt x="14734" y="1384"/>
                  </a:cubicBezTo>
                  <a:cubicBezTo>
                    <a:pt x="14734" y="1384"/>
                    <a:pt x="14734" y="1845"/>
                    <a:pt x="15475" y="3228"/>
                  </a:cubicBezTo>
                  <a:cubicBezTo>
                    <a:pt x="16216" y="4612"/>
                    <a:pt x="17698" y="6918"/>
                    <a:pt x="18969" y="9378"/>
                  </a:cubicBezTo>
                  <a:cubicBezTo>
                    <a:pt x="20239" y="11838"/>
                    <a:pt x="21298" y="14451"/>
                    <a:pt x="21404" y="16411"/>
                  </a:cubicBezTo>
                  <a:cubicBezTo>
                    <a:pt x="21510" y="18372"/>
                    <a:pt x="20663" y="19678"/>
                    <a:pt x="19816" y="20447"/>
                  </a:cubicBezTo>
                  <a:cubicBezTo>
                    <a:pt x="18969" y="21216"/>
                    <a:pt x="18122" y="21446"/>
                    <a:pt x="17169" y="21523"/>
                  </a:cubicBezTo>
                  <a:cubicBezTo>
                    <a:pt x="16216" y="21600"/>
                    <a:pt x="15157" y="21523"/>
                    <a:pt x="13992" y="21062"/>
                  </a:cubicBezTo>
                  <a:cubicBezTo>
                    <a:pt x="12828" y="20601"/>
                    <a:pt x="11557" y="19755"/>
                    <a:pt x="11769" y="18717"/>
                  </a:cubicBezTo>
                  <a:cubicBezTo>
                    <a:pt x="11981" y="17680"/>
                    <a:pt x="13675" y="16450"/>
                    <a:pt x="15369" y="15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797084" y="1593850"/>
              <a:ext cx="62411" cy="22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6" fill="norm" stroke="1" extrusionOk="0">
                  <a:moveTo>
                    <a:pt x="6109" y="0"/>
                  </a:moveTo>
                  <a:cubicBezTo>
                    <a:pt x="3949" y="6056"/>
                    <a:pt x="1789" y="12112"/>
                    <a:pt x="709" y="15645"/>
                  </a:cubicBezTo>
                  <a:cubicBezTo>
                    <a:pt x="-371" y="19178"/>
                    <a:pt x="-371" y="20187"/>
                    <a:pt x="1789" y="20793"/>
                  </a:cubicBezTo>
                  <a:cubicBezTo>
                    <a:pt x="3949" y="21398"/>
                    <a:pt x="8269" y="21600"/>
                    <a:pt x="11869" y="21196"/>
                  </a:cubicBezTo>
                  <a:cubicBezTo>
                    <a:pt x="15469" y="20793"/>
                    <a:pt x="18349" y="19783"/>
                    <a:pt x="21229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751544" y="171450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872194" y="172720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903944" y="16764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958978" y="1663700"/>
              <a:ext cx="846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3630894" y="1144727"/>
              <a:ext cx="190501" cy="26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1460"/>
                  </a:moveTo>
                  <a:cubicBezTo>
                    <a:pt x="1920" y="17174"/>
                    <a:pt x="3840" y="12889"/>
                    <a:pt x="5640" y="9460"/>
                  </a:cubicBezTo>
                  <a:cubicBezTo>
                    <a:pt x="7440" y="6031"/>
                    <a:pt x="9120" y="3460"/>
                    <a:pt x="10440" y="1917"/>
                  </a:cubicBezTo>
                  <a:cubicBezTo>
                    <a:pt x="11760" y="374"/>
                    <a:pt x="12720" y="-140"/>
                    <a:pt x="13440" y="31"/>
                  </a:cubicBezTo>
                  <a:cubicBezTo>
                    <a:pt x="14160" y="203"/>
                    <a:pt x="14640" y="1060"/>
                    <a:pt x="15360" y="2946"/>
                  </a:cubicBezTo>
                  <a:cubicBezTo>
                    <a:pt x="16080" y="4831"/>
                    <a:pt x="17040" y="7746"/>
                    <a:pt x="17640" y="9974"/>
                  </a:cubicBezTo>
                  <a:cubicBezTo>
                    <a:pt x="18240" y="12203"/>
                    <a:pt x="18480" y="13746"/>
                    <a:pt x="18960" y="15117"/>
                  </a:cubicBezTo>
                  <a:cubicBezTo>
                    <a:pt x="19440" y="16489"/>
                    <a:pt x="20160" y="17689"/>
                    <a:pt x="20640" y="18289"/>
                  </a:cubicBezTo>
                  <a:cubicBezTo>
                    <a:pt x="21120" y="18889"/>
                    <a:pt x="21360" y="18889"/>
                    <a:pt x="21600" y="1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570694" y="1651000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608794" y="17462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459694" y="1454150"/>
              <a:ext cx="317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37"/>
                    <a:pt x="8640" y="9874"/>
                    <a:pt x="12240" y="13474"/>
                  </a:cubicBezTo>
                  <a:cubicBezTo>
                    <a:pt x="15840" y="17074"/>
                    <a:pt x="1872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351744" y="1733550"/>
              <a:ext cx="241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4400"/>
                    <a:pt x="9095" y="7200"/>
                    <a:pt x="12695" y="3600"/>
                  </a:cubicBezTo>
                  <a:cubicBezTo>
                    <a:pt x="16295" y="0"/>
                    <a:pt x="189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476300" y="1822450"/>
              <a:ext cx="72295" cy="23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00" fill="norm" stroke="1" extrusionOk="0">
                  <a:moveTo>
                    <a:pt x="2564" y="0"/>
                  </a:moveTo>
                  <a:cubicBezTo>
                    <a:pt x="1947" y="4436"/>
                    <a:pt x="1329" y="8871"/>
                    <a:pt x="712" y="12343"/>
                  </a:cubicBezTo>
                  <a:cubicBezTo>
                    <a:pt x="95" y="15814"/>
                    <a:pt x="-522" y="18321"/>
                    <a:pt x="712" y="19768"/>
                  </a:cubicBezTo>
                  <a:cubicBezTo>
                    <a:pt x="1947" y="21214"/>
                    <a:pt x="5032" y="21600"/>
                    <a:pt x="8735" y="21311"/>
                  </a:cubicBezTo>
                  <a:cubicBezTo>
                    <a:pt x="12438" y="21021"/>
                    <a:pt x="16758" y="20057"/>
                    <a:pt x="21078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427944" y="1866900"/>
              <a:ext cx="171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637494" y="1428749"/>
              <a:ext cx="178269" cy="61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38" fill="norm" stroke="1" extrusionOk="0">
                  <a:moveTo>
                    <a:pt x="7535" y="0"/>
                  </a:moveTo>
                  <a:cubicBezTo>
                    <a:pt x="10298" y="1318"/>
                    <a:pt x="13060" y="2636"/>
                    <a:pt x="15572" y="4503"/>
                  </a:cubicBezTo>
                  <a:cubicBezTo>
                    <a:pt x="18084" y="6370"/>
                    <a:pt x="20344" y="8786"/>
                    <a:pt x="20972" y="11093"/>
                  </a:cubicBezTo>
                  <a:cubicBezTo>
                    <a:pt x="21600" y="13399"/>
                    <a:pt x="20595" y="15596"/>
                    <a:pt x="17958" y="17353"/>
                  </a:cubicBezTo>
                  <a:cubicBezTo>
                    <a:pt x="15321" y="19111"/>
                    <a:pt x="11051" y="20428"/>
                    <a:pt x="7786" y="21014"/>
                  </a:cubicBezTo>
                  <a:cubicBezTo>
                    <a:pt x="4521" y="21600"/>
                    <a:pt x="2260" y="21454"/>
                    <a:pt x="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5161228" y="1454149"/>
              <a:ext cx="247667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0892" y="455"/>
                  </a:moveTo>
                  <a:cubicBezTo>
                    <a:pt x="10166" y="227"/>
                    <a:pt x="9440" y="0"/>
                    <a:pt x="8714" y="0"/>
                  </a:cubicBezTo>
                  <a:cubicBezTo>
                    <a:pt x="7988" y="0"/>
                    <a:pt x="7262" y="227"/>
                    <a:pt x="5991" y="1364"/>
                  </a:cubicBezTo>
                  <a:cubicBezTo>
                    <a:pt x="4720" y="2501"/>
                    <a:pt x="2905" y="4547"/>
                    <a:pt x="1635" y="6821"/>
                  </a:cubicBezTo>
                  <a:cubicBezTo>
                    <a:pt x="364" y="9095"/>
                    <a:pt x="-362" y="11596"/>
                    <a:pt x="183" y="13756"/>
                  </a:cubicBezTo>
                  <a:cubicBezTo>
                    <a:pt x="727" y="15916"/>
                    <a:pt x="2542" y="17735"/>
                    <a:pt x="6263" y="18985"/>
                  </a:cubicBezTo>
                  <a:cubicBezTo>
                    <a:pt x="9984" y="20236"/>
                    <a:pt x="15611" y="20918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5897844" y="17653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6124449" y="1517650"/>
              <a:ext cx="177680" cy="51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54" fill="norm" stroke="1" extrusionOk="0">
                  <a:moveTo>
                    <a:pt x="239" y="0"/>
                  </a:moveTo>
                  <a:cubicBezTo>
                    <a:pt x="-15" y="1689"/>
                    <a:pt x="-269" y="3378"/>
                    <a:pt x="620" y="4889"/>
                  </a:cubicBezTo>
                  <a:cubicBezTo>
                    <a:pt x="1510" y="6400"/>
                    <a:pt x="3543" y="7733"/>
                    <a:pt x="5195" y="8356"/>
                  </a:cubicBezTo>
                  <a:cubicBezTo>
                    <a:pt x="6846" y="8978"/>
                    <a:pt x="8117" y="8889"/>
                    <a:pt x="9769" y="7733"/>
                  </a:cubicBezTo>
                  <a:cubicBezTo>
                    <a:pt x="11420" y="6578"/>
                    <a:pt x="13453" y="4356"/>
                    <a:pt x="14724" y="2933"/>
                  </a:cubicBezTo>
                  <a:cubicBezTo>
                    <a:pt x="15995" y="1511"/>
                    <a:pt x="16503" y="889"/>
                    <a:pt x="16757" y="800"/>
                  </a:cubicBezTo>
                  <a:cubicBezTo>
                    <a:pt x="17011" y="711"/>
                    <a:pt x="17011" y="1156"/>
                    <a:pt x="17392" y="2311"/>
                  </a:cubicBezTo>
                  <a:cubicBezTo>
                    <a:pt x="17773" y="3467"/>
                    <a:pt x="18536" y="5333"/>
                    <a:pt x="19425" y="7778"/>
                  </a:cubicBezTo>
                  <a:cubicBezTo>
                    <a:pt x="20315" y="10222"/>
                    <a:pt x="21331" y="13244"/>
                    <a:pt x="21331" y="15511"/>
                  </a:cubicBezTo>
                  <a:cubicBezTo>
                    <a:pt x="21331" y="17778"/>
                    <a:pt x="20315" y="19289"/>
                    <a:pt x="19298" y="20178"/>
                  </a:cubicBezTo>
                  <a:cubicBezTo>
                    <a:pt x="18282" y="21067"/>
                    <a:pt x="17265" y="21333"/>
                    <a:pt x="16122" y="21467"/>
                  </a:cubicBezTo>
                  <a:cubicBezTo>
                    <a:pt x="14978" y="21600"/>
                    <a:pt x="13707" y="21600"/>
                    <a:pt x="12818" y="21333"/>
                  </a:cubicBezTo>
                  <a:cubicBezTo>
                    <a:pt x="11929" y="21067"/>
                    <a:pt x="11420" y="20533"/>
                    <a:pt x="11929" y="19600"/>
                  </a:cubicBezTo>
                  <a:cubicBezTo>
                    <a:pt x="12437" y="18667"/>
                    <a:pt x="13962" y="17333"/>
                    <a:pt x="15486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6393615" y="1676400"/>
              <a:ext cx="3763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5333" y="185"/>
                    <a:pt x="9333" y="369"/>
                    <a:pt x="5733" y="1754"/>
                  </a:cubicBezTo>
                  <a:cubicBezTo>
                    <a:pt x="2133" y="3138"/>
                    <a:pt x="933" y="5723"/>
                    <a:pt x="333" y="8492"/>
                  </a:cubicBezTo>
                  <a:cubicBezTo>
                    <a:pt x="-267" y="11262"/>
                    <a:pt x="-267" y="14215"/>
                    <a:pt x="2133" y="16431"/>
                  </a:cubicBezTo>
                  <a:cubicBezTo>
                    <a:pt x="4533" y="18646"/>
                    <a:pt x="9333" y="20123"/>
                    <a:pt x="141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6355044" y="17843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6907494" y="168910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969772" y="1644650"/>
              <a:ext cx="1392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925"/>
                    <a:pt x="1783" y="5850"/>
                    <a:pt x="240" y="9450"/>
                  </a:cubicBezTo>
                  <a:cubicBezTo>
                    <a:pt x="-1303" y="13050"/>
                    <a:pt x="4868" y="1732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7339387" y="1411450"/>
              <a:ext cx="152308" cy="56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5" fill="norm" stroke="1" extrusionOk="0">
                  <a:moveTo>
                    <a:pt x="21291" y="900"/>
                  </a:moveTo>
                  <a:cubicBezTo>
                    <a:pt x="20403" y="497"/>
                    <a:pt x="19516" y="94"/>
                    <a:pt x="18480" y="14"/>
                  </a:cubicBezTo>
                  <a:cubicBezTo>
                    <a:pt x="17444" y="-67"/>
                    <a:pt x="16261" y="175"/>
                    <a:pt x="13746" y="1464"/>
                  </a:cubicBezTo>
                  <a:cubicBezTo>
                    <a:pt x="11231" y="2754"/>
                    <a:pt x="7384" y="5091"/>
                    <a:pt x="4721" y="7549"/>
                  </a:cubicBezTo>
                  <a:cubicBezTo>
                    <a:pt x="2058" y="10008"/>
                    <a:pt x="579" y="12587"/>
                    <a:pt x="135" y="14602"/>
                  </a:cubicBezTo>
                  <a:cubicBezTo>
                    <a:pt x="-309" y="16617"/>
                    <a:pt x="283" y="18067"/>
                    <a:pt x="2798" y="19155"/>
                  </a:cubicBezTo>
                  <a:cubicBezTo>
                    <a:pt x="5313" y="20243"/>
                    <a:pt x="9751" y="20969"/>
                    <a:pt x="12710" y="21251"/>
                  </a:cubicBezTo>
                  <a:cubicBezTo>
                    <a:pt x="15669" y="21533"/>
                    <a:pt x="17149" y="21372"/>
                    <a:pt x="18628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692778" y="1441450"/>
              <a:ext cx="846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64"/>
                    <a:pt x="0" y="8727"/>
                    <a:pt x="0" y="12327"/>
                  </a:cubicBezTo>
                  <a:cubicBezTo>
                    <a:pt x="0" y="15927"/>
                    <a:pt x="10800" y="187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574244" y="16891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663995" y="1727200"/>
              <a:ext cx="372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6318" y="3697"/>
                    <a:pt x="11518" y="7395"/>
                    <a:pt x="7918" y="10411"/>
                  </a:cubicBezTo>
                  <a:cubicBezTo>
                    <a:pt x="4318" y="13427"/>
                    <a:pt x="1918" y="15762"/>
                    <a:pt x="718" y="17416"/>
                  </a:cubicBezTo>
                  <a:cubicBezTo>
                    <a:pt x="-482" y="19070"/>
                    <a:pt x="-482" y="20043"/>
                    <a:pt x="3118" y="20627"/>
                  </a:cubicBezTo>
                  <a:cubicBezTo>
                    <a:pt x="6718" y="21211"/>
                    <a:pt x="13918" y="21405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644094" y="1809749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879044" y="1441450"/>
              <a:ext cx="92166" cy="50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8" fill="norm" stroke="1" extrusionOk="0">
                  <a:moveTo>
                    <a:pt x="8836" y="0"/>
                  </a:moveTo>
                  <a:cubicBezTo>
                    <a:pt x="11782" y="2520"/>
                    <a:pt x="14727" y="5040"/>
                    <a:pt x="17182" y="7920"/>
                  </a:cubicBezTo>
                  <a:cubicBezTo>
                    <a:pt x="19636" y="10800"/>
                    <a:pt x="21600" y="14040"/>
                    <a:pt x="21355" y="16200"/>
                  </a:cubicBezTo>
                  <a:cubicBezTo>
                    <a:pt x="21109" y="18360"/>
                    <a:pt x="18655" y="19440"/>
                    <a:pt x="15709" y="20205"/>
                  </a:cubicBezTo>
                  <a:cubicBezTo>
                    <a:pt x="12764" y="20970"/>
                    <a:pt x="9327" y="21420"/>
                    <a:pt x="6627" y="21510"/>
                  </a:cubicBezTo>
                  <a:cubicBezTo>
                    <a:pt x="3927" y="21600"/>
                    <a:pt x="1964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8107644" y="1676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329375" y="1454150"/>
              <a:ext cx="150005" cy="42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33" fill="norm" stroke="1" extrusionOk="0">
                  <a:moveTo>
                    <a:pt x="2774" y="0"/>
                  </a:moveTo>
                  <a:cubicBezTo>
                    <a:pt x="1574" y="319"/>
                    <a:pt x="374" y="638"/>
                    <a:pt x="74" y="1543"/>
                  </a:cubicBezTo>
                  <a:cubicBezTo>
                    <a:pt x="-226" y="2447"/>
                    <a:pt x="374" y="3937"/>
                    <a:pt x="2174" y="5054"/>
                  </a:cubicBezTo>
                  <a:cubicBezTo>
                    <a:pt x="3974" y="6171"/>
                    <a:pt x="6974" y="6916"/>
                    <a:pt x="9824" y="6491"/>
                  </a:cubicBezTo>
                  <a:cubicBezTo>
                    <a:pt x="12674" y="6065"/>
                    <a:pt x="15374" y="4469"/>
                    <a:pt x="16874" y="3299"/>
                  </a:cubicBezTo>
                  <a:cubicBezTo>
                    <a:pt x="18374" y="2128"/>
                    <a:pt x="18674" y="1383"/>
                    <a:pt x="18674" y="1596"/>
                  </a:cubicBezTo>
                  <a:cubicBezTo>
                    <a:pt x="18674" y="1809"/>
                    <a:pt x="18374" y="2979"/>
                    <a:pt x="18524" y="4895"/>
                  </a:cubicBezTo>
                  <a:cubicBezTo>
                    <a:pt x="18674" y="6810"/>
                    <a:pt x="19274" y="9470"/>
                    <a:pt x="19874" y="12024"/>
                  </a:cubicBezTo>
                  <a:cubicBezTo>
                    <a:pt x="20474" y="14577"/>
                    <a:pt x="21074" y="17025"/>
                    <a:pt x="21224" y="18567"/>
                  </a:cubicBezTo>
                  <a:cubicBezTo>
                    <a:pt x="21374" y="20110"/>
                    <a:pt x="21074" y="20749"/>
                    <a:pt x="20174" y="21121"/>
                  </a:cubicBezTo>
                  <a:cubicBezTo>
                    <a:pt x="19274" y="21494"/>
                    <a:pt x="17774" y="21600"/>
                    <a:pt x="16424" y="21494"/>
                  </a:cubicBezTo>
                  <a:cubicBezTo>
                    <a:pt x="15074" y="21387"/>
                    <a:pt x="13874" y="21068"/>
                    <a:pt x="13124" y="20323"/>
                  </a:cubicBezTo>
                  <a:cubicBezTo>
                    <a:pt x="12374" y="19578"/>
                    <a:pt x="12074" y="18408"/>
                    <a:pt x="12524" y="17557"/>
                  </a:cubicBezTo>
                  <a:cubicBezTo>
                    <a:pt x="12974" y="16705"/>
                    <a:pt x="14174" y="16173"/>
                    <a:pt x="15374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8564844" y="1631950"/>
              <a:ext cx="508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0800" y="2817"/>
                    <a:pt x="5400" y="5635"/>
                    <a:pt x="2700" y="8452"/>
                  </a:cubicBezTo>
                  <a:cubicBezTo>
                    <a:pt x="0" y="11270"/>
                    <a:pt x="0" y="14087"/>
                    <a:pt x="0" y="16278"/>
                  </a:cubicBezTo>
                  <a:cubicBezTo>
                    <a:pt x="0" y="18470"/>
                    <a:pt x="0" y="20035"/>
                    <a:pt x="3600" y="20817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8526744" y="17081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8742644" y="1676400"/>
              <a:ext cx="2168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0" y="0"/>
                  </a:moveTo>
                  <a:cubicBezTo>
                    <a:pt x="7855" y="1350"/>
                    <a:pt x="15709" y="2700"/>
                    <a:pt x="18655" y="4500"/>
                  </a:cubicBezTo>
                  <a:cubicBezTo>
                    <a:pt x="21600" y="6300"/>
                    <a:pt x="19636" y="8550"/>
                    <a:pt x="16691" y="11475"/>
                  </a:cubicBezTo>
                  <a:cubicBezTo>
                    <a:pt x="13745" y="14400"/>
                    <a:pt x="9818" y="18000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647394" y="172085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926794" y="15811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991021" y="1543050"/>
              <a:ext cx="2467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582"/>
                    <a:pt x="2982" y="9164"/>
                    <a:pt x="1182" y="12273"/>
                  </a:cubicBezTo>
                  <a:cubicBezTo>
                    <a:pt x="-618" y="15382"/>
                    <a:pt x="-618" y="17018"/>
                    <a:pt x="2982" y="18327"/>
                  </a:cubicBezTo>
                  <a:cubicBezTo>
                    <a:pt x="6582" y="19636"/>
                    <a:pt x="13782" y="20618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9530044" y="16383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9853894" y="16383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444444" y="15875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0488894" y="1511300"/>
              <a:ext cx="25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60"/>
                    <a:pt x="7200" y="9120"/>
                    <a:pt x="10800" y="12720"/>
                  </a:cubicBezTo>
                  <a:cubicBezTo>
                    <a:pt x="14400" y="16320"/>
                    <a:pt x="180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0764275" y="1397000"/>
              <a:ext cx="2942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86"/>
                    <a:pt x="2735" y="8372"/>
                    <a:pt x="575" y="11972"/>
                  </a:cubicBezTo>
                  <a:cubicBezTo>
                    <a:pt x="-1585" y="15572"/>
                    <a:pt x="2735" y="185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0628594" y="1752600"/>
              <a:ext cx="273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4400"/>
                    <a:pt x="12056" y="7200"/>
                    <a:pt x="15656" y="3600"/>
                  </a:cubicBezTo>
                  <a:cubicBezTo>
                    <a:pt x="19256" y="0"/>
                    <a:pt x="204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0739464" y="1822450"/>
              <a:ext cx="66931" cy="24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14" fill="norm" stroke="1" extrusionOk="0">
                  <a:moveTo>
                    <a:pt x="11219" y="0"/>
                  </a:moveTo>
                  <a:cubicBezTo>
                    <a:pt x="8519" y="3005"/>
                    <a:pt x="5819" y="6010"/>
                    <a:pt x="3794" y="9203"/>
                  </a:cubicBezTo>
                  <a:cubicBezTo>
                    <a:pt x="1769" y="12397"/>
                    <a:pt x="419" y="15777"/>
                    <a:pt x="82" y="17937"/>
                  </a:cubicBezTo>
                  <a:cubicBezTo>
                    <a:pt x="-256" y="20097"/>
                    <a:pt x="419" y="21037"/>
                    <a:pt x="2782" y="21318"/>
                  </a:cubicBezTo>
                  <a:cubicBezTo>
                    <a:pt x="5144" y="21600"/>
                    <a:pt x="9194" y="21224"/>
                    <a:pt x="12569" y="20661"/>
                  </a:cubicBezTo>
                  <a:cubicBezTo>
                    <a:pt x="15944" y="20097"/>
                    <a:pt x="18644" y="19346"/>
                    <a:pt x="21344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0685744" y="1873250"/>
              <a:ext cx="165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0888944" y="1460500"/>
              <a:ext cx="201745" cy="61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91" fill="norm" stroke="1" extrusionOk="0">
                  <a:moveTo>
                    <a:pt x="16701" y="0"/>
                  </a:moveTo>
                  <a:cubicBezTo>
                    <a:pt x="18482" y="1997"/>
                    <a:pt x="20264" y="3995"/>
                    <a:pt x="20932" y="6362"/>
                  </a:cubicBezTo>
                  <a:cubicBezTo>
                    <a:pt x="21600" y="8729"/>
                    <a:pt x="21155" y="11466"/>
                    <a:pt x="19262" y="13796"/>
                  </a:cubicBezTo>
                  <a:cubicBezTo>
                    <a:pt x="17369" y="16126"/>
                    <a:pt x="14029" y="18049"/>
                    <a:pt x="11134" y="19307"/>
                  </a:cubicBezTo>
                  <a:cubicBezTo>
                    <a:pt x="8239" y="20564"/>
                    <a:pt x="5790" y="21156"/>
                    <a:pt x="4008" y="21378"/>
                  </a:cubicBezTo>
                  <a:cubicBezTo>
                    <a:pt x="2227" y="21600"/>
                    <a:pt x="1113" y="21452"/>
                    <a:pt x="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606551" y="1375792"/>
              <a:ext cx="87988" cy="7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537" fill="norm" stroke="1" extrusionOk="0">
                  <a:moveTo>
                    <a:pt x="19840" y="1227"/>
                  </a:moveTo>
                  <a:cubicBezTo>
                    <a:pt x="20331" y="840"/>
                    <a:pt x="20822" y="453"/>
                    <a:pt x="19840" y="227"/>
                  </a:cubicBezTo>
                  <a:cubicBezTo>
                    <a:pt x="18858" y="1"/>
                    <a:pt x="16404" y="-63"/>
                    <a:pt x="14440" y="66"/>
                  </a:cubicBezTo>
                  <a:cubicBezTo>
                    <a:pt x="12477" y="195"/>
                    <a:pt x="11004" y="517"/>
                    <a:pt x="9040" y="1775"/>
                  </a:cubicBezTo>
                  <a:cubicBezTo>
                    <a:pt x="7077" y="3032"/>
                    <a:pt x="4622" y="5224"/>
                    <a:pt x="2658" y="7449"/>
                  </a:cubicBezTo>
                  <a:cubicBezTo>
                    <a:pt x="695" y="9673"/>
                    <a:pt x="-778" y="11930"/>
                    <a:pt x="449" y="14154"/>
                  </a:cubicBezTo>
                  <a:cubicBezTo>
                    <a:pt x="1677" y="16379"/>
                    <a:pt x="5604" y="18571"/>
                    <a:pt x="8549" y="19796"/>
                  </a:cubicBezTo>
                  <a:cubicBezTo>
                    <a:pt x="11495" y="21021"/>
                    <a:pt x="13458" y="21279"/>
                    <a:pt x="15422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1288994" y="1504950"/>
              <a:ext cx="148931" cy="38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4" fill="norm" stroke="1" extrusionOk="0">
                  <a:moveTo>
                    <a:pt x="1825" y="0"/>
                  </a:moveTo>
                  <a:cubicBezTo>
                    <a:pt x="913" y="1662"/>
                    <a:pt x="0" y="3323"/>
                    <a:pt x="0" y="4807"/>
                  </a:cubicBezTo>
                  <a:cubicBezTo>
                    <a:pt x="0" y="6290"/>
                    <a:pt x="913" y="7596"/>
                    <a:pt x="2130" y="8308"/>
                  </a:cubicBezTo>
                  <a:cubicBezTo>
                    <a:pt x="3346" y="9020"/>
                    <a:pt x="4868" y="9138"/>
                    <a:pt x="7454" y="8130"/>
                  </a:cubicBezTo>
                  <a:cubicBezTo>
                    <a:pt x="10039" y="7121"/>
                    <a:pt x="13690" y="4985"/>
                    <a:pt x="15668" y="3560"/>
                  </a:cubicBezTo>
                  <a:cubicBezTo>
                    <a:pt x="17645" y="2136"/>
                    <a:pt x="17949" y="1424"/>
                    <a:pt x="17949" y="1424"/>
                  </a:cubicBezTo>
                  <a:cubicBezTo>
                    <a:pt x="17949" y="1424"/>
                    <a:pt x="17645" y="2136"/>
                    <a:pt x="17797" y="3738"/>
                  </a:cubicBezTo>
                  <a:cubicBezTo>
                    <a:pt x="17949" y="5341"/>
                    <a:pt x="18558" y="7833"/>
                    <a:pt x="19318" y="10622"/>
                  </a:cubicBezTo>
                  <a:cubicBezTo>
                    <a:pt x="20079" y="13411"/>
                    <a:pt x="20992" y="16497"/>
                    <a:pt x="21296" y="18336"/>
                  </a:cubicBezTo>
                  <a:cubicBezTo>
                    <a:pt x="21600" y="20176"/>
                    <a:pt x="21296" y="20769"/>
                    <a:pt x="20079" y="21125"/>
                  </a:cubicBezTo>
                  <a:cubicBezTo>
                    <a:pt x="18862" y="21481"/>
                    <a:pt x="16732" y="21600"/>
                    <a:pt x="14907" y="21422"/>
                  </a:cubicBezTo>
                  <a:cubicBezTo>
                    <a:pt x="13082" y="21244"/>
                    <a:pt x="11561" y="20769"/>
                    <a:pt x="11104" y="19879"/>
                  </a:cubicBezTo>
                  <a:cubicBezTo>
                    <a:pt x="10648" y="18989"/>
                    <a:pt x="11256" y="17684"/>
                    <a:pt x="11865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1511244" y="172720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580405" y="2877500"/>
              <a:ext cx="196290" cy="37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39" fill="norm" stroke="1" extrusionOk="0">
                  <a:moveTo>
                    <a:pt x="15794" y="1032"/>
                  </a:moveTo>
                  <a:cubicBezTo>
                    <a:pt x="14875" y="549"/>
                    <a:pt x="13956" y="67"/>
                    <a:pt x="12807" y="6"/>
                  </a:cubicBezTo>
                  <a:cubicBezTo>
                    <a:pt x="11658" y="-54"/>
                    <a:pt x="10279" y="308"/>
                    <a:pt x="8211" y="2118"/>
                  </a:cubicBezTo>
                  <a:cubicBezTo>
                    <a:pt x="6143" y="3928"/>
                    <a:pt x="3386" y="7186"/>
                    <a:pt x="1777" y="10022"/>
                  </a:cubicBezTo>
                  <a:cubicBezTo>
                    <a:pt x="169" y="12858"/>
                    <a:pt x="-291" y="15271"/>
                    <a:pt x="169" y="17142"/>
                  </a:cubicBezTo>
                  <a:cubicBezTo>
                    <a:pt x="628" y="19012"/>
                    <a:pt x="2007" y="20339"/>
                    <a:pt x="3960" y="20943"/>
                  </a:cubicBezTo>
                  <a:cubicBezTo>
                    <a:pt x="5913" y="21546"/>
                    <a:pt x="8441" y="21425"/>
                    <a:pt x="11428" y="20822"/>
                  </a:cubicBezTo>
                  <a:cubicBezTo>
                    <a:pt x="14415" y="20219"/>
                    <a:pt x="17862" y="19133"/>
                    <a:pt x="21309" y="1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548094" y="31115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903694" y="2908300"/>
              <a:ext cx="215901" cy="25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212" y="14040"/>
                  </a:cubicBezTo>
                  <a:cubicBezTo>
                    <a:pt x="424" y="17280"/>
                    <a:pt x="847" y="18360"/>
                    <a:pt x="1376" y="19350"/>
                  </a:cubicBezTo>
                  <a:cubicBezTo>
                    <a:pt x="1906" y="20340"/>
                    <a:pt x="2541" y="21240"/>
                    <a:pt x="3282" y="21420"/>
                  </a:cubicBezTo>
                  <a:cubicBezTo>
                    <a:pt x="4024" y="21600"/>
                    <a:pt x="4871" y="21060"/>
                    <a:pt x="5612" y="19890"/>
                  </a:cubicBezTo>
                  <a:cubicBezTo>
                    <a:pt x="6353" y="18720"/>
                    <a:pt x="6988" y="16920"/>
                    <a:pt x="7624" y="15300"/>
                  </a:cubicBezTo>
                  <a:cubicBezTo>
                    <a:pt x="8259" y="13680"/>
                    <a:pt x="8894" y="12240"/>
                    <a:pt x="9212" y="12330"/>
                  </a:cubicBezTo>
                  <a:cubicBezTo>
                    <a:pt x="9529" y="12420"/>
                    <a:pt x="9529" y="14040"/>
                    <a:pt x="9529" y="15390"/>
                  </a:cubicBezTo>
                  <a:cubicBezTo>
                    <a:pt x="9529" y="16740"/>
                    <a:pt x="9529" y="17820"/>
                    <a:pt x="10271" y="18990"/>
                  </a:cubicBezTo>
                  <a:cubicBezTo>
                    <a:pt x="11012" y="20160"/>
                    <a:pt x="12494" y="21420"/>
                    <a:pt x="13659" y="21330"/>
                  </a:cubicBezTo>
                  <a:cubicBezTo>
                    <a:pt x="14824" y="21240"/>
                    <a:pt x="15671" y="19800"/>
                    <a:pt x="16518" y="16920"/>
                  </a:cubicBezTo>
                  <a:cubicBezTo>
                    <a:pt x="17365" y="14040"/>
                    <a:pt x="18212" y="9720"/>
                    <a:pt x="19059" y="6930"/>
                  </a:cubicBezTo>
                  <a:cubicBezTo>
                    <a:pt x="19906" y="4140"/>
                    <a:pt x="20753" y="2880"/>
                    <a:pt x="21600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151344" y="2865558"/>
              <a:ext cx="241301" cy="31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758" y="18604"/>
                    <a:pt x="1516" y="15724"/>
                    <a:pt x="2368" y="12700"/>
                  </a:cubicBezTo>
                  <a:cubicBezTo>
                    <a:pt x="3221" y="9676"/>
                    <a:pt x="4168" y="6508"/>
                    <a:pt x="4832" y="4492"/>
                  </a:cubicBezTo>
                  <a:cubicBezTo>
                    <a:pt x="5495" y="2476"/>
                    <a:pt x="5874" y="1612"/>
                    <a:pt x="6442" y="964"/>
                  </a:cubicBezTo>
                  <a:cubicBezTo>
                    <a:pt x="7011" y="316"/>
                    <a:pt x="7768" y="-116"/>
                    <a:pt x="8242" y="28"/>
                  </a:cubicBezTo>
                  <a:cubicBezTo>
                    <a:pt x="8716" y="172"/>
                    <a:pt x="8905" y="892"/>
                    <a:pt x="9095" y="3052"/>
                  </a:cubicBezTo>
                  <a:cubicBezTo>
                    <a:pt x="9284" y="5212"/>
                    <a:pt x="9474" y="8812"/>
                    <a:pt x="9568" y="10972"/>
                  </a:cubicBezTo>
                  <a:cubicBezTo>
                    <a:pt x="9663" y="13132"/>
                    <a:pt x="9663" y="13852"/>
                    <a:pt x="10042" y="14428"/>
                  </a:cubicBezTo>
                  <a:cubicBezTo>
                    <a:pt x="10421" y="15004"/>
                    <a:pt x="11179" y="15436"/>
                    <a:pt x="11842" y="15292"/>
                  </a:cubicBezTo>
                  <a:cubicBezTo>
                    <a:pt x="12505" y="15148"/>
                    <a:pt x="13074" y="14428"/>
                    <a:pt x="13832" y="12484"/>
                  </a:cubicBezTo>
                  <a:cubicBezTo>
                    <a:pt x="14589" y="10540"/>
                    <a:pt x="15537" y="7372"/>
                    <a:pt x="16295" y="5500"/>
                  </a:cubicBezTo>
                  <a:cubicBezTo>
                    <a:pt x="17053" y="3628"/>
                    <a:pt x="17621" y="3052"/>
                    <a:pt x="18000" y="3196"/>
                  </a:cubicBezTo>
                  <a:cubicBezTo>
                    <a:pt x="18379" y="3340"/>
                    <a:pt x="18568" y="4204"/>
                    <a:pt x="19137" y="7012"/>
                  </a:cubicBezTo>
                  <a:cubicBezTo>
                    <a:pt x="19705" y="9820"/>
                    <a:pt x="20653" y="14572"/>
                    <a:pt x="21600" y="19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513294" y="2874433"/>
              <a:ext cx="132710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9257" y="3927"/>
                  </a:moveTo>
                  <a:cubicBezTo>
                    <a:pt x="7543" y="7013"/>
                    <a:pt x="5829" y="10099"/>
                    <a:pt x="4629" y="12203"/>
                  </a:cubicBezTo>
                  <a:cubicBezTo>
                    <a:pt x="3429" y="14306"/>
                    <a:pt x="2743" y="15429"/>
                    <a:pt x="1886" y="16831"/>
                  </a:cubicBezTo>
                  <a:cubicBezTo>
                    <a:pt x="1029" y="18234"/>
                    <a:pt x="0" y="19917"/>
                    <a:pt x="0" y="20197"/>
                  </a:cubicBezTo>
                  <a:cubicBezTo>
                    <a:pt x="0" y="20478"/>
                    <a:pt x="1029" y="19356"/>
                    <a:pt x="3943" y="16410"/>
                  </a:cubicBezTo>
                  <a:cubicBezTo>
                    <a:pt x="6857" y="13465"/>
                    <a:pt x="11657" y="8696"/>
                    <a:pt x="14571" y="5891"/>
                  </a:cubicBezTo>
                  <a:cubicBezTo>
                    <a:pt x="17486" y="3086"/>
                    <a:pt x="18514" y="2244"/>
                    <a:pt x="19371" y="1473"/>
                  </a:cubicBezTo>
                  <a:cubicBezTo>
                    <a:pt x="20229" y="701"/>
                    <a:pt x="20914" y="0"/>
                    <a:pt x="21257" y="0"/>
                  </a:cubicBezTo>
                  <a:cubicBezTo>
                    <a:pt x="21600" y="0"/>
                    <a:pt x="21600" y="701"/>
                    <a:pt x="21086" y="3436"/>
                  </a:cubicBezTo>
                  <a:cubicBezTo>
                    <a:pt x="20571" y="6171"/>
                    <a:pt x="19543" y="10940"/>
                    <a:pt x="19029" y="14306"/>
                  </a:cubicBezTo>
                  <a:cubicBezTo>
                    <a:pt x="18514" y="17673"/>
                    <a:pt x="18514" y="19636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558692" y="3054350"/>
              <a:ext cx="119703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3241" y="21600"/>
                  </a:moveTo>
                  <a:cubicBezTo>
                    <a:pt x="1725" y="19800"/>
                    <a:pt x="209" y="18000"/>
                    <a:pt x="19" y="15900"/>
                  </a:cubicBezTo>
                  <a:cubicBezTo>
                    <a:pt x="-170" y="13800"/>
                    <a:pt x="967" y="11400"/>
                    <a:pt x="4756" y="8700"/>
                  </a:cubicBezTo>
                  <a:cubicBezTo>
                    <a:pt x="8546" y="6000"/>
                    <a:pt x="14988" y="300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767294" y="29781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754594" y="31115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375674" y="2927350"/>
              <a:ext cx="176128" cy="5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59" fill="norm" stroke="1" extrusionOk="0">
                  <a:moveTo>
                    <a:pt x="1691" y="0"/>
                  </a:moveTo>
                  <a:cubicBezTo>
                    <a:pt x="920" y="1914"/>
                    <a:pt x="148" y="3828"/>
                    <a:pt x="20" y="5286"/>
                  </a:cubicBezTo>
                  <a:cubicBezTo>
                    <a:pt x="-109" y="6744"/>
                    <a:pt x="405" y="7747"/>
                    <a:pt x="1177" y="8430"/>
                  </a:cubicBezTo>
                  <a:cubicBezTo>
                    <a:pt x="1948" y="9114"/>
                    <a:pt x="2977" y="9478"/>
                    <a:pt x="5548" y="8704"/>
                  </a:cubicBezTo>
                  <a:cubicBezTo>
                    <a:pt x="8120" y="7929"/>
                    <a:pt x="12234" y="6015"/>
                    <a:pt x="14548" y="4830"/>
                  </a:cubicBezTo>
                  <a:cubicBezTo>
                    <a:pt x="16862" y="3646"/>
                    <a:pt x="17377" y="3190"/>
                    <a:pt x="17891" y="2643"/>
                  </a:cubicBezTo>
                  <a:cubicBezTo>
                    <a:pt x="18405" y="2096"/>
                    <a:pt x="18920" y="1458"/>
                    <a:pt x="19305" y="1413"/>
                  </a:cubicBezTo>
                  <a:cubicBezTo>
                    <a:pt x="19691" y="1367"/>
                    <a:pt x="19948" y="1914"/>
                    <a:pt x="20334" y="3737"/>
                  </a:cubicBezTo>
                  <a:cubicBezTo>
                    <a:pt x="20720" y="5559"/>
                    <a:pt x="21234" y="8658"/>
                    <a:pt x="21362" y="11438"/>
                  </a:cubicBezTo>
                  <a:cubicBezTo>
                    <a:pt x="21491" y="14218"/>
                    <a:pt x="21234" y="16678"/>
                    <a:pt x="20977" y="18182"/>
                  </a:cubicBezTo>
                  <a:cubicBezTo>
                    <a:pt x="20720" y="19686"/>
                    <a:pt x="20462" y="20233"/>
                    <a:pt x="19820" y="20689"/>
                  </a:cubicBezTo>
                  <a:cubicBezTo>
                    <a:pt x="19177" y="21144"/>
                    <a:pt x="18148" y="21509"/>
                    <a:pt x="16991" y="21554"/>
                  </a:cubicBezTo>
                  <a:cubicBezTo>
                    <a:pt x="15834" y="21600"/>
                    <a:pt x="14548" y="21327"/>
                    <a:pt x="13648" y="20370"/>
                  </a:cubicBezTo>
                  <a:cubicBezTo>
                    <a:pt x="12748" y="19413"/>
                    <a:pt x="12234" y="17772"/>
                    <a:pt x="12491" y="16724"/>
                  </a:cubicBezTo>
                  <a:cubicBezTo>
                    <a:pt x="12748" y="15676"/>
                    <a:pt x="13777" y="15220"/>
                    <a:pt x="14805" y="1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644967" y="3035300"/>
              <a:ext cx="55778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00" fill="norm" stroke="1" extrusionOk="0">
                  <a:moveTo>
                    <a:pt x="16281" y="0"/>
                  </a:moveTo>
                  <a:cubicBezTo>
                    <a:pt x="10681" y="4050"/>
                    <a:pt x="5081" y="8100"/>
                    <a:pt x="2281" y="11363"/>
                  </a:cubicBezTo>
                  <a:cubicBezTo>
                    <a:pt x="-519" y="14625"/>
                    <a:pt x="-519" y="17100"/>
                    <a:pt x="1081" y="18788"/>
                  </a:cubicBezTo>
                  <a:cubicBezTo>
                    <a:pt x="2681" y="20475"/>
                    <a:pt x="5881" y="21375"/>
                    <a:pt x="9481" y="21488"/>
                  </a:cubicBezTo>
                  <a:cubicBezTo>
                    <a:pt x="13081" y="21600"/>
                    <a:pt x="17081" y="20925"/>
                    <a:pt x="2108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656294" y="31432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770594" y="3155950"/>
              <a:ext cx="88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817938" y="3105150"/>
              <a:ext cx="980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910294" y="30734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541431" y="2715873"/>
              <a:ext cx="165664" cy="14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20" fill="norm" stroke="1" extrusionOk="0">
                  <a:moveTo>
                    <a:pt x="893" y="17617"/>
                  </a:moveTo>
                  <a:cubicBezTo>
                    <a:pt x="346" y="19138"/>
                    <a:pt x="-201" y="20660"/>
                    <a:pt x="72" y="20964"/>
                  </a:cubicBezTo>
                  <a:cubicBezTo>
                    <a:pt x="346" y="21268"/>
                    <a:pt x="1440" y="20355"/>
                    <a:pt x="3080" y="17313"/>
                  </a:cubicBezTo>
                  <a:cubicBezTo>
                    <a:pt x="4721" y="14271"/>
                    <a:pt x="6908" y="9099"/>
                    <a:pt x="8275" y="5753"/>
                  </a:cubicBezTo>
                  <a:cubicBezTo>
                    <a:pt x="9642" y="2406"/>
                    <a:pt x="10189" y="885"/>
                    <a:pt x="11146" y="276"/>
                  </a:cubicBezTo>
                  <a:cubicBezTo>
                    <a:pt x="12103" y="-332"/>
                    <a:pt x="13470" y="-28"/>
                    <a:pt x="14837" y="2102"/>
                  </a:cubicBezTo>
                  <a:cubicBezTo>
                    <a:pt x="16204" y="4231"/>
                    <a:pt x="17571" y="8186"/>
                    <a:pt x="18665" y="11229"/>
                  </a:cubicBezTo>
                  <a:cubicBezTo>
                    <a:pt x="19758" y="14271"/>
                    <a:pt x="20579" y="16400"/>
                    <a:pt x="21399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443694" y="3149599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424644" y="32766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161971" y="3086100"/>
              <a:ext cx="24057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0967" y="0"/>
                  </a:moveTo>
                  <a:cubicBezTo>
                    <a:pt x="18124" y="4871"/>
                    <a:pt x="15282" y="9741"/>
                    <a:pt x="12914" y="12706"/>
                  </a:cubicBezTo>
                  <a:cubicBezTo>
                    <a:pt x="10546" y="15671"/>
                    <a:pt x="8651" y="16729"/>
                    <a:pt x="7230" y="17259"/>
                  </a:cubicBezTo>
                  <a:cubicBezTo>
                    <a:pt x="5809" y="17788"/>
                    <a:pt x="4861" y="17788"/>
                    <a:pt x="3914" y="17576"/>
                  </a:cubicBezTo>
                  <a:cubicBezTo>
                    <a:pt x="2967" y="17365"/>
                    <a:pt x="2019" y="16941"/>
                    <a:pt x="1356" y="16200"/>
                  </a:cubicBezTo>
                  <a:cubicBezTo>
                    <a:pt x="693" y="15459"/>
                    <a:pt x="314" y="14400"/>
                    <a:pt x="124" y="13024"/>
                  </a:cubicBezTo>
                  <a:cubicBezTo>
                    <a:pt x="-65" y="11647"/>
                    <a:pt x="-65" y="9953"/>
                    <a:pt x="314" y="8788"/>
                  </a:cubicBezTo>
                  <a:cubicBezTo>
                    <a:pt x="693" y="7624"/>
                    <a:pt x="1451" y="6988"/>
                    <a:pt x="2872" y="6776"/>
                  </a:cubicBezTo>
                  <a:cubicBezTo>
                    <a:pt x="4293" y="6565"/>
                    <a:pt x="6377" y="6776"/>
                    <a:pt x="9219" y="8365"/>
                  </a:cubicBezTo>
                  <a:cubicBezTo>
                    <a:pt x="12061" y="9953"/>
                    <a:pt x="15661" y="12918"/>
                    <a:pt x="17840" y="15353"/>
                  </a:cubicBezTo>
                  <a:cubicBezTo>
                    <a:pt x="20019" y="17788"/>
                    <a:pt x="20777" y="19694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491444" y="32385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510494" y="3031066"/>
              <a:ext cx="93135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18" y="1115"/>
                  </a:moveTo>
                  <a:cubicBezTo>
                    <a:pt x="5891" y="557"/>
                    <a:pt x="7364" y="0"/>
                    <a:pt x="9082" y="0"/>
                  </a:cubicBezTo>
                  <a:cubicBezTo>
                    <a:pt x="10800" y="0"/>
                    <a:pt x="12764" y="557"/>
                    <a:pt x="15464" y="2648"/>
                  </a:cubicBezTo>
                  <a:cubicBezTo>
                    <a:pt x="18164" y="4738"/>
                    <a:pt x="21600" y="8361"/>
                    <a:pt x="21600" y="11427"/>
                  </a:cubicBezTo>
                  <a:cubicBezTo>
                    <a:pt x="21600" y="14493"/>
                    <a:pt x="18164" y="17001"/>
                    <a:pt x="13991" y="18604"/>
                  </a:cubicBezTo>
                  <a:cubicBezTo>
                    <a:pt x="9818" y="20206"/>
                    <a:pt x="4909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980927" y="2983280"/>
              <a:ext cx="148568" cy="40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552" fill="norm" stroke="1" extrusionOk="0">
                  <a:moveTo>
                    <a:pt x="20768" y="2112"/>
                  </a:moveTo>
                  <a:cubicBezTo>
                    <a:pt x="20176" y="1544"/>
                    <a:pt x="19584" y="975"/>
                    <a:pt x="18105" y="577"/>
                  </a:cubicBezTo>
                  <a:cubicBezTo>
                    <a:pt x="16626" y="179"/>
                    <a:pt x="14258" y="-48"/>
                    <a:pt x="12483" y="9"/>
                  </a:cubicBezTo>
                  <a:cubicBezTo>
                    <a:pt x="10708" y="66"/>
                    <a:pt x="9524" y="407"/>
                    <a:pt x="7601" y="2169"/>
                  </a:cubicBezTo>
                  <a:cubicBezTo>
                    <a:pt x="5678" y="3931"/>
                    <a:pt x="3015" y="7114"/>
                    <a:pt x="1387" y="9956"/>
                  </a:cubicBezTo>
                  <a:cubicBezTo>
                    <a:pt x="-240" y="12798"/>
                    <a:pt x="-832" y="15299"/>
                    <a:pt x="1831" y="17175"/>
                  </a:cubicBezTo>
                  <a:cubicBezTo>
                    <a:pt x="4494" y="19051"/>
                    <a:pt x="10412" y="20301"/>
                    <a:pt x="1633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867039" y="3092449"/>
              <a:ext cx="207018" cy="47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77" fill="norm" stroke="1" extrusionOk="0">
                  <a:moveTo>
                    <a:pt x="1867" y="0"/>
                  </a:moveTo>
                  <a:cubicBezTo>
                    <a:pt x="994" y="285"/>
                    <a:pt x="121" y="571"/>
                    <a:pt x="12" y="1713"/>
                  </a:cubicBezTo>
                  <a:cubicBezTo>
                    <a:pt x="-97" y="2855"/>
                    <a:pt x="558" y="4853"/>
                    <a:pt x="1976" y="6137"/>
                  </a:cubicBezTo>
                  <a:cubicBezTo>
                    <a:pt x="3394" y="7422"/>
                    <a:pt x="5576" y="7993"/>
                    <a:pt x="8194" y="7517"/>
                  </a:cubicBezTo>
                  <a:cubicBezTo>
                    <a:pt x="10812" y="7041"/>
                    <a:pt x="13867" y="5519"/>
                    <a:pt x="15721" y="4330"/>
                  </a:cubicBezTo>
                  <a:cubicBezTo>
                    <a:pt x="17576" y="3140"/>
                    <a:pt x="18230" y="2284"/>
                    <a:pt x="18558" y="1570"/>
                  </a:cubicBezTo>
                  <a:cubicBezTo>
                    <a:pt x="18885" y="856"/>
                    <a:pt x="18885" y="285"/>
                    <a:pt x="18667" y="285"/>
                  </a:cubicBezTo>
                  <a:cubicBezTo>
                    <a:pt x="18448" y="285"/>
                    <a:pt x="18012" y="856"/>
                    <a:pt x="18012" y="2522"/>
                  </a:cubicBezTo>
                  <a:cubicBezTo>
                    <a:pt x="18012" y="4187"/>
                    <a:pt x="18448" y="6946"/>
                    <a:pt x="19103" y="9848"/>
                  </a:cubicBezTo>
                  <a:cubicBezTo>
                    <a:pt x="19758" y="12751"/>
                    <a:pt x="20630" y="15796"/>
                    <a:pt x="21067" y="17556"/>
                  </a:cubicBezTo>
                  <a:cubicBezTo>
                    <a:pt x="21503" y="19316"/>
                    <a:pt x="21503" y="19792"/>
                    <a:pt x="20412" y="20363"/>
                  </a:cubicBezTo>
                  <a:cubicBezTo>
                    <a:pt x="19321" y="20934"/>
                    <a:pt x="17139" y="21600"/>
                    <a:pt x="15394" y="21457"/>
                  </a:cubicBezTo>
                  <a:cubicBezTo>
                    <a:pt x="13648" y="21315"/>
                    <a:pt x="12339" y="20363"/>
                    <a:pt x="11903" y="19411"/>
                  </a:cubicBezTo>
                  <a:cubicBezTo>
                    <a:pt x="11467" y="18460"/>
                    <a:pt x="11903" y="17508"/>
                    <a:pt x="12339" y="16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151844" y="3257550"/>
              <a:ext cx="50801" cy="17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0800" y="0"/>
                  </a:moveTo>
                  <a:cubicBezTo>
                    <a:pt x="7200" y="1016"/>
                    <a:pt x="3600" y="2033"/>
                    <a:pt x="1800" y="4574"/>
                  </a:cubicBezTo>
                  <a:cubicBezTo>
                    <a:pt x="0" y="7115"/>
                    <a:pt x="0" y="11181"/>
                    <a:pt x="0" y="13849"/>
                  </a:cubicBezTo>
                  <a:cubicBezTo>
                    <a:pt x="0" y="16518"/>
                    <a:pt x="0" y="17788"/>
                    <a:pt x="1350" y="18932"/>
                  </a:cubicBezTo>
                  <a:cubicBezTo>
                    <a:pt x="2700" y="20075"/>
                    <a:pt x="5400" y="21092"/>
                    <a:pt x="9000" y="21346"/>
                  </a:cubicBezTo>
                  <a:cubicBezTo>
                    <a:pt x="12600" y="21600"/>
                    <a:pt x="17100" y="21092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151844" y="3327399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634444" y="327025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800"/>
                    <a:pt x="11345" y="12000"/>
                    <a:pt x="14945" y="8400"/>
                  </a:cubicBezTo>
                  <a:cubicBezTo>
                    <a:pt x="18545" y="4800"/>
                    <a:pt x="200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716994" y="3200400"/>
              <a:ext cx="6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06"/>
                    <a:pt x="0" y="11613"/>
                    <a:pt x="3600" y="15213"/>
                  </a:cubicBezTo>
                  <a:cubicBezTo>
                    <a:pt x="7200" y="18813"/>
                    <a:pt x="144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081036" y="3077324"/>
              <a:ext cx="105859" cy="32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81" fill="norm" stroke="1" extrusionOk="0">
                  <a:moveTo>
                    <a:pt x="21181" y="1832"/>
                  </a:moveTo>
                  <a:cubicBezTo>
                    <a:pt x="19063" y="996"/>
                    <a:pt x="16946" y="160"/>
                    <a:pt x="14828" y="20"/>
                  </a:cubicBezTo>
                  <a:cubicBezTo>
                    <a:pt x="12710" y="-119"/>
                    <a:pt x="10593" y="438"/>
                    <a:pt x="8052" y="2320"/>
                  </a:cubicBezTo>
                  <a:cubicBezTo>
                    <a:pt x="5510" y="4201"/>
                    <a:pt x="2546" y="7406"/>
                    <a:pt x="1063" y="10193"/>
                  </a:cubicBezTo>
                  <a:cubicBezTo>
                    <a:pt x="-419" y="12980"/>
                    <a:pt x="-419" y="15349"/>
                    <a:pt x="1487" y="17161"/>
                  </a:cubicBezTo>
                  <a:cubicBezTo>
                    <a:pt x="3393" y="18973"/>
                    <a:pt x="7205" y="20227"/>
                    <a:pt x="1101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226603" y="3124200"/>
              <a:ext cx="15714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7689" y="0"/>
                  </a:moveTo>
                  <a:cubicBezTo>
                    <a:pt x="17121" y="3697"/>
                    <a:pt x="16553" y="7395"/>
                    <a:pt x="14989" y="10605"/>
                  </a:cubicBezTo>
                  <a:cubicBezTo>
                    <a:pt x="13426" y="13816"/>
                    <a:pt x="10868" y="16541"/>
                    <a:pt x="8879" y="18000"/>
                  </a:cubicBezTo>
                  <a:cubicBezTo>
                    <a:pt x="6889" y="19459"/>
                    <a:pt x="5468" y="19654"/>
                    <a:pt x="4189" y="19459"/>
                  </a:cubicBezTo>
                  <a:cubicBezTo>
                    <a:pt x="2911" y="19265"/>
                    <a:pt x="1774" y="18681"/>
                    <a:pt x="921" y="17708"/>
                  </a:cubicBezTo>
                  <a:cubicBezTo>
                    <a:pt x="68" y="16735"/>
                    <a:pt x="-500" y="15373"/>
                    <a:pt x="637" y="14497"/>
                  </a:cubicBezTo>
                  <a:cubicBezTo>
                    <a:pt x="1774" y="13622"/>
                    <a:pt x="4616" y="13232"/>
                    <a:pt x="7884" y="14108"/>
                  </a:cubicBezTo>
                  <a:cubicBezTo>
                    <a:pt x="11153" y="14984"/>
                    <a:pt x="14847" y="17124"/>
                    <a:pt x="17121" y="18584"/>
                  </a:cubicBezTo>
                  <a:cubicBezTo>
                    <a:pt x="19395" y="20043"/>
                    <a:pt x="20247" y="20822"/>
                    <a:pt x="21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443271" y="3139985"/>
              <a:ext cx="92874" cy="22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82" fill="norm" stroke="1" extrusionOk="0">
                  <a:moveTo>
                    <a:pt x="21061" y="1494"/>
                  </a:moveTo>
                  <a:cubicBezTo>
                    <a:pt x="17701" y="702"/>
                    <a:pt x="14341" y="-91"/>
                    <a:pt x="11941" y="8"/>
                  </a:cubicBezTo>
                  <a:cubicBezTo>
                    <a:pt x="9541" y="107"/>
                    <a:pt x="8101" y="1098"/>
                    <a:pt x="5941" y="3872"/>
                  </a:cubicBezTo>
                  <a:cubicBezTo>
                    <a:pt x="3781" y="6647"/>
                    <a:pt x="901" y="11204"/>
                    <a:pt x="181" y="14474"/>
                  </a:cubicBezTo>
                  <a:cubicBezTo>
                    <a:pt x="-539" y="17744"/>
                    <a:pt x="901" y="19726"/>
                    <a:pt x="4261" y="20617"/>
                  </a:cubicBezTo>
                  <a:cubicBezTo>
                    <a:pt x="7621" y="21509"/>
                    <a:pt x="12901" y="21311"/>
                    <a:pt x="18181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7602538" y="3175000"/>
              <a:ext cx="980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71"/>
                    <a:pt x="-1585" y="8743"/>
                    <a:pt x="575" y="12343"/>
                  </a:cubicBezTo>
                  <a:cubicBezTo>
                    <a:pt x="2735" y="15943"/>
                    <a:pt x="11375" y="187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7637744" y="3276600"/>
              <a:ext cx="82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5600"/>
                    <a:pt x="3323" y="9600"/>
                    <a:pt x="6923" y="6000"/>
                  </a:cubicBezTo>
                  <a:cubicBezTo>
                    <a:pt x="10523" y="2400"/>
                    <a:pt x="1606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780884" y="3175000"/>
              <a:ext cx="13626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78" fill="norm" stroke="1" extrusionOk="0">
                  <a:moveTo>
                    <a:pt x="18401" y="0"/>
                  </a:moveTo>
                  <a:cubicBezTo>
                    <a:pt x="15743" y="5158"/>
                    <a:pt x="13084" y="10316"/>
                    <a:pt x="11257" y="13701"/>
                  </a:cubicBezTo>
                  <a:cubicBezTo>
                    <a:pt x="9429" y="17087"/>
                    <a:pt x="8432" y="18699"/>
                    <a:pt x="7103" y="19827"/>
                  </a:cubicBezTo>
                  <a:cubicBezTo>
                    <a:pt x="5774" y="20955"/>
                    <a:pt x="4112" y="21600"/>
                    <a:pt x="2783" y="20794"/>
                  </a:cubicBezTo>
                  <a:cubicBezTo>
                    <a:pt x="1454" y="19988"/>
                    <a:pt x="457" y="17731"/>
                    <a:pt x="124" y="15475"/>
                  </a:cubicBezTo>
                  <a:cubicBezTo>
                    <a:pt x="-208" y="13218"/>
                    <a:pt x="124" y="10961"/>
                    <a:pt x="1121" y="10155"/>
                  </a:cubicBezTo>
                  <a:cubicBezTo>
                    <a:pt x="2118" y="9349"/>
                    <a:pt x="3780" y="9994"/>
                    <a:pt x="7269" y="12090"/>
                  </a:cubicBezTo>
                  <a:cubicBezTo>
                    <a:pt x="10758" y="14185"/>
                    <a:pt x="16075" y="17731"/>
                    <a:pt x="21392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967944" y="3130550"/>
              <a:ext cx="53045" cy="23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8" h="21488" fill="norm" stroke="1" extrusionOk="0">
                  <a:moveTo>
                    <a:pt x="0" y="0"/>
                  </a:moveTo>
                  <a:cubicBezTo>
                    <a:pt x="8000" y="4014"/>
                    <a:pt x="16000" y="8028"/>
                    <a:pt x="18800" y="11373"/>
                  </a:cubicBezTo>
                  <a:cubicBezTo>
                    <a:pt x="21600" y="14719"/>
                    <a:pt x="19200" y="17395"/>
                    <a:pt x="16400" y="19019"/>
                  </a:cubicBezTo>
                  <a:cubicBezTo>
                    <a:pt x="13600" y="20644"/>
                    <a:pt x="10400" y="21218"/>
                    <a:pt x="8400" y="21409"/>
                  </a:cubicBezTo>
                  <a:cubicBezTo>
                    <a:pt x="6400" y="21600"/>
                    <a:pt x="5600" y="21409"/>
                    <a:pt x="48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8082244" y="3060700"/>
              <a:ext cx="61399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2090" y="0"/>
                  </a:moveTo>
                  <a:cubicBezTo>
                    <a:pt x="7665" y="969"/>
                    <a:pt x="13239" y="1938"/>
                    <a:pt x="16723" y="4292"/>
                  </a:cubicBezTo>
                  <a:cubicBezTo>
                    <a:pt x="20206" y="6646"/>
                    <a:pt x="21600" y="10385"/>
                    <a:pt x="18465" y="13500"/>
                  </a:cubicBezTo>
                  <a:cubicBezTo>
                    <a:pt x="15329" y="16615"/>
                    <a:pt x="7665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228294" y="32575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8342594" y="3083983"/>
              <a:ext cx="176214" cy="44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57" fill="norm" stroke="1" extrusionOk="0">
                  <a:moveTo>
                    <a:pt x="1543" y="408"/>
                  </a:moveTo>
                  <a:cubicBezTo>
                    <a:pt x="771" y="815"/>
                    <a:pt x="0" y="1223"/>
                    <a:pt x="0" y="1987"/>
                  </a:cubicBezTo>
                  <a:cubicBezTo>
                    <a:pt x="0" y="2751"/>
                    <a:pt x="771" y="3872"/>
                    <a:pt x="1671" y="4687"/>
                  </a:cubicBezTo>
                  <a:cubicBezTo>
                    <a:pt x="2571" y="5502"/>
                    <a:pt x="3600" y="6011"/>
                    <a:pt x="5657" y="5757"/>
                  </a:cubicBezTo>
                  <a:cubicBezTo>
                    <a:pt x="7714" y="5502"/>
                    <a:pt x="10800" y="4483"/>
                    <a:pt x="12600" y="3668"/>
                  </a:cubicBezTo>
                  <a:cubicBezTo>
                    <a:pt x="14400" y="2853"/>
                    <a:pt x="14914" y="2242"/>
                    <a:pt x="15429" y="1528"/>
                  </a:cubicBezTo>
                  <a:cubicBezTo>
                    <a:pt x="15943" y="815"/>
                    <a:pt x="16457" y="0"/>
                    <a:pt x="16714" y="0"/>
                  </a:cubicBezTo>
                  <a:cubicBezTo>
                    <a:pt x="16971" y="0"/>
                    <a:pt x="16971" y="815"/>
                    <a:pt x="17743" y="2853"/>
                  </a:cubicBezTo>
                  <a:cubicBezTo>
                    <a:pt x="18514" y="4891"/>
                    <a:pt x="20057" y="8151"/>
                    <a:pt x="20829" y="10851"/>
                  </a:cubicBezTo>
                  <a:cubicBezTo>
                    <a:pt x="21600" y="13551"/>
                    <a:pt x="21600" y="15691"/>
                    <a:pt x="20829" y="17321"/>
                  </a:cubicBezTo>
                  <a:cubicBezTo>
                    <a:pt x="20057" y="18951"/>
                    <a:pt x="18514" y="20072"/>
                    <a:pt x="17100" y="20734"/>
                  </a:cubicBezTo>
                  <a:cubicBezTo>
                    <a:pt x="15686" y="21396"/>
                    <a:pt x="14400" y="21600"/>
                    <a:pt x="13243" y="21549"/>
                  </a:cubicBezTo>
                  <a:cubicBezTo>
                    <a:pt x="12086" y="21498"/>
                    <a:pt x="11057" y="21192"/>
                    <a:pt x="10543" y="20072"/>
                  </a:cubicBezTo>
                  <a:cubicBezTo>
                    <a:pt x="10029" y="18951"/>
                    <a:pt x="10029" y="17015"/>
                    <a:pt x="10029" y="1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8610741" y="3162300"/>
              <a:ext cx="3665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4871"/>
                    <a:pt x="6380" y="9741"/>
                    <a:pt x="2780" y="12918"/>
                  </a:cubicBezTo>
                  <a:cubicBezTo>
                    <a:pt x="-820" y="16094"/>
                    <a:pt x="-820" y="17576"/>
                    <a:pt x="2180" y="18741"/>
                  </a:cubicBezTo>
                  <a:cubicBezTo>
                    <a:pt x="5180" y="19906"/>
                    <a:pt x="11180" y="20753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590244" y="32829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717244" y="33020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863294" y="3225800"/>
              <a:ext cx="317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9060144" y="32448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179054" y="3194050"/>
              <a:ext cx="3349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5009"/>
                    <a:pt x="-1496" y="10017"/>
                    <a:pt x="410" y="13617"/>
                  </a:cubicBezTo>
                  <a:cubicBezTo>
                    <a:pt x="2316" y="17217"/>
                    <a:pt x="11210" y="19409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688794" y="32766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0292044" y="330834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495244" y="33083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730194" y="3270249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815638" y="3187699"/>
              <a:ext cx="980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1005127" y="3106092"/>
              <a:ext cx="80668" cy="32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38" fill="norm" stroke="1" extrusionOk="0">
                  <a:moveTo>
                    <a:pt x="19445" y="769"/>
                  </a:moveTo>
                  <a:cubicBezTo>
                    <a:pt x="16676" y="353"/>
                    <a:pt x="13907" y="-62"/>
                    <a:pt x="11692" y="7"/>
                  </a:cubicBezTo>
                  <a:cubicBezTo>
                    <a:pt x="9476" y="76"/>
                    <a:pt x="7815" y="630"/>
                    <a:pt x="5322" y="2984"/>
                  </a:cubicBezTo>
                  <a:cubicBezTo>
                    <a:pt x="2830" y="5338"/>
                    <a:pt x="-493" y="9492"/>
                    <a:pt x="61" y="12607"/>
                  </a:cubicBezTo>
                  <a:cubicBezTo>
                    <a:pt x="615" y="15723"/>
                    <a:pt x="5045" y="17800"/>
                    <a:pt x="9199" y="19115"/>
                  </a:cubicBezTo>
                  <a:cubicBezTo>
                    <a:pt x="13353" y="20430"/>
                    <a:pt x="17230" y="20984"/>
                    <a:pt x="21107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1454094" y="3105150"/>
              <a:ext cx="7963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3240" y="0"/>
                  </a:moveTo>
                  <a:cubicBezTo>
                    <a:pt x="8640" y="2400"/>
                    <a:pt x="14040" y="4800"/>
                    <a:pt x="17280" y="7642"/>
                  </a:cubicBezTo>
                  <a:cubicBezTo>
                    <a:pt x="20520" y="10484"/>
                    <a:pt x="21600" y="13768"/>
                    <a:pt x="18360" y="16168"/>
                  </a:cubicBezTo>
                  <a:cubicBezTo>
                    <a:pt x="15120" y="18568"/>
                    <a:pt x="756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1739281" y="3168649"/>
              <a:ext cx="160531" cy="41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29" fill="norm" stroke="1" extrusionOk="0">
                  <a:moveTo>
                    <a:pt x="916" y="0"/>
                  </a:moveTo>
                  <a:cubicBezTo>
                    <a:pt x="355" y="1864"/>
                    <a:pt x="-206" y="3728"/>
                    <a:pt x="75" y="4989"/>
                  </a:cubicBezTo>
                  <a:cubicBezTo>
                    <a:pt x="355" y="6250"/>
                    <a:pt x="1477" y="6908"/>
                    <a:pt x="4002" y="7072"/>
                  </a:cubicBezTo>
                  <a:cubicBezTo>
                    <a:pt x="6526" y="7237"/>
                    <a:pt x="10454" y="6908"/>
                    <a:pt x="13399" y="6140"/>
                  </a:cubicBezTo>
                  <a:cubicBezTo>
                    <a:pt x="16345" y="5373"/>
                    <a:pt x="18308" y="4166"/>
                    <a:pt x="19571" y="3125"/>
                  </a:cubicBezTo>
                  <a:cubicBezTo>
                    <a:pt x="20833" y="2083"/>
                    <a:pt x="21394" y="1206"/>
                    <a:pt x="21254" y="1042"/>
                  </a:cubicBezTo>
                  <a:cubicBezTo>
                    <a:pt x="21113" y="877"/>
                    <a:pt x="20272" y="1425"/>
                    <a:pt x="19711" y="3235"/>
                  </a:cubicBezTo>
                  <a:cubicBezTo>
                    <a:pt x="19150" y="5044"/>
                    <a:pt x="18869" y="8114"/>
                    <a:pt x="18729" y="10910"/>
                  </a:cubicBezTo>
                  <a:cubicBezTo>
                    <a:pt x="18589" y="13706"/>
                    <a:pt x="18589" y="16227"/>
                    <a:pt x="17747" y="17927"/>
                  </a:cubicBezTo>
                  <a:cubicBezTo>
                    <a:pt x="16906" y="19626"/>
                    <a:pt x="15223" y="20504"/>
                    <a:pt x="13539" y="20997"/>
                  </a:cubicBezTo>
                  <a:cubicBezTo>
                    <a:pt x="11856" y="21490"/>
                    <a:pt x="10173" y="21600"/>
                    <a:pt x="8771" y="21490"/>
                  </a:cubicBezTo>
                  <a:cubicBezTo>
                    <a:pt x="7368" y="21381"/>
                    <a:pt x="6246" y="21052"/>
                    <a:pt x="6106" y="20065"/>
                  </a:cubicBezTo>
                  <a:cubicBezTo>
                    <a:pt x="5965" y="19078"/>
                    <a:pt x="6807" y="17434"/>
                    <a:pt x="7649" y="15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1965767" y="3359149"/>
              <a:ext cx="2172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82"/>
                    <a:pt x="4448" y="10165"/>
                    <a:pt x="1502" y="13765"/>
                  </a:cubicBezTo>
                  <a:cubicBezTo>
                    <a:pt x="-1443" y="17365"/>
                    <a:pt x="521" y="1948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781095" y="950118"/>
              <a:ext cx="1255528" cy="272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4" fill="norm" stroke="1" extrusionOk="0">
                  <a:moveTo>
                    <a:pt x="19153" y="2828"/>
                  </a:moveTo>
                  <a:cubicBezTo>
                    <a:pt x="19116" y="2493"/>
                    <a:pt x="19080" y="2159"/>
                    <a:pt x="18917" y="1825"/>
                  </a:cubicBezTo>
                  <a:cubicBezTo>
                    <a:pt x="18753" y="1490"/>
                    <a:pt x="18463" y="1156"/>
                    <a:pt x="18136" y="863"/>
                  </a:cubicBezTo>
                  <a:cubicBezTo>
                    <a:pt x="17810" y="571"/>
                    <a:pt x="17447" y="320"/>
                    <a:pt x="16848" y="170"/>
                  </a:cubicBezTo>
                  <a:cubicBezTo>
                    <a:pt x="16249" y="19"/>
                    <a:pt x="15414" y="-31"/>
                    <a:pt x="14651" y="19"/>
                  </a:cubicBezTo>
                  <a:cubicBezTo>
                    <a:pt x="13889" y="69"/>
                    <a:pt x="13199" y="220"/>
                    <a:pt x="12455" y="487"/>
                  </a:cubicBezTo>
                  <a:cubicBezTo>
                    <a:pt x="11711" y="755"/>
                    <a:pt x="10912" y="1139"/>
                    <a:pt x="10113" y="1541"/>
                  </a:cubicBezTo>
                  <a:cubicBezTo>
                    <a:pt x="9315" y="1942"/>
                    <a:pt x="8516" y="2360"/>
                    <a:pt x="7808" y="2736"/>
                  </a:cubicBezTo>
                  <a:cubicBezTo>
                    <a:pt x="7100" y="3112"/>
                    <a:pt x="6483" y="3446"/>
                    <a:pt x="5920" y="3823"/>
                  </a:cubicBezTo>
                  <a:cubicBezTo>
                    <a:pt x="5358" y="4199"/>
                    <a:pt x="4850" y="4617"/>
                    <a:pt x="4414" y="5110"/>
                  </a:cubicBezTo>
                  <a:cubicBezTo>
                    <a:pt x="3978" y="5603"/>
                    <a:pt x="3615" y="6171"/>
                    <a:pt x="3289" y="6740"/>
                  </a:cubicBezTo>
                  <a:cubicBezTo>
                    <a:pt x="2962" y="7308"/>
                    <a:pt x="2671" y="7877"/>
                    <a:pt x="2435" y="8395"/>
                  </a:cubicBezTo>
                  <a:cubicBezTo>
                    <a:pt x="2199" y="8913"/>
                    <a:pt x="2018" y="9381"/>
                    <a:pt x="1782" y="9883"/>
                  </a:cubicBezTo>
                  <a:cubicBezTo>
                    <a:pt x="1546" y="10384"/>
                    <a:pt x="1256" y="10919"/>
                    <a:pt x="983" y="11488"/>
                  </a:cubicBezTo>
                  <a:cubicBezTo>
                    <a:pt x="711" y="12056"/>
                    <a:pt x="457" y="12658"/>
                    <a:pt x="294" y="13252"/>
                  </a:cubicBezTo>
                  <a:cubicBezTo>
                    <a:pt x="130" y="13845"/>
                    <a:pt x="58" y="14430"/>
                    <a:pt x="21" y="15091"/>
                  </a:cubicBezTo>
                  <a:cubicBezTo>
                    <a:pt x="-15" y="15751"/>
                    <a:pt x="-15" y="16487"/>
                    <a:pt x="94" y="17155"/>
                  </a:cubicBezTo>
                  <a:cubicBezTo>
                    <a:pt x="203" y="17824"/>
                    <a:pt x="421" y="18426"/>
                    <a:pt x="711" y="18994"/>
                  </a:cubicBezTo>
                  <a:cubicBezTo>
                    <a:pt x="1001" y="19563"/>
                    <a:pt x="1364" y="20098"/>
                    <a:pt x="1818" y="20499"/>
                  </a:cubicBezTo>
                  <a:cubicBezTo>
                    <a:pt x="2272" y="20900"/>
                    <a:pt x="2817" y="21168"/>
                    <a:pt x="3543" y="21335"/>
                  </a:cubicBezTo>
                  <a:cubicBezTo>
                    <a:pt x="4269" y="21502"/>
                    <a:pt x="5176" y="21569"/>
                    <a:pt x="6156" y="21536"/>
                  </a:cubicBezTo>
                  <a:cubicBezTo>
                    <a:pt x="7137" y="21502"/>
                    <a:pt x="8189" y="21368"/>
                    <a:pt x="9151" y="21151"/>
                  </a:cubicBezTo>
                  <a:cubicBezTo>
                    <a:pt x="10113" y="20934"/>
                    <a:pt x="10985" y="20633"/>
                    <a:pt x="11729" y="20248"/>
                  </a:cubicBezTo>
                  <a:cubicBezTo>
                    <a:pt x="12473" y="19864"/>
                    <a:pt x="13090" y="19396"/>
                    <a:pt x="13671" y="18894"/>
                  </a:cubicBezTo>
                  <a:cubicBezTo>
                    <a:pt x="14252" y="18393"/>
                    <a:pt x="14796" y="17858"/>
                    <a:pt x="15341" y="17306"/>
                  </a:cubicBezTo>
                  <a:cubicBezTo>
                    <a:pt x="15886" y="16754"/>
                    <a:pt x="16430" y="16186"/>
                    <a:pt x="16975" y="15584"/>
                  </a:cubicBezTo>
                  <a:cubicBezTo>
                    <a:pt x="17519" y="14982"/>
                    <a:pt x="18064" y="14347"/>
                    <a:pt x="18517" y="13770"/>
                  </a:cubicBezTo>
                  <a:cubicBezTo>
                    <a:pt x="18971" y="13193"/>
                    <a:pt x="19334" y="12675"/>
                    <a:pt x="19715" y="12148"/>
                  </a:cubicBezTo>
                  <a:cubicBezTo>
                    <a:pt x="20097" y="11622"/>
                    <a:pt x="20496" y="11087"/>
                    <a:pt x="20823" y="10510"/>
                  </a:cubicBezTo>
                  <a:cubicBezTo>
                    <a:pt x="21149" y="9933"/>
                    <a:pt x="21403" y="9315"/>
                    <a:pt x="21494" y="8738"/>
                  </a:cubicBezTo>
                  <a:cubicBezTo>
                    <a:pt x="21585" y="8161"/>
                    <a:pt x="21512" y="7626"/>
                    <a:pt x="21313" y="7024"/>
                  </a:cubicBezTo>
                  <a:cubicBezTo>
                    <a:pt x="21113" y="6422"/>
                    <a:pt x="20786" y="5754"/>
                    <a:pt x="20405" y="5127"/>
                  </a:cubicBezTo>
                  <a:cubicBezTo>
                    <a:pt x="20024" y="4500"/>
                    <a:pt x="19588" y="3915"/>
                    <a:pt x="19243" y="3346"/>
                  </a:cubicBezTo>
                  <a:cubicBezTo>
                    <a:pt x="18899" y="2778"/>
                    <a:pt x="18644" y="2226"/>
                    <a:pt x="18463" y="1917"/>
                  </a:cubicBezTo>
                  <a:cubicBezTo>
                    <a:pt x="18281" y="1607"/>
                    <a:pt x="18173" y="1541"/>
                    <a:pt x="18064" y="14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937782" y="984250"/>
              <a:ext cx="1400580" cy="267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86" fill="norm" stroke="1" extrusionOk="0">
                  <a:moveTo>
                    <a:pt x="15953" y="2001"/>
                  </a:moveTo>
                  <a:cubicBezTo>
                    <a:pt x="15953" y="1744"/>
                    <a:pt x="15953" y="1488"/>
                    <a:pt x="15790" y="1257"/>
                  </a:cubicBezTo>
                  <a:cubicBezTo>
                    <a:pt x="15628" y="1026"/>
                    <a:pt x="15302" y="821"/>
                    <a:pt x="14862" y="684"/>
                  </a:cubicBezTo>
                  <a:cubicBezTo>
                    <a:pt x="14422" y="547"/>
                    <a:pt x="13868" y="479"/>
                    <a:pt x="13233" y="513"/>
                  </a:cubicBezTo>
                  <a:cubicBezTo>
                    <a:pt x="12598" y="547"/>
                    <a:pt x="11881" y="684"/>
                    <a:pt x="11181" y="906"/>
                  </a:cubicBezTo>
                  <a:cubicBezTo>
                    <a:pt x="10480" y="1129"/>
                    <a:pt x="9796" y="1437"/>
                    <a:pt x="9161" y="1856"/>
                  </a:cubicBezTo>
                  <a:cubicBezTo>
                    <a:pt x="8525" y="2275"/>
                    <a:pt x="7939" y="2805"/>
                    <a:pt x="7467" y="3284"/>
                  </a:cubicBezTo>
                  <a:cubicBezTo>
                    <a:pt x="6994" y="3762"/>
                    <a:pt x="6636" y="4190"/>
                    <a:pt x="6228" y="4703"/>
                  </a:cubicBezTo>
                  <a:cubicBezTo>
                    <a:pt x="5821" y="5216"/>
                    <a:pt x="5365" y="5815"/>
                    <a:pt x="4893" y="6413"/>
                  </a:cubicBezTo>
                  <a:cubicBezTo>
                    <a:pt x="4420" y="7012"/>
                    <a:pt x="3932" y="7610"/>
                    <a:pt x="3508" y="8175"/>
                  </a:cubicBezTo>
                  <a:cubicBezTo>
                    <a:pt x="3085" y="8739"/>
                    <a:pt x="2726" y="9269"/>
                    <a:pt x="2352" y="9782"/>
                  </a:cubicBezTo>
                  <a:cubicBezTo>
                    <a:pt x="1977" y="10295"/>
                    <a:pt x="1586" y="10791"/>
                    <a:pt x="1276" y="11339"/>
                  </a:cubicBezTo>
                  <a:cubicBezTo>
                    <a:pt x="967" y="11886"/>
                    <a:pt x="739" y="12485"/>
                    <a:pt x="609" y="13117"/>
                  </a:cubicBezTo>
                  <a:cubicBezTo>
                    <a:pt x="478" y="13750"/>
                    <a:pt x="446" y="14417"/>
                    <a:pt x="364" y="14999"/>
                  </a:cubicBezTo>
                  <a:cubicBezTo>
                    <a:pt x="283" y="15580"/>
                    <a:pt x="152" y="16076"/>
                    <a:pt x="71" y="16546"/>
                  </a:cubicBezTo>
                  <a:cubicBezTo>
                    <a:pt x="-10" y="17017"/>
                    <a:pt x="-43" y="17461"/>
                    <a:pt x="87" y="17923"/>
                  </a:cubicBezTo>
                  <a:cubicBezTo>
                    <a:pt x="218" y="18385"/>
                    <a:pt x="511" y="18864"/>
                    <a:pt x="983" y="19343"/>
                  </a:cubicBezTo>
                  <a:cubicBezTo>
                    <a:pt x="1456" y="19821"/>
                    <a:pt x="2107" y="20300"/>
                    <a:pt x="2808" y="20659"/>
                  </a:cubicBezTo>
                  <a:cubicBezTo>
                    <a:pt x="3508" y="21019"/>
                    <a:pt x="4257" y="21258"/>
                    <a:pt x="5088" y="21403"/>
                  </a:cubicBezTo>
                  <a:cubicBezTo>
                    <a:pt x="5919" y="21549"/>
                    <a:pt x="6831" y="21600"/>
                    <a:pt x="7776" y="21583"/>
                  </a:cubicBezTo>
                  <a:cubicBezTo>
                    <a:pt x="8721" y="21566"/>
                    <a:pt x="9698" y="21480"/>
                    <a:pt x="10692" y="21343"/>
                  </a:cubicBezTo>
                  <a:cubicBezTo>
                    <a:pt x="11686" y="21207"/>
                    <a:pt x="12695" y="21019"/>
                    <a:pt x="13608" y="20805"/>
                  </a:cubicBezTo>
                  <a:cubicBezTo>
                    <a:pt x="14520" y="20591"/>
                    <a:pt x="15334" y="20352"/>
                    <a:pt x="16067" y="20018"/>
                  </a:cubicBezTo>
                  <a:cubicBezTo>
                    <a:pt x="16800" y="19685"/>
                    <a:pt x="17452" y="19257"/>
                    <a:pt x="18006" y="18770"/>
                  </a:cubicBezTo>
                  <a:cubicBezTo>
                    <a:pt x="18560" y="18282"/>
                    <a:pt x="19016" y="17735"/>
                    <a:pt x="19439" y="17162"/>
                  </a:cubicBezTo>
                  <a:cubicBezTo>
                    <a:pt x="19863" y="16589"/>
                    <a:pt x="20254" y="15990"/>
                    <a:pt x="20580" y="15366"/>
                  </a:cubicBezTo>
                  <a:cubicBezTo>
                    <a:pt x="20905" y="14742"/>
                    <a:pt x="21166" y="14092"/>
                    <a:pt x="21329" y="13425"/>
                  </a:cubicBezTo>
                  <a:cubicBezTo>
                    <a:pt x="21492" y="12758"/>
                    <a:pt x="21557" y="12074"/>
                    <a:pt x="21557" y="11424"/>
                  </a:cubicBezTo>
                  <a:cubicBezTo>
                    <a:pt x="21557" y="10774"/>
                    <a:pt x="21492" y="10159"/>
                    <a:pt x="21459" y="9526"/>
                  </a:cubicBezTo>
                  <a:cubicBezTo>
                    <a:pt x="21427" y="8893"/>
                    <a:pt x="21427" y="8243"/>
                    <a:pt x="21313" y="7645"/>
                  </a:cubicBezTo>
                  <a:cubicBezTo>
                    <a:pt x="21199" y="7046"/>
                    <a:pt x="20971" y="6499"/>
                    <a:pt x="20596" y="5926"/>
                  </a:cubicBezTo>
                  <a:cubicBezTo>
                    <a:pt x="20221" y="5353"/>
                    <a:pt x="19700" y="4754"/>
                    <a:pt x="19211" y="4233"/>
                  </a:cubicBezTo>
                  <a:cubicBezTo>
                    <a:pt x="18723" y="3711"/>
                    <a:pt x="18267" y="3267"/>
                    <a:pt x="17664" y="2882"/>
                  </a:cubicBezTo>
                  <a:cubicBezTo>
                    <a:pt x="17061" y="2497"/>
                    <a:pt x="16312" y="2172"/>
                    <a:pt x="15676" y="1933"/>
                  </a:cubicBezTo>
                  <a:cubicBezTo>
                    <a:pt x="15041" y="1693"/>
                    <a:pt x="14520" y="1539"/>
                    <a:pt x="14178" y="1308"/>
                  </a:cubicBezTo>
                  <a:cubicBezTo>
                    <a:pt x="13836" y="1077"/>
                    <a:pt x="13673" y="770"/>
                    <a:pt x="13722" y="539"/>
                  </a:cubicBezTo>
                  <a:cubicBezTo>
                    <a:pt x="13771" y="308"/>
                    <a:pt x="14031" y="154"/>
                    <a:pt x="1429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0455932" y="1049400"/>
              <a:ext cx="1082830" cy="256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1" fill="norm" stroke="1" extrusionOk="0">
                  <a:moveTo>
                    <a:pt x="13566" y="1268"/>
                  </a:moveTo>
                  <a:cubicBezTo>
                    <a:pt x="13060" y="930"/>
                    <a:pt x="12554" y="591"/>
                    <a:pt x="12216" y="378"/>
                  </a:cubicBezTo>
                  <a:cubicBezTo>
                    <a:pt x="11879" y="164"/>
                    <a:pt x="11710" y="75"/>
                    <a:pt x="11520" y="31"/>
                  </a:cubicBezTo>
                  <a:cubicBezTo>
                    <a:pt x="11330" y="-14"/>
                    <a:pt x="11119" y="-14"/>
                    <a:pt x="10550" y="57"/>
                  </a:cubicBezTo>
                  <a:cubicBezTo>
                    <a:pt x="9980" y="128"/>
                    <a:pt x="9052" y="271"/>
                    <a:pt x="8040" y="511"/>
                  </a:cubicBezTo>
                  <a:cubicBezTo>
                    <a:pt x="7027" y="752"/>
                    <a:pt x="5930" y="1090"/>
                    <a:pt x="5087" y="1446"/>
                  </a:cubicBezTo>
                  <a:cubicBezTo>
                    <a:pt x="4243" y="1802"/>
                    <a:pt x="3652" y="2176"/>
                    <a:pt x="3125" y="2675"/>
                  </a:cubicBezTo>
                  <a:cubicBezTo>
                    <a:pt x="2598" y="3173"/>
                    <a:pt x="2134" y="3797"/>
                    <a:pt x="1648" y="4420"/>
                  </a:cubicBezTo>
                  <a:cubicBezTo>
                    <a:pt x="1163" y="5043"/>
                    <a:pt x="657" y="5666"/>
                    <a:pt x="362" y="6334"/>
                  </a:cubicBezTo>
                  <a:cubicBezTo>
                    <a:pt x="66" y="7002"/>
                    <a:pt x="-18" y="7714"/>
                    <a:pt x="3" y="8391"/>
                  </a:cubicBezTo>
                  <a:cubicBezTo>
                    <a:pt x="24" y="9068"/>
                    <a:pt x="151" y="9709"/>
                    <a:pt x="256" y="10350"/>
                  </a:cubicBezTo>
                  <a:cubicBezTo>
                    <a:pt x="362" y="10991"/>
                    <a:pt x="446" y="11632"/>
                    <a:pt x="720" y="12211"/>
                  </a:cubicBezTo>
                  <a:cubicBezTo>
                    <a:pt x="994" y="12789"/>
                    <a:pt x="1459" y="13306"/>
                    <a:pt x="1944" y="13831"/>
                  </a:cubicBezTo>
                  <a:cubicBezTo>
                    <a:pt x="2429" y="14356"/>
                    <a:pt x="2935" y="14891"/>
                    <a:pt x="3526" y="15425"/>
                  </a:cubicBezTo>
                  <a:cubicBezTo>
                    <a:pt x="4116" y="15959"/>
                    <a:pt x="4791" y="16493"/>
                    <a:pt x="5424" y="16956"/>
                  </a:cubicBezTo>
                  <a:cubicBezTo>
                    <a:pt x="6057" y="17419"/>
                    <a:pt x="6648" y="17811"/>
                    <a:pt x="7259" y="18256"/>
                  </a:cubicBezTo>
                  <a:cubicBezTo>
                    <a:pt x="7871" y="18701"/>
                    <a:pt x="8504" y="19200"/>
                    <a:pt x="9073" y="19636"/>
                  </a:cubicBezTo>
                  <a:cubicBezTo>
                    <a:pt x="9643" y="20072"/>
                    <a:pt x="10149" y="20446"/>
                    <a:pt x="10529" y="20731"/>
                  </a:cubicBezTo>
                  <a:cubicBezTo>
                    <a:pt x="10909" y="21016"/>
                    <a:pt x="11162" y="21212"/>
                    <a:pt x="11647" y="21355"/>
                  </a:cubicBezTo>
                  <a:cubicBezTo>
                    <a:pt x="12132" y="21497"/>
                    <a:pt x="12849" y="21586"/>
                    <a:pt x="13630" y="21568"/>
                  </a:cubicBezTo>
                  <a:cubicBezTo>
                    <a:pt x="14410" y="21550"/>
                    <a:pt x="15254" y="21426"/>
                    <a:pt x="16140" y="21203"/>
                  </a:cubicBezTo>
                  <a:cubicBezTo>
                    <a:pt x="17026" y="20981"/>
                    <a:pt x="17954" y="20660"/>
                    <a:pt x="18734" y="20268"/>
                  </a:cubicBezTo>
                  <a:cubicBezTo>
                    <a:pt x="19515" y="19877"/>
                    <a:pt x="20148" y="19414"/>
                    <a:pt x="20570" y="18906"/>
                  </a:cubicBezTo>
                  <a:cubicBezTo>
                    <a:pt x="20991" y="18399"/>
                    <a:pt x="21202" y="17847"/>
                    <a:pt x="21350" y="17348"/>
                  </a:cubicBezTo>
                  <a:cubicBezTo>
                    <a:pt x="21498" y="16849"/>
                    <a:pt x="21582" y="16404"/>
                    <a:pt x="21582" y="15879"/>
                  </a:cubicBezTo>
                  <a:cubicBezTo>
                    <a:pt x="21582" y="15354"/>
                    <a:pt x="21498" y="14748"/>
                    <a:pt x="21266" y="14134"/>
                  </a:cubicBezTo>
                  <a:cubicBezTo>
                    <a:pt x="21034" y="13519"/>
                    <a:pt x="20654" y="12896"/>
                    <a:pt x="20211" y="12264"/>
                  </a:cubicBezTo>
                  <a:cubicBezTo>
                    <a:pt x="19768" y="11632"/>
                    <a:pt x="19262" y="10991"/>
                    <a:pt x="18882" y="10376"/>
                  </a:cubicBezTo>
                  <a:cubicBezTo>
                    <a:pt x="18502" y="9762"/>
                    <a:pt x="18249" y="9174"/>
                    <a:pt x="18038" y="8614"/>
                  </a:cubicBezTo>
                  <a:cubicBezTo>
                    <a:pt x="17827" y="8053"/>
                    <a:pt x="17659" y="7518"/>
                    <a:pt x="17490" y="7011"/>
                  </a:cubicBezTo>
                  <a:cubicBezTo>
                    <a:pt x="17321" y="6503"/>
                    <a:pt x="17152" y="6023"/>
                    <a:pt x="16815" y="5524"/>
                  </a:cubicBezTo>
                  <a:cubicBezTo>
                    <a:pt x="16477" y="5025"/>
                    <a:pt x="15971" y="4509"/>
                    <a:pt x="15465" y="3939"/>
                  </a:cubicBezTo>
                  <a:cubicBezTo>
                    <a:pt x="14959" y="3369"/>
                    <a:pt x="14452" y="2746"/>
                    <a:pt x="14009" y="2292"/>
                  </a:cubicBezTo>
                  <a:cubicBezTo>
                    <a:pt x="13566" y="1838"/>
                    <a:pt x="13187" y="1553"/>
                    <a:pt x="13039" y="1295"/>
                  </a:cubicBezTo>
                  <a:cubicBezTo>
                    <a:pt x="12891" y="1037"/>
                    <a:pt x="12976" y="805"/>
                    <a:pt x="13060" y="5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912161" y="4405770"/>
              <a:ext cx="172779" cy="57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3" fill="norm" stroke="1" extrusionOk="0">
                  <a:moveTo>
                    <a:pt x="527" y="757"/>
                  </a:moveTo>
                  <a:cubicBezTo>
                    <a:pt x="263" y="2663"/>
                    <a:pt x="0" y="4569"/>
                    <a:pt x="0" y="5879"/>
                  </a:cubicBezTo>
                  <a:cubicBezTo>
                    <a:pt x="0" y="7189"/>
                    <a:pt x="263" y="7904"/>
                    <a:pt x="790" y="8420"/>
                  </a:cubicBezTo>
                  <a:cubicBezTo>
                    <a:pt x="1317" y="8937"/>
                    <a:pt x="2107" y="9254"/>
                    <a:pt x="3951" y="8897"/>
                  </a:cubicBezTo>
                  <a:cubicBezTo>
                    <a:pt x="5795" y="8539"/>
                    <a:pt x="8693" y="7507"/>
                    <a:pt x="10668" y="6078"/>
                  </a:cubicBezTo>
                  <a:cubicBezTo>
                    <a:pt x="12644" y="4648"/>
                    <a:pt x="13698" y="2822"/>
                    <a:pt x="14356" y="1670"/>
                  </a:cubicBezTo>
                  <a:cubicBezTo>
                    <a:pt x="15015" y="519"/>
                    <a:pt x="15278" y="42"/>
                    <a:pt x="15805" y="3"/>
                  </a:cubicBezTo>
                  <a:cubicBezTo>
                    <a:pt x="16332" y="-37"/>
                    <a:pt x="17122" y="360"/>
                    <a:pt x="17649" y="1591"/>
                  </a:cubicBezTo>
                  <a:cubicBezTo>
                    <a:pt x="18176" y="2822"/>
                    <a:pt x="18439" y="4887"/>
                    <a:pt x="18966" y="7229"/>
                  </a:cubicBezTo>
                  <a:cubicBezTo>
                    <a:pt x="19493" y="9572"/>
                    <a:pt x="20283" y="12192"/>
                    <a:pt x="20810" y="14297"/>
                  </a:cubicBezTo>
                  <a:cubicBezTo>
                    <a:pt x="21337" y="16401"/>
                    <a:pt x="21600" y="17989"/>
                    <a:pt x="21468" y="19062"/>
                  </a:cubicBezTo>
                  <a:cubicBezTo>
                    <a:pt x="21337" y="20134"/>
                    <a:pt x="20810" y="20689"/>
                    <a:pt x="19888" y="21047"/>
                  </a:cubicBezTo>
                  <a:cubicBezTo>
                    <a:pt x="18966" y="21404"/>
                    <a:pt x="17649" y="21563"/>
                    <a:pt x="16463" y="21444"/>
                  </a:cubicBezTo>
                  <a:cubicBezTo>
                    <a:pt x="15278" y="21325"/>
                    <a:pt x="14224" y="20928"/>
                    <a:pt x="12249" y="20094"/>
                  </a:cubicBezTo>
                  <a:cubicBezTo>
                    <a:pt x="10273" y="19260"/>
                    <a:pt x="7376" y="17989"/>
                    <a:pt x="6190" y="17116"/>
                  </a:cubicBezTo>
                  <a:cubicBezTo>
                    <a:pt x="5005" y="16242"/>
                    <a:pt x="5532" y="15766"/>
                    <a:pt x="6059" y="15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202508" y="4540249"/>
              <a:ext cx="75837" cy="24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69" fill="norm" stroke="1" extrusionOk="0">
                  <a:moveTo>
                    <a:pt x="10697" y="0"/>
                  </a:moveTo>
                  <a:cubicBezTo>
                    <a:pt x="8297" y="563"/>
                    <a:pt x="5897" y="1127"/>
                    <a:pt x="4097" y="3099"/>
                  </a:cubicBezTo>
                  <a:cubicBezTo>
                    <a:pt x="2297" y="5071"/>
                    <a:pt x="1097" y="8452"/>
                    <a:pt x="497" y="11176"/>
                  </a:cubicBezTo>
                  <a:cubicBezTo>
                    <a:pt x="-103" y="13899"/>
                    <a:pt x="-103" y="15965"/>
                    <a:pt x="197" y="17750"/>
                  </a:cubicBezTo>
                  <a:cubicBezTo>
                    <a:pt x="497" y="19534"/>
                    <a:pt x="1097" y="21037"/>
                    <a:pt x="4697" y="21318"/>
                  </a:cubicBezTo>
                  <a:cubicBezTo>
                    <a:pt x="8297" y="21600"/>
                    <a:pt x="14897" y="20661"/>
                    <a:pt x="21497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164044" y="4654549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8000"/>
                    <a:pt x="11400" y="14400"/>
                    <a:pt x="15000" y="10800"/>
                  </a:cubicBezTo>
                  <a:cubicBezTo>
                    <a:pt x="18600" y="7200"/>
                    <a:pt x="201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335494" y="4667250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398994" y="4578349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494244" y="457199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379944" y="46926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983194" y="45593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964144" y="46799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523738" y="4521199"/>
              <a:ext cx="217310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9" fill="norm" stroke="1" extrusionOk="0">
                  <a:moveTo>
                    <a:pt x="1791" y="0"/>
                  </a:moveTo>
                  <a:cubicBezTo>
                    <a:pt x="1168" y="993"/>
                    <a:pt x="545" y="1986"/>
                    <a:pt x="234" y="5214"/>
                  </a:cubicBezTo>
                  <a:cubicBezTo>
                    <a:pt x="-78" y="8441"/>
                    <a:pt x="-78" y="13903"/>
                    <a:pt x="234" y="17131"/>
                  </a:cubicBezTo>
                  <a:cubicBezTo>
                    <a:pt x="545" y="20359"/>
                    <a:pt x="1168" y="21352"/>
                    <a:pt x="1895" y="21476"/>
                  </a:cubicBezTo>
                  <a:cubicBezTo>
                    <a:pt x="2622" y="21600"/>
                    <a:pt x="3453" y="20855"/>
                    <a:pt x="4076" y="19738"/>
                  </a:cubicBezTo>
                  <a:cubicBezTo>
                    <a:pt x="4699" y="18621"/>
                    <a:pt x="5114" y="17131"/>
                    <a:pt x="5530" y="15641"/>
                  </a:cubicBezTo>
                  <a:cubicBezTo>
                    <a:pt x="5945" y="14152"/>
                    <a:pt x="6360" y="12662"/>
                    <a:pt x="6568" y="12662"/>
                  </a:cubicBezTo>
                  <a:cubicBezTo>
                    <a:pt x="6776" y="12662"/>
                    <a:pt x="6776" y="14152"/>
                    <a:pt x="7710" y="15890"/>
                  </a:cubicBezTo>
                  <a:cubicBezTo>
                    <a:pt x="8645" y="17628"/>
                    <a:pt x="10514" y="19614"/>
                    <a:pt x="12487" y="20234"/>
                  </a:cubicBezTo>
                  <a:cubicBezTo>
                    <a:pt x="14460" y="20855"/>
                    <a:pt x="16537" y="20110"/>
                    <a:pt x="18095" y="18000"/>
                  </a:cubicBezTo>
                  <a:cubicBezTo>
                    <a:pt x="19653" y="15890"/>
                    <a:pt x="20691" y="12414"/>
                    <a:pt x="21107" y="9434"/>
                  </a:cubicBezTo>
                  <a:cubicBezTo>
                    <a:pt x="21522" y="6455"/>
                    <a:pt x="21314" y="3972"/>
                    <a:pt x="20691" y="2483"/>
                  </a:cubicBezTo>
                  <a:cubicBezTo>
                    <a:pt x="20068" y="993"/>
                    <a:pt x="19030" y="497"/>
                    <a:pt x="18718" y="621"/>
                  </a:cubicBezTo>
                  <a:cubicBezTo>
                    <a:pt x="18407" y="745"/>
                    <a:pt x="18822" y="1490"/>
                    <a:pt x="19237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827744" y="4616449"/>
              <a:ext cx="76201" cy="19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5400" y="0"/>
                  </a:moveTo>
                  <a:cubicBezTo>
                    <a:pt x="3600" y="919"/>
                    <a:pt x="1800" y="1838"/>
                    <a:pt x="900" y="4711"/>
                  </a:cubicBezTo>
                  <a:cubicBezTo>
                    <a:pt x="0" y="7583"/>
                    <a:pt x="0" y="12409"/>
                    <a:pt x="0" y="15396"/>
                  </a:cubicBezTo>
                  <a:cubicBezTo>
                    <a:pt x="0" y="18383"/>
                    <a:pt x="0" y="19532"/>
                    <a:pt x="1500" y="20336"/>
                  </a:cubicBezTo>
                  <a:cubicBezTo>
                    <a:pt x="3000" y="21140"/>
                    <a:pt x="6000" y="21600"/>
                    <a:pt x="9600" y="20796"/>
                  </a:cubicBezTo>
                  <a:cubicBezTo>
                    <a:pt x="13200" y="19991"/>
                    <a:pt x="17400" y="17923"/>
                    <a:pt x="21600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795994" y="469900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030944" y="4648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227794" y="4487333"/>
              <a:ext cx="150285" cy="50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170"/>
                  </a:moveTo>
                  <a:cubicBezTo>
                    <a:pt x="0" y="3060"/>
                    <a:pt x="0" y="4950"/>
                    <a:pt x="152" y="6120"/>
                  </a:cubicBezTo>
                  <a:cubicBezTo>
                    <a:pt x="304" y="7290"/>
                    <a:pt x="608" y="7740"/>
                    <a:pt x="1521" y="8010"/>
                  </a:cubicBezTo>
                  <a:cubicBezTo>
                    <a:pt x="2434" y="8280"/>
                    <a:pt x="3955" y="8370"/>
                    <a:pt x="6237" y="7740"/>
                  </a:cubicBezTo>
                  <a:cubicBezTo>
                    <a:pt x="8518" y="7110"/>
                    <a:pt x="11561" y="5760"/>
                    <a:pt x="13538" y="4500"/>
                  </a:cubicBezTo>
                  <a:cubicBezTo>
                    <a:pt x="15515" y="3240"/>
                    <a:pt x="16428" y="2070"/>
                    <a:pt x="16885" y="1260"/>
                  </a:cubicBezTo>
                  <a:cubicBezTo>
                    <a:pt x="17341" y="450"/>
                    <a:pt x="17341" y="0"/>
                    <a:pt x="17037" y="0"/>
                  </a:cubicBezTo>
                  <a:cubicBezTo>
                    <a:pt x="16732" y="0"/>
                    <a:pt x="16124" y="450"/>
                    <a:pt x="16428" y="2115"/>
                  </a:cubicBezTo>
                  <a:cubicBezTo>
                    <a:pt x="16732" y="3780"/>
                    <a:pt x="17949" y="6660"/>
                    <a:pt x="19166" y="9630"/>
                  </a:cubicBezTo>
                  <a:cubicBezTo>
                    <a:pt x="20383" y="12600"/>
                    <a:pt x="21600" y="15660"/>
                    <a:pt x="21600" y="17640"/>
                  </a:cubicBezTo>
                  <a:cubicBezTo>
                    <a:pt x="21600" y="19620"/>
                    <a:pt x="20383" y="20520"/>
                    <a:pt x="18710" y="21015"/>
                  </a:cubicBezTo>
                  <a:cubicBezTo>
                    <a:pt x="17037" y="21510"/>
                    <a:pt x="14907" y="21600"/>
                    <a:pt x="12930" y="21105"/>
                  </a:cubicBezTo>
                  <a:cubicBezTo>
                    <a:pt x="10952" y="20610"/>
                    <a:pt x="9127" y="19530"/>
                    <a:pt x="9583" y="18135"/>
                  </a:cubicBezTo>
                  <a:cubicBezTo>
                    <a:pt x="10039" y="16740"/>
                    <a:pt x="12777" y="15030"/>
                    <a:pt x="15515" y="13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453717" y="4635500"/>
              <a:ext cx="85228" cy="17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08" fill="norm" stroke="1" extrusionOk="0">
                  <a:moveTo>
                    <a:pt x="667" y="0"/>
                  </a:moveTo>
                  <a:cubicBezTo>
                    <a:pt x="140" y="4320"/>
                    <a:pt x="-387" y="8640"/>
                    <a:pt x="403" y="12071"/>
                  </a:cubicBezTo>
                  <a:cubicBezTo>
                    <a:pt x="1193" y="15501"/>
                    <a:pt x="3301" y="18042"/>
                    <a:pt x="5935" y="19567"/>
                  </a:cubicBezTo>
                  <a:cubicBezTo>
                    <a:pt x="8569" y="21092"/>
                    <a:pt x="11730" y="21600"/>
                    <a:pt x="14364" y="21346"/>
                  </a:cubicBezTo>
                  <a:cubicBezTo>
                    <a:pt x="16998" y="21092"/>
                    <a:pt x="19106" y="20075"/>
                    <a:pt x="2121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418294" y="46926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457"/>
                    <a:pt x="5760" y="11314"/>
                    <a:pt x="9360" y="7714"/>
                  </a:cubicBezTo>
                  <a:cubicBezTo>
                    <a:pt x="12960" y="4114"/>
                    <a:pt x="172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856444" y="46799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946139" y="4572000"/>
              <a:ext cx="3095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3600"/>
                    <a:pt x="6660" y="7200"/>
                    <a:pt x="3060" y="10611"/>
                  </a:cubicBezTo>
                  <a:cubicBezTo>
                    <a:pt x="-540" y="14021"/>
                    <a:pt x="-540" y="17242"/>
                    <a:pt x="900" y="19042"/>
                  </a:cubicBezTo>
                  <a:cubicBezTo>
                    <a:pt x="2340" y="20842"/>
                    <a:pt x="5220" y="21221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416186" y="4483099"/>
              <a:ext cx="221866" cy="25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1" fill="norm" stroke="1" extrusionOk="0">
                  <a:moveTo>
                    <a:pt x="1743" y="0"/>
                  </a:moveTo>
                  <a:cubicBezTo>
                    <a:pt x="928" y="3512"/>
                    <a:pt x="113" y="7024"/>
                    <a:pt x="11" y="9922"/>
                  </a:cubicBezTo>
                  <a:cubicBezTo>
                    <a:pt x="-91" y="12820"/>
                    <a:pt x="520" y="15102"/>
                    <a:pt x="1030" y="16771"/>
                  </a:cubicBezTo>
                  <a:cubicBezTo>
                    <a:pt x="1539" y="18439"/>
                    <a:pt x="1947" y="19493"/>
                    <a:pt x="2558" y="19756"/>
                  </a:cubicBezTo>
                  <a:cubicBezTo>
                    <a:pt x="3169" y="20020"/>
                    <a:pt x="3984" y="19493"/>
                    <a:pt x="4494" y="18702"/>
                  </a:cubicBezTo>
                  <a:cubicBezTo>
                    <a:pt x="5003" y="17912"/>
                    <a:pt x="5207" y="16859"/>
                    <a:pt x="5717" y="16683"/>
                  </a:cubicBezTo>
                  <a:cubicBezTo>
                    <a:pt x="6226" y="16507"/>
                    <a:pt x="7041" y="17210"/>
                    <a:pt x="8467" y="18176"/>
                  </a:cubicBezTo>
                  <a:cubicBezTo>
                    <a:pt x="9894" y="19141"/>
                    <a:pt x="11932" y="20371"/>
                    <a:pt x="13766" y="20985"/>
                  </a:cubicBezTo>
                  <a:cubicBezTo>
                    <a:pt x="15600" y="21600"/>
                    <a:pt x="17230" y="21600"/>
                    <a:pt x="18351" y="21161"/>
                  </a:cubicBezTo>
                  <a:cubicBezTo>
                    <a:pt x="19471" y="20722"/>
                    <a:pt x="20083" y="19844"/>
                    <a:pt x="20592" y="17824"/>
                  </a:cubicBezTo>
                  <a:cubicBezTo>
                    <a:pt x="21101" y="15805"/>
                    <a:pt x="21509" y="12644"/>
                    <a:pt x="21305" y="10624"/>
                  </a:cubicBezTo>
                  <a:cubicBezTo>
                    <a:pt x="21101" y="8605"/>
                    <a:pt x="20286" y="7727"/>
                    <a:pt x="19471" y="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702154" y="4673600"/>
              <a:ext cx="94091" cy="19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01" fill="norm" stroke="1" extrusionOk="0">
                  <a:moveTo>
                    <a:pt x="9817" y="0"/>
                  </a:moveTo>
                  <a:cubicBezTo>
                    <a:pt x="6457" y="3991"/>
                    <a:pt x="3097" y="7983"/>
                    <a:pt x="1417" y="11270"/>
                  </a:cubicBezTo>
                  <a:cubicBezTo>
                    <a:pt x="-263" y="14557"/>
                    <a:pt x="-263" y="17139"/>
                    <a:pt x="457" y="18900"/>
                  </a:cubicBezTo>
                  <a:cubicBezTo>
                    <a:pt x="1177" y="20661"/>
                    <a:pt x="2617" y="21600"/>
                    <a:pt x="6217" y="21365"/>
                  </a:cubicBezTo>
                  <a:cubicBezTo>
                    <a:pt x="9817" y="21130"/>
                    <a:pt x="15577" y="19722"/>
                    <a:pt x="21337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700994" y="476885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5866094" y="4768850"/>
              <a:ext cx="57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987686" y="4718050"/>
              <a:ext cx="18109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273"/>
                    <a:pt x="1332" y="6545"/>
                    <a:pt x="132" y="10145"/>
                  </a:cubicBezTo>
                  <a:cubicBezTo>
                    <a:pt x="-1068" y="13745"/>
                    <a:pt x="6132" y="1767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075644" y="46482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361394" y="4476491"/>
              <a:ext cx="139060" cy="43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30" fill="norm" stroke="1" extrusionOk="0">
                  <a:moveTo>
                    <a:pt x="0" y="642"/>
                  </a:moveTo>
                  <a:cubicBezTo>
                    <a:pt x="0" y="2949"/>
                    <a:pt x="0" y="5256"/>
                    <a:pt x="164" y="6671"/>
                  </a:cubicBezTo>
                  <a:cubicBezTo>
                    <a:pt x="327" y="8087"/>
                    <a:pt x="655" y="8611"/>
                    <a:pt x="1636" y="8978"/>
                  </a:cubicBezTo>
                  <a:cubicBezTo>
                    <a:pt x="2618" y="9345"/>
                    <a:pt x="4255" y="9555"/>
                    <a:pt x="7200" y="8191"/>
                  </a:cubicBezTo>
                  <a:cubicBezTo>
                    <a:pt x="10145" y="6828"/>
                    <a:pt x="14400" y="3892"/>
                    <a:pt x="16527" y="2162"/>
                  </a:cubicBezTo>
                  <a:cubicBezTo>
                    <a:pt x="18655" y="432"/>
                    <a:pt x="18655" y="-92"/>
                    <a:pt x="18655" y="13"/>
                  </a:cubicBezTo>
                  <a:cubicBezTo>
                    <a:pt x="18655" y="118"/>
                    <a:pt x="18655" y="852"/>
                    <a:pt x="19145" y="2791"/>
                  </a:cubicBezTo>
                  <a:cubicBezTo>
                    <a:pt x="19636" y="4731"/>
                    <a:pt x="20618" y="7877"/>
                    <a:pt x="21109" y="10603"/>
                  </a:cubicBezTo>
                  <a:cubicBezTo>
                    <a:pt x="21600" y="13329"/>
                    <a:pt x="21600" y="15636"/>
                    <a:pt x="21273" y="17209"/>
                  </a:cubicBezTo>
                  <a:cubicBezTo>
                    <a:pt x="20945" y="18782"/>
                    <a:pt x="20291" y="19621"/>
                    <a:pt x="19473" y="20250"/>
                  </a:cubicBezTo>
                  <a:cubicBezTo>
                    <a:pt x="18655" y="20879"/>
                    <a:pt x="17673" y="21298"/>
                    <a:pt x="16364" y="21403"/>
                  </a:cubicBezTo>
                  <a:cubicBezTo>
                    <a:pt x="15055" y="21508"/>
                    <a:pt x="13418" y="21298"/>
                    <a:pt x="12600" y="20879"/>
                  </a:cubicBezTo>
                  <a:cubicBezTo>
                    <a:pt x="11782" y="20459"/>
                    <a:pt x="11782" y="19830"/>
                    <a:pt x="12109" y="18677"/>
                  </a:cubicBezTo>
                  <a:cubicBezTo>
                    <a:pt x="12436" y="17524"/>
                    <a:pt x="13091" y="15846"/>
                    <a:pt x="13745" y="14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6591174" y="4597400"/>
              <a:ext cx="55971" cy="20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00" fill="norm" stroke="1" extrusionOk="0">
                  <a:moveTo>
                    <a:pt x="11554" y="0"/>
                  </a:moveTo>
                  <a:cubicBezTo>
                    <a:pt x="7554" y="4500"/>
                    <a:pt x="3554" y="9000"/>
                    <a:pt x="1554" y="12375"/>
                  </a:cubicBezTo>
                  <a:cubicBezTo>
                    <a:pt x="-446" y="15750"/>
                    <a:pt x="-446" y="18000"/>
                    <a:pt x="1154" y="19463"/>
                  </a:cubicBezTo>
                  <a:cubicBezTo>
                    <a:pt x="2754" y="20925"/>
                    <a:pt x="5954" y="21600"/>
                    <a:pt x="9554" y="21488"/>
                  </a:cubicBezTo>
                  <a:cubicBezTo>
                    <a:pt x="13154" y="21375"/>
                    <a:pt x="17154" y="20475"/>
                    <a:pt x="21154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6570944" y="47117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6685244" y="4724400"/>
              <a:ext cx="69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6799544" y="47053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863044" y="46101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6912713" y="4533900"/>
              <a:ext cx="51932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8238" y="0"/>
                  </a:moveTo>
                  <a:cubicBezTo>
                    <a:pt x="3918" y="5110"/>
                    <a:pt x="-402" y="10219"/>
                    <a:pt x="30" y="13703"/>
                  </a:cubicBezTo>
                  <a:cubicBezTo>
                    <a:pt x="462" y="17187"/>
                    <a:pt x="5646" y="19045"/>
                    <a:pt x="9966" y="20090"/>
                  </a:cubicBezTo>
                  <a:cubicBezTo>
                    <a:pt x="14286" y="21135"/>
                    <a:pt x="17742" y="21368"/>
                    <a:pt x="211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7548844" y="46990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834594" y="46926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8253694" y="4664572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75" y="12302"/>
                    <a:pt x="12150" y="4448"/>
                    <a:pt x="15750" y="1502"/>
                  </a:cubicBezTo>
                  <a:cubicBezTo>
                    <a:pt x="19350" y="-1443"/>
                    <a:pt x="2047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8362008" y="4565650"/>
              <a:ext cx="3138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116"/>
                    <a:pt x="3818" y="10232"/>
                    <a:pt x="1118" y="13832"/>
                  </a:cubicBezTo>
                  <a:cubicBezTo>
                    <a:pt x="-1582" y="17432"/>
                    <a:pt x="1118" y="1951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8650300" y="4519083"/>
              <a:ext cx="193582" cy="22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7" fill="norm" stroke="1" extrusionOk="0">
                  <a:moveTo>
                    <a:pt x="1087" y="198"/>
                  </a:moveTo>
                  <a:cubicBezTo>
                    <a:pt x="617" y="4360"/>
                    <a:pt x="148" y="8521"/>
                    <a:pt x="30" y="11097"/>
                  </a:cubicBezTo>
                  <a:cubicBezTo>
                    <a:pt x="-87" y="13673"/>
                    <a:pt x="148" y="14664"/>
                    <a:pt x="617" y="15655"/>
                  </a:cubicBezTo>
                  <a:cubicBezTo>
                    <a:pt x="1087" y="16646"/>
                    <a:pt x="1791" y="17637"/>
                    <a:pt x="2613" y="17835"/>
                  </a:cubicBezTo>
                  <a:cubicBezTo>
                    <a:pt x="3435" y="18033"/>
                    <a:pt x="4374" y="17439"/>
                    <a:pt x="5196" y="16646"/>
                  </a:cubicBezTo>
                  <a:cubicBezTo>
                    <a:pt x="6017" y="15853"/>
                    <a:pt x="6722" y="14862"/>
                    <a:pt x="7543" y="14763"/>
                  </a:cubicBezTo>
                  <a:cubicBezTo>
                    <a:pt x="8365" y="14664"/>
                    <a:pt x="9304" y="15457"/>
                    <a:pt x="10830" y="16745"/>
                  </a:cubicBezTo>
                  <a:cubicBezTo>
                    <a:pt x="12356" y="18033"/>
                    <a:pt x="14470" y="19817"/>
                    <a:pt x="16113" y="20708"/>
                  </a:cubicBezTo>
                  <a:cubicBezTo>
                    <a:pt x="17756" y="21600"/>
                    <a:pt x="18930" y="21600"/>
                    <a:pt x="19752" y="21105"/>
                  </a:cubicBezTo>
                  <a:cubicBezTo>
                    <a:pt x="20574" y="20609"/>
                    <a:pt x="21043" y="19618"/>
                    <a:pt x="21278" y="16349"/>
                  </a:cubicBezTo>
                  <a:cubicBezTo>
                    <a:pt x="21513" y="13079"/>
                    <a:pt x="21513" y="7530"/>
                    <a:pt x="21396" y="4261"/>
                  </a:cubicBezTo>
                  <a:cubicBezTo>
                    <a:pt x="21278" y="991"/>
                    <a:pt x="21043" y="0"/>
                    <a:pt x="20809" y="0"/>
                  </a:cubicBezTo>
                  <a:cubicBezTo>
                    <a:pt x="20574" y="0"/>
                    <a:pt x="20339" y="991"/>
                    <a:pt x="20222" y="1982"/>
                  </a:cubicBezTo>
                  <a:cubicBezTo>
                    <a:pt x="20104" y="2972"/>
                    <a:pt x="20104" y="3963"/>
                    <a:pt x="20104" y="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8921386" y="4718050"/>
              <a:ext cx="1810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400"/>
                    <a:pt x="-1068" y="4800"/>
                    <a:pt x="132" y="8400"/>
                  </a:cubicBezTo>
                  <a:cubicBezTo>
                    <a:pt x="1332" y="12000"/>
                    <a:pt x="10932" y="168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047444" y="4565384"/>
              <a:ext cx="177331" cy="39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06" fill="norm" stroke="1" extrusionOk="0">
                  <a:moveTo>
                    <a:pt x="1543" y="1747"/>
                  </a:moveTo>
                  <a:cubicBezTo>
                    <a:pt x="1286" y="939"/>
                    <a:pt x="1029" y="130"/>
                    <a:pt x="771" y="15"/>
                  </a:cubicBezTo>
                  <a:cubicBezTo>
                    <a:pt x="514" y="-101"/>
                    <a:pt x="257" y="477"/>
                    <a:pt x="129" y="1689"/>
                  </a:cubicBezTo>
                  <a:cubicBezTo>
                    <a:pt x="0" y="2902"/>
                    <a:pt x="0" y="4750"/>
                    <a:pt x="0" y="5963"/>
                  </a:cubicBezTo>
                  <a:cubicBezTo>
                    <a:pt x="0" y="7176"/>
                    <a:pt x="0" y="7754"/>
                    <a:pt x="643" y="8158"/>
                  </a:cubicBezTo>
                  <a:cubicBezTo>
                    <a:pt x="1286" y="8562"/>
                    <a:pt x="2571" y="8793"/>
                    <a:pt x="5143" y="7869"/>
                  </a:cubicBezTo>
                  <a:cubicBezTo>
                    <a:pt x="7714" y="6945"/>
                    <a:pt x="11571" y="4866"/>
                    <a:pt x="13629" y="3480"/>
                  </a:cubicBezTo>
                  <a:cubicBezTo>
                    <a:pt x="15686" y="2094"/>
                    <a:pt x="15943" y="1401"/>
                    <a:pt x="15686" y="1343"/>
                  </a:cubicBezTo>
                  <a:cubicBezTo>
                    <a:pt x="15429" y="1285"/>
                    <a:pt x="14657" y="1863"/>
                    <a:pt x="14529" y="3191"/>
                  </a:cubicBezTo>
                  <a:cubicBezTo>
                    <a:pt x="14400" y="4519"/>
                    <a:pt x="14914" y="6598"/>
                    <a:pt x="16071" y="9024"/>
                  </a:cubicBezTo>
                  <a:cubicBezTo>
                    <a:pt x="17229" y="11450"/>
                    <a:pt x="19029" y="14222"/>
                    <a:pt x="20057" y="15955"/>
                  </a:cubicBezTo>
                  <a:cubicBezTo>
                    <a:pt x="21086" y="17687"/>
                    <a:pt x="21343" y="18380"/>
                    <a:pt x="21471" y="19016"/>
                  </a:cubicBezTo>
                  <a:cubicBezTo>
                    <a:pt x="21600" y="19651"/>
                    <a:pt x="21600" y="20228"/>
                    <a:pt x="21086" y="20690"/>
                  </a:cubicBezTo>
                  <a:cubicBezTo>
                    <a:pt x="20571" y="21152"/>
                    <a:pt x="19543" y="21499"/>
                    <a:pt x="17743" y="21383"/>
                  </a:cubicBezTo>
                  <a:cubicBezTo>
                    <a:pt x="15943" y="21268"/>
                    <a:pt x="13371" y="20690"/>
                    <a:pt x="13114" y="19247"/>
                  </a:cubicBezTo>
                  <a:cubicBezTo>
                    <a:pt x="12857" y="17803"/>
                    <a:pt x="14914" y="15493"/>
                    <a:pt x="16971" y="13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9295094" y="475615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592794" y="4311203"/>
              <a:ext cx="139701" cy="14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21032"/>
                  </a:moveTo>
                  <a:cubicBezTo>
                    <a:pt x="3600" y="14679"/>
                    <a:pt x="7200" y="8326"/>
                    <a:pt x="9491" y="4514"/>
                  </a:cubicBezTo>
                  <a:cubicBezTo>
                    <a:pt x="11782" y="703"/>
                    <a:pt x="12764" y="-568"/>
                    <a:pt x="13582" y="226"/>
                  </a:cubicBezTo>
                  <a:cubicBezTo>
                    <a:pt x="14400" y="1020"/>
                    <a:pt x="15055" y="3879"/>
                    <a:pt x="16364" y="7056"/>
                  </a:cubicBezTo>
                  <a:cubicBezTo>
                    <a:pt x="17673" y="10232"/>
                    <a:pt x="19636" y="13726"/>
                    <a:pt x="21600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415244" y="4302859"/>
              <a:ext cx="146051" cy="16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1362"/>
                  </a:moveTo>
                  <a:cubicBezTo>
                    <a:pt x="3130" y="17154"/>
                    <a:pt x="6261" y="12946"/>
                    <a:pt x="8452" y="9720"/>
                  </a:cubicBezTo>
                  <a:cubicBezTo>
                    <a:pt x="10643" y="6494"/>
                    <a:pt x="11896" y="4250"/>
                    <a:pt x="13148" y="2567"/>
                  </a:cubicBezTo>
                  <a:cubicBezTo>
                    <a:pt x="14400" y="884"/>
                    <a:pt x="15652" y="-238"/>
                    <a:pt x="16278" y="43"/>
                  </a:cubicBezTo>
                  <a:cubicBezTo>
                    <a:pt x="16904" y="323"/>
                    <a:pt x="16904" y="2006"/>
                    <a:pt x="17061" y="4952"/>
                  </a:cubicBezTo>
                  <a:cubicBezTo>
                    <a:pt x="17217" y="7897"/>
                    <a:pt x="17530" y="12105"/>
                    <a:pt x="18313" y="14910"/>
                  </a:cubicBezTo>
                  <a:cubicBezTo>
                    <a:pt x="19096" y="17715"/>
                    <a:pt x="20348" y="19118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691844" y="4324349"/>
              <a:ext cx="165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463"/>
                  </a:moveTo>
                  <a:cubicBezTo>
                    <a:pt x="3600" y="15158"/>
                    <a:pt x="7200" y="9853"/>
                    <a:pt x="9831" y="6063"/>
                  </a:cubicBezTo>
                  <a:cubicBezTo>
                    <a:pt x="12462" y="2274"/>
                    <a:pt x="14123" y="0"/>
                    <a:pt x="14954" y="0"/>
                  </a:cubicBezTo>
                  <a:cubicBezTo>
                    <a:pt x="15785" y="0"/>
                    <a:pt x="15785" y="2274"/>
                    <a:pt x="16754" y="6253"/>
                  </a:cubicBezTo>
                  <a:cubicBezTo>
                    <a:pt x="17723" y="10232"/>
                    <a:pt x="19662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916394" y="4189750"/>
              <a:ext cx="196851" cy="18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8346"/>
                  </a:moveTo>
                  <a:cubicBezTo>
                    <a:pt x="3019" y="13734"/>
                    <a:pt x="6039" y="9123"/>
                    <a:pt x="8129" y="6089"/>
                  </a:cubicBezTo>
                  <a:cubicBezTo>
                    <a:pt x="10219" y="3056"/>
                    <a:pt x="11381" y="1600"/>
                    <a:pt x="12542" y="750"/>
                  </a:cubicBezTo>
                  <a:cubicBezTo>
                    <a:pt x="13703" y="-99"/>
                    <a:pt x="14865" y="-342"/>
                    <a:pt x="15677" y="629"/>
                  </a:cubicBezTo>
                  <a:cubicBezTo>
                    <a:pt x="16490" y="1600"/>
                    <a:pt x="16955" y="3784"/>
                    <a:pt x="17884" y="7424"/>
                  </a:cubicBezTo>
                  <a:cubicBezTo>
                    <a:pt x="18813" y="11065"/>
                    <a:pt x="20206" y="16161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39478" y="5887401"/>
              <a:ext cx="224367" cy="43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52" fill="norm" stroke="1" extrusionOk="0">
                  <a:moveTo>
                    <a:pt x="8680" y="6940"/>
                  </a:moveTo>
                  <a:cubicBezTo>
                    <a:pt x="7065" y="9058"/>
                    <a:pt x="5450" y="11176"/>
                    <a:pt x="4441" y="12499"/>
                  </a:cubicBezTo>
                  <a:cubicBezTo>
                    <a:pt x="3432" y="13823"/>
                    <a:pt x="3028" y="14352"/>
                    <a:pt x="2321" y="15305"/>
                  </a:cubicBezTo>
                  <a:cubicBezTo>
                    <a:pt x="1615" y="16258"/>
                    <a:pt x="605" y="17634"/>
                    <a:pt x="202" y="17952"/>
                  </a:cubicBezTo>
                  <a:cubicBezTo>
                    <a:pt x="-202" y="18270"/>
                    <a:pt x="0" y="17528"/>
                    <a:pt x="807" y="15728"/>
                  </a:cubicBezTo>
                  <a:cubicBezTo>
                    <a:pt x="1615" y="13928"/>
                    <a:pt x="3028" y="11070"/>
                    <a:pt x="4643" y="8423"/>
                  </a:cubicBezTo>
                  <a:cubicBezTo>
                    <a:pt x="6258" y="5776"/>
                    <a:pt x="8075" y="3340"/>
                    <a:pt x="9286" y="1911"/>
                  </a:cubicBezTo>
                  <a:cubicBezTo>
                    <a:pt x="10497" y="481"/>
                    <a:pt x="11103" y="58"/>
                    <a:pt x="11809" y="5"/>
                  </a:cubicBezTo>
                  <a:cubicBezTo>
                    <a:pt x="12516" y="-48"/>
                    <a:pt x="13323" y="270"/>
                    <a:pt x="14333" y="2017"/>
                  </a:cubicBezTo>
                  <a:cubicBezTo>
                    <a:pt x="15342" y="3764"/>
                    <a:pt x="16553" y="6940"/>
                    <a:pt x="17562" y="10117"/>
                  </a:cubicBezTo>
                  <a:cubicBezTo>
                    <a:pt x="18572" y="13293"/>
                    <a:pt x="19379" y="16470"/>
                    <a:pt x="19985" y="18376"/>
                  </a:cubicBezTo>
                  <a:cubicBezTo>
                    <a:pt x="20591" y="20281"/>
                    <a:pt x="20994" y="20917"/>
                    <a:pt x="21398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00446" y="6108700"/>
              <a:ext cx="182449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290" y="21600"/>
                  </a:moveTo>
                  <a:cubicBezTo>
                    <a:pt x="545" y="14400"/>
                    <a:pt x="-200" y="7200"/>
                    <a:pt x="48" y="3600"/>
                  </a:cubicBezTo>
                  <a:cubicBezTo>
                    <a:pt x="297" y="0"/>
                    <a:pt x="1538" y="0"/>
                    <a:pt x="5262" y="0"/>
                  </a:cubicBezTo>
                  <a:cubicBezTo>
                    <a:pt x="8986" y="0"/>
                    <a:pt x="15193" y="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86611" y="5912858"/>
              <a:ext cx="169334" cy="36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970" y="5125"/>
                  </a:moveTo>
                  <a:cubicBezTo>
                    <a:pt x="2700" y="8334"/>
                    <a:pt x="2430" y="11543"/>
                    <a:pt x="2295" y="13827"/>
                  </a:cubicBezTo>
                  <a:cubicBezTo>
                    <a:pt x="2160" y="16110"/>
                    <a:pt x="2160" y="17468"/>
                    <a:pt x="1890" y="18702"/>
                  </a:cubicBezTo>
                  <a:cubicBezTo>
                    <a:pt x="1620" y="19936"/>
                    <a:pt x="1080" y="21047"/>
                    <a:pt x="675" y="21294"/>
                  </a:cubicBezTo>
                  <a:cubicBezTo>
                    <a:pt x="270" y="21541"/>
                    <a:pt x="0" y="20924"/>
                    <a:pt x="0" y="18455"/>
                  </a:cubicBezTo>
                  <a:cubicBezTo>
                    <a:pt x="0" y="15987"/>
                    <a:pt x="270" y="11667"/>
                    <a:pt x="1215" y="8458"/>
                  </a:cubicBezTo>
                  <a:cubicBezTo>
                    <a:pt x="2160" y="5248"/>
                    <a:pt x="3780" y="3150"/>
                    <a:pt x="5130" y="1916"/>
                  </a:cubicBezTo>
                  <a:cubicBezTo>
                    <a:pt x="6480" y="682"/>
                    <a:pt x="7560" y="311"/>
                    <a:pt x="8910" y="126"/>
                  </a:cubicBezTo>
                  <a:cubicBezTo>
                    <a:pt x="10260" y="-59"/>
                    <a:pt x="11880" y="-59"/>
                    <a:pt x="13095" y="250"/>
                  </a:cubicBezTo>
                  <a:cubicBezTo>
                    <a:pt x="14310" y="558"/>
                    <a:pt x="15120" y="1175"/>
                    <a:pt x="16065" y="2224"/>
                  </a:cubicBezTo>
                  <a:cubicBezTo>
                    <a:pt x="17010" y="3274"/>
                    <a:pt x="18090" y="4755"/>
                    <a:pt x="18630" y="5927"/>
                  </a:cubicBezTo>
                  <a:cubicBezTo>
                    <a:pt x="19170" y="7100"/>
                    <a:pt x="19170" y="7964"/>
                    <a:pt x="18765" y="8643"/>
                  </a:cubicBezTo>
                  <a:cubicBezTo>
                    <a:pt x="18360" y="9322"/>
                    <a:pt x="17550" y="9815"/>
                    <a:pt x="16470" y="10062"/>
                  </a:cubicBezTo>
                  <a:cubicBezTo>
                    <a:pt x="15390" y="10309"/>
                    <a:pt x="14040" y="10309"/>
                    <a:pt x="12690" y="10309"/>
                  </a:cubicBezTo>
                  <a:cubicBezTo>
                    <a:pt x="11340" y="10309"/>
                    <a:pt x="9990" y="10309"/>
                    <a:pt x="8640" y="10432"/>
                  </a:cubicBezTo>
                  <a:cubicBezTo>
                    <a:pt x="7290" y="10556"/>
                    <a:pt x="5940" y="10803"/>
                    <a:pt x="5130" y="11420"/>
                  </a:cubicBezTo>
                  <a:cubicBezTo>
                    <a:pt x="4320" y="12037"/>
                    <a:pt x="4050" y="13024"/>
                    <a:pt x="6885" y="14567"/>
                  </a:cubicBezTo>
                  <a:cubicBezTo>
                    <a:pt x="9720" y="16110"/>
                    <a:pt x="15660" y="18208"/>
                    <a:pt x="21600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966980" y="5930900"/>
              <a:ext cx="11756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12166" y="0"/>
                  </a:moveTo>
                  <a:cubicBezTo>
                    <a:pt x="9080" y="1062"/>
                    <a:pt x="5994" y="2125"/>
                    <a:pt x="3680" y="4426"/>
                  </a:cubicBezTo>
                  <a:cubicBezTo>
                    <a:pt x="1366" y="6728"/>
                    <a:pt x="-177" y="10269"/>
                    <a:pt x="16" y="13279"/>
                  </a:cubicBezTo>
                  <a:cubicBezTo>
                    <a:pt x="209" y="16289"/>
                    <a:pt x="2137" y="18767"/>
                    <a:pt x="5994" y="20066"/>
                  </a:cubicBezTo>
                  <a:cubicBezTo>
                    <a:pt x="9852" y="21364"/>
                    <a:pt x="15637" y="21482"/>
                    <a:pt x="214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164650" y="6027879"/>
              <a:ext cx="120469" cy="44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17" fill="norm" stroke="1" extrusionOk="0">
                  <a:moveTo>
                    <a:pt x="4816" y="6914"/>
                  </a:moveTo>
                  <a:cubicBezTo>
                    <a:pt x="2986" y="9348"/>
                    <a:pt x="1155" y="11782"/>
                    <a:pt x="423" y="14013"/>
                  </a:cubicBezTo>
                  <a:cubicBezTo>
                    <a:pt x="-309" y="16244"/>
                    <a:pt x="57" y="18272"/>
                    <a:pt x="423" y="19590"/>
                  </a:cubicBezTo>
                  <a:cubicBezTo>
                    <a:pt x="789" y="20909"/>
                    <a:pt x="1155" y="21517"/>
                    <a:pt x="1338" y="21517"/>
                  </a:cubicBezTo>
                  <a:cubicBezTo>
                    <a:pt x="1522" y="21517"/>
                    <a:pt x="1522" y="20909"/>
                    <a:pt x="1522" y="18627"/>
                  </a:cubicBezTo>
                  <a:cubicBezTo>
                    <a:pt x="1522" y="16345"/>
                    <a:pt x="1522" y="12390"/>
                    <a:pt x="1338" y="9196"/>
                  </a:cubicBezTo>
                  <a:cubicBezTo>
                    <a:pt x="1155" y="6002"/>
                    <a:pt x="789" y="3568"/>
                    <a:pt x="972" y="2097"/>
                  </a:cubicBezTo>
                  <a:cubicBezTo>
                    <a:pt x="1155" y="627"/>
                    <a:pt x="1888" y="120"/>
                    <a:pt x="3352" y="18"/>
                  </a:cubicBezTo>
                  <a:cubicBezTo>
                    <a:pt x="4816" y="-83"/>
                    <a:pt x="7013" y="221"/>
                    <a:pt x="10125" y="1185"/>
                  </a:cubicBezTo>
                  <a:cubicBezTo>
                    <a:pt x="13237" y="2148"/>
                    <a:pt x="17264" y="3771"/>
                    <a:pt x="19277" y="4937"/>
                  </a:cubicBezTo>
                  <a:cubicBezTo>
                    <a:pt x="21291" y="6103"/>
                    <a:pt x="21291" y="6813"/>
                    <a:pt x="19644" y="7472"/>
                  </a:cubicBezTo>
                  <a:cubicBezTo>
                    <a:pt x="17996" y="8131"/>
                    <a:pt x="14701" y="8740"/>
                    <a:pt x="11589" y="8638"/>
                  </a:cubicBezTo>
                  <a:cubicBezTo>
                    <a:pt x="8477" y="8537"/>
                    <a:pt x="5549" y="7725"/>
                    <a:pt x="2620" y="6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287744" y="5911850"/>
              <a:ext cx="8940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600" fill="norm" stroke="1" extrusionOk="0">
                  <a:moveTo>
                    <a:pt x="0" y="0"/>
                  </a:moveTo>
                  <a:cubicBezTo>
                    <a:pt x="5891" y="1671"/>
                    <a:pt x="11782" y="3343"/>
                    <a:pt x="15709" y="5850"/>
                  </a:cubicBezTo>
                  <a:cubicBezTo>
                    <a:pt x="19636" y="8357"/>
                    <a:pt x="21600" y="11700"/>
                    <a:pt x="20373" y="14464"/>
                  </a:cubicBezTo>
                  <a:cubicBezTo>
                    <a:pt x="19145" y="17229"/>
                    <a:pt x="14727" y="19414"/>
                    <a:pt x="11291" y="20507"/>
                  </a:cubicBezTo>
                  <a:cubicBezTo>
                    <a:pt x="7855" y="21600"/>
                    <a:pt x="5400" y="21600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617944" y="60325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598894" y="62611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414779" y="6013450"/>
              <a:ext cx="223400" cy="72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46" fill="norm" stroke="1" extrusionOk="0">
                  <a:moveTo>
                    <a:pt x="1537" y="0"/>
                  </a:moveTo>
                  <a:cubicBezTo>
                    <a:pt x="722" y="1377"/>
                    <a:pt x="-93" y="2755"/>
                    <a:pt x="9" y="4320"/>
                  </a:cubicBezTo>
                  <a:cubicBezTo>
                    <a:pt x="111" y="5885"/>
                    <a:pt x="1130" y="7638"/>
                    <a:pt x="1945" y="8640"/>
                  </a:cubicBezTo>
                  <a:cubicBezTo>
                    <a:pt x="2760" y="9642"/>
                    <a:pt x="3371" y="9892"/>
                    <a:pt x="4186" y="10080"/>
                  </a:cubicBezTo>
                  <a:cubicBezTo>
                    <a:pt x="5001" y="10268"/>
                    <a:pt x="6020" y="10393"/>
                    <a:pt x="7447" y="10237"/>
                  </a:cubicBezTo>
                  <a:cubicBezTo>
                    <a:pt x="8873" y="10080"/>
                    <a:pt x="10707" y="9642"/>
                    <a:pt x="12541" y="8452"/>
                  </a:cubicBezTo>
                  <a:cubicBezTo>
                    <a:pt x="14375" y="7263"/>
                    <a:pt x="16209" y="5322"/>
                    <a:pt x="17126" y="4163"/>
                  </a:cubicBezTo>
                  <a:cubicBezTo>
                    <a:pt x="18043" y="3005"/>
                    <a:pt x="18043" y="2630"/>
                    <a:pt x="18043" y="2285"/>
                  </a:cubicBezTo>
                  <a:cubicBezTo>
                    <a:pt x="18043" y="1941"/>
                    <a:pt x="18043" y="1628"/>
                    <a:pt x="18349" y="1659"/>
                  </a:cubicBezTo>
                  <a:cubicBezTo>
                    <a:pt x="18654" y="1690"/>
                    <a:pt x="19265" y="2066"/>
                    <a:pt x="19775" y="3412"/>
                  </a:cubicBezTo>
                  <a:cubicBezTo>
                    <a:pt x="20284" y="4758"/>
                    <a:pt x="20692" y="7075"/>
                    <a:pt x="20998" y="9391"/>
                  </a:cubicBezTo>
                  <a:cubicBezTo>
                    <a:pt x="21303" y="11708"/>
                    <a:pt x="21507" y="14024"/>
                    <a:pt x="21507" y="15903"/>
                  </a:cubicBezTo>
                  <a:cubicBezTo>
                    <a:pt x="21507" y="17781"/>
                    <a:pt x="21303" y="19221"/>
                    <a:pt x="20896" y="20097"/>
                  </a:cubicBezTo>
                  <a:cubicBezTo>
                    <a:pt x="20488" y="20974"/>
                    <a:pt x="19877" y="21287"/>
                    <a:pt x="19062" y="21443"/>
                  </a:cubicBezTo>
                  <a:cubicBezTo>
                    <a:pt x="18247" y="21600"/>
                    <a:pt x="17228" y="21600"/>
                    <a:pt x="15801" y="21287"/>
                  </a:cubicBezTo>
                  <a:cubicBezTo>
                    <a:pt x="14375" y="20974"/>
                    <a:pt x="12541" y="20348"/>
                    <a:pt x="11013" y="19784"/>
                  </a:cubicBezTo>
                  <a:cubicBezTo>
                    <a:pt x="9484" y="19221"/>
                    <a:pt x="8262" y="18720"/>
                    <a:pt x="8364" y="18219"/>
                  </a:cubicBezTo>
                  <a:cubicBezTo>
                    <a:pt x="8465" y="17718"/>
                    <a:pt x="9892" y="17217"/>
                    <a:pt x="11318" y="16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742953" y="6235700"/>
              <a:ext cx="113242" cy="30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5" fill="norm" stroke="1" extrusionOk="0">
                  <a:moveTo>
                    <a:pt x="7000" y="0"/>
                  </a:moveTo>
                  <a:cubicBezTo>
                    <a:pt x="6200" y="3450"/>
                    <a:pt x="5400" y="6900"/>
                    <a:pt x="4200" y="9900"/>
                  </a:cubicBezTo>
                  <a:cubicBezTo>
                    <a:pt x="3000" y="12900"/>
                    <a:pt x="1400" y="15450"/>
                    <a:pt x="600" y="17175"/>
                  </a:cubicBezTo>
                  <a:cubicBezTo>
                    <a:pt x="-200" y="18900"/>
                    <a:pt x="-200" y="19800"/>
                    <a:pt x="600" y="20475"/>
                  </a:cubicBezTo>
                  <a:cubicBezTo>
                    <a:pt x="1400" y="21150"/>
                    <a:pt x="3000" y="21600"/>
                    <a:pt x="6600" y="21075"/>
                  </a:cubicBezTo>
                  <a:cubicBezTo>
                    <a:pt x="10200" y="20550"/>
                    <a:pt x="15800" y="19050"/>
                    <a:pt x="214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741894" y="636905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856194" y="6394450"/>
              <a:ext cx="101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800" y="8640"/>
                    <a:pt x="3600" y="17280"/>
                    <a:pt x="7200" y="19440"/>
                  </a:cubicBezTo>
                  <a:cubicBezTo>
                    <a:pt x="10800" y="21600"/>
                    <a:pt x="162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916701" y="6330950"/>
              <a:ext cx="1569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787"/>
                    <a:pt x="3818" y="5574"/>
                    <a:pt x="1118" y="9174"/>
                  </a:cubicBezTo>
                  <a:cubicBezTo>
                    <a:pt x="-1582" y="12774"/>
                    <a:pt x="1118" y="1718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040344" y="629920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538694" y="5737956"/>
              <a:ext cx="203201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8853"/>
                  </a:moveTo>
                  <a:cubicBezTo>
                    <a:pt x="2700" y="14362"/>
                    <a:pt x="5400" y="9870"/>
                    <a:pt x="7088" y="6983"/>
                  </a:cubicBezTo>
                  <a:cubicBezTo>
                    <a:pt x="8775" y="4096"/>
                    <a:pt x="9450" y="2813"/>
                    <a:pt x="10238" y="1744"/>
                  </a:cubicBezTo>
                  <a:cubicBezTo>
                    <a:pt x="11025" y="674"/>
                    <a:pt x="11925" y="-181"/>
                    <a:pt x="12825" y="33"/>
                  </a:cubicBezTo>
                  <a:cubicBezTo>
                    <a:pt x="13725" y="247"/>
                    <a:pt x="14625" y="1530"/>
                    <a:pt x="16088" y="5272"/>
                  </a:cubicBezTo>
                  <a:cubicBezTo>
                    <a:pt x="17550" y="9015"/>
                    <a:pt x="19575" y="15217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421344" y="6064250"/>
              <a:ext cx="2286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000" y="17280"/>
                    <a:pt x="10000" y="21600"/>
                    <a:pt x="13600" y="19440"/>
                  </a:cubicBezTo>
                  <a:cubicBezTo>
                    <a:pt x="17200" y="17280"/>
                    <a:pt x="194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427694" y="6172199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574" y="17280"/>
                    <a:pt x="11148" y="21600"/>
                    <a:pt x="14748" y="19440"/>
                  </a:cubicBezTo>
                  <a:cubicBezTo>
                    <a:pt x="18348" y="17280"/>
                    <a:pt x="1997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109261" y="5814956"/>
              <a:ext cx="213143" cy="62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97" fill="norm" stroke="1" extrusionOk="0">
                  <a:moveTo>
                    <a:pt x="1069" y="9220"/>
                  </a:moveTo>
                  <a:cubicBezTo>
                    <a:pt x="1283" y="8711"/>
                    <a:pt x="1497" y="8202"/>
                    <a:pt x="1604" y="8129"/>
                  </a:cubicBezTo>
                  <a:cubicBezTo>
                    <a:pt x="1711" y="8056"/>
                    <a:pt x="1711" y="8420"/>
                    <a:pt x="1711" y="9947"/>
                  </a:cubicBezTo>
                  <a:cubicBezTo>
                    <a:pt x="1711" y="11475"/>
                    <a:pt x="1711" y="14166"/>
                    <a:pt x="1604" y="16166"/>
                  </a:cubicBezTo>
                  <a:cubicBezTo>
                    <a:pt x="1497" y="18166"/>
                    <a:pt x="1283" y="19475"/>
                    <a:pt x="1176" y="20311"/>
                  </a:cubicBezTo>
                  <a:cubicBezTo>
                    <a:pt x="1069" y="21147"/>
                    <a:pt x="1069" y="21511"/>
                    <a:pt x="1176" y="21366"/>
                  </a:cubicBezTo>
                  <a:cubicBezTo>
                    <a:pt x="1283" y="21220"/>
                    <a:pt x="1497" y="20566"/>
                    <a:pt x="1390" y="18820"/>
                  </a:cubicBezTo>
                  <a:cubicBezTo>
                    <a:pt x="1283" y="17075"/>
                    <a:pt x="855" y="14238"/>
                    <a:pt x="535" y="11547"/>
                  </a:cubicBezTo>
                  <a:cubicBezTo>
                    <a:pt x="214" y="8856"/>
                    <a:pt x="0" y="6311"/>
                    <a:pt x="0" y="4638"/>
                  </a:cubicBezTo>
                  <a:cubicBezTo>
                    <a:pt x="0" y="2966"/>
                    <a:pt x="214" y="2166"/>
                    <a:pt x="749" y="1547"/>
                  </a:cubicBezTo>
                  <a:cubicBezTo>
                    <a:pt x="1283" y="929"/>
                    <a:pt x="2139" y="493"/>
                    <a:pt x="3208" y="238"/>
                  </a:cubicBezTo>
                  <a:cubicBezTo>
                    <a:pt x="4277" y="-16"/>
                    <a:pt x="5560" y="-89"/>
                    <a:pt x="6950" y="129"/>
                  </a:cubicBezTo>
                  <a:cubicBezTo>
                    <a:pt x="8341" y="347"/>
                    <a:pt x="9838" y="856"/>
                    <a:pt x="11121" y="1875"/>
                  </a:cubicBezTo>
                  <a:cubicBezTo>
                    <a:pt x="12404" y="2893"/>
                    <a:pt x="13473" y="4420"/>
                    <a:pt x="13580" y="5438"/>
                  </a:cubicBezTo>
                  <a:cubicBezTo>
                    <a:pt x="13687" y="6456"/>
                    <a:pt x="12832" y="6966"/>
                    <a:pt x="11869" y="7256"/>
                  </a:cubicBezTo>
                  <a:cubicBezTo>
                    <a:pt x="10907" y="7547"/>
                    <a:pt x="9838" y="7620"/>
                    <a:pt x="9838" y="7656"/>
                  </a:cubicBezTo>
                  <a:cubicBezTo>
                    <a:pt x="9838" y="7693"/>
                    <a:pt x="10907" y="7693"/>
                    <a:pt x="12832" y="8093"/>
                  </a:cubicBezTo>
                  <a:cubicBezTo>
                    <a:pt x="14756" y="8493"/>
                    <a:pt x="17537" y="9293"/>
                    <a:pt x="19141" y="9875"/>
                  </a:cubicBezTo>
                  <a:cubicBezTo>
                    <a:pt x="20745" y="10456"/>
                    <a:pt x="21172" y="10820"/>
                    <a:pt x="21386" y="11184"/>
                  </a:cubicBezTo>
                  <a:cubicBezTo>
                    <a:pt x="21600" y="11547"/>
                    <a:pt x="21600" y="11911"/>
                    <a:pt x="21279" y="12238"/>
                  </a:cubicBezTo>
                  <a:cubicBezTo>
                    <a:pt x="20958" y="12566"/>
                    <a:pt x="20317" y="12856"/>
                    <a:pt x="19034" y="12966"/>
                  </a:cubicBezTo>
                  <a:cubicBezTo>
                    <a:pt x="17750" y="13075"/>
                    <a:pt x="15826" y="13002"/>
                    <a:pt x="14543" y="12820"/>
                  </a:cubicBezTo>
                  <a:cubicBezTo>
                    <a:pt x="13259" y="12638"/>
                    <a:pt x="12618" y="12347"/>
                    <a:pt x="12939" y="12202"/>
                  </a:cubicBezTo>
                  <a:cubicBezTo>
                    <a:pt x="13259" y="12056"/>
                    <a:pt x="14543" y="12056"/>
                    <a:pt x="15826" y="12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393424" y="6102350"/>
              <a:ext cx="57844" cy="13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75" fill="norm" stroke="1" extrusionOk="0">
                  <a:moveTo>
                    <a:pt x="16007" y="4909"/>
                  </a:moveTo>
                  <a:cubicBezTo>
                    <a:pt x="12150" y="5236"/>
                    <a:pt x="8293" y="5564"/>
                    <a:pt x="5593" y="6545"/>
                  </a:cubicBezTo>
                  <a:cubicBezTo>
                    <a:pt x="2893" y="7527"/>
                    <a:pt x="1350" y="9164"/>
                    <a:pt x="578" y="10800"/>
                  </a:cubicBezTo>
                  <a:cubicBezTo>
                    <a:pt x="-193" y="12436"/>
                    <a:pt x="-193" y="14073"/>
                    <a:pt x="578" y="15873"/>
                  </a:cubicBezTo>
                  <a:cubicBezTo>
                    <a:pt x="1350" y="17673"/>
                    <a:pt x="2893" y="19636"/>
                    <a:pt x="5593" y="20618"/>
                  </a:cubicBezTo>
                  <a:cubicBezTo>
                    <a:pt x="8293" y="21600"/>
                    <a:pt x="12150" y="21600"/>
                    <a:pt x="15236" y="19800"/>
                  </a:cubicBezTo>
                  <a:cubicBezTo>
                    <a:pt x="18321" y="18000"/>
                    <a:pt x="20636" y="14400"/>
                    <a:pt x="21021" y="10800"/>
                  </a:cubicBezTo>
                  <a:cubicBezTo>
                    <a:pt x="21407" y="7200"/>
                    <a:pt x="19864" y="3600"/>
                    <a:pt x="183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640544" y="60769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720"/>
                    <a:pt x="9600" y="15840"/>
                    <a:pt x="13200" y="12240"/>
                  </a:cubicBezTo>
                  <a:cubicBezTo>
                    <a:pt x="16800" y="8640"/>
                    <a:pt x="192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747272" y="5975350"/>
              <a:ext cx="13923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114"/>
                    <a:pt x="-1303" y="8229"/>
                    <a:pt x="240" y="11829"/>
                  </a:cubicBezTo>
                  <a:cubicBezTo>
                    <a:pt x="1783" y="15429"/>
                    <a:pt x="11040" y="1851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161244" y="5744497"/>
              <a:ext cx="216609" cy="58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27" fill="norm" stroke="1" extrusionOk="0">
                  <a:moveTo>
                    <a:pt x="0" y="21527"/>
                  </a:moveTo>
                  <a:cubicBezTo>
                    <a:pt x="623" y="18730"/>
                    <a:pt x="1246" y="15933"/>
                    <a:pt x="1662" y="13174"/>
                  </a:cubicBezTo>
                  <a:cubicBezTo>
                    <a:pt x="2077" y="10416"/>
                    <a:pt x="2285" y="7697"/>
                    <a:pt x="3012" y="5677"/>
                  </a:cubicBezTo>
                  <a:cubicBezTo>
                    <a:pt x="3738" y="3656"/>
                    <a:pt x="4985" y="2336"/>
                    <a:pt x="6023" y="1520"/>
                  </a:cubicBezTo>
                  <a:cubicBezTo>
                    <a:pt x="7062" y="704"/>
                    <a:pt x="7892" y="393"/>
                    <a:pt x="8827" y="199"/>
                  </a:cubicBezTo>
                  <a:cubicBezTo>
                    <a:pt x="9762" y="5"/>
                    <a:pt x="10800" y="-73"/>
                    <a:pt x="11631" y="82"/>
                  </a:cubicBezTo>
                  <a:cubicBezTo>
                    <a:pt x="12462" y="238"/>
                    <a:pt x="13085" y="626"/>
                    <a:pt x="13188" y="1675"/>
                  </a:cubicBezTo>
                  <a:cubicBezTo>
                    <a:pt x="13292" y="2724"/>
                    <a:pt x="12877" y="4433"/>
                    <a:pt x="12150" y="5599"/>
                  </a:cubicBezTo>
                  <a:cubicBezTo>
                    <a:pt x="11423" y="6764"/>
                    <a:pt x="10385" y="7386"/>
                    <a:pt x="10488" y="7619"/>
                  </a:cubicBezTo>
                  <a:cubicBezTo>
                    <a:pt x="10592" y="7852"/>
                    <a:pt x="11838" y="7697"/>
                    <a:pt x="12981" y="7697"/>
                  </a:cubicBezTo>
                  <a:cubicBezTo>
                    <a:pt x="14123" y="7697"/>
                    <a:pt x="15162" y="7852"/>
                    <a:pt x="16512" y="8241"/>
                  </a:cubicBezTo>
                  <a:cubicBezTo>
                    <a:pt x="17862" y="8629"/>
                    <a:pt x="19523" y="9251"/>
                    <a:pt x="20458" y="9756"/>
                  </a:cubicBezTo>
                  <a:cubicBezTo>
                    <a:pt x="21392" y="10261"/>
                    <a:pt x="21600" y="10649"/>
                    <a:pt x="20562" y="11193"/>
                  </a:cubicBezTo>
                  <a:cubicBezTo>
                    <a:pt x="19523" y="11737"/>
                    <a:pt x="17238" y="12436"/>
                    <a:pt x="15577" y="12708"/>
                  </a:cubicBezTo>
                  <a:cubicBezTo>
                    <a:pt x="13915" y="12980"/>
                    <a:pt x="12877" y="12825"/>
                    <a:pt x="12877" y="12631"/>
                  </a:cubicBezTo>
                  <a:cubicBezTo>
                    <a:pt x="12877" y="12436"/>
                    <a:pt x="13915" y="12203"/>
                    <a:pt x="14954" y="11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466044" y="6013450"/>
              <a:ext cx="1392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082"/>
                    <a:pt x="18514" y="10165"/>
                    <a:pt x="20057" y="13765"/>
                  </a:cubicBezTo>
                  <a:cubicBezTo>
                    <a:pt x="21600" y="17365"/>
                    <a:pt x="15429" y="19482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662894" y="59817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808944" y="5829785"/>
              <a:ext cx="152401" cy="55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715"/>
                  </a:moveTo>
                  <a:cubicBezTo>
                    <a:pt x="300" y="308"/>
                    <a:pt x="600" y="-100"/>
                    <a:pt x="750" y="22"/>
                  </a:cubicBezTo>
                  <a:cubicBezTo>
                    <a:pt x="900" y="145"/>
                    <a:pt x="900" y="797"/>
                    <a:pt x="900" y="2182"/>
                  </a:cubicBezTo>
                  <a:cubicBezTo>
                    <a:pt x="900" y="3568"/>
                    <a:pt x="900" y="5687"/>
                    <a:pt x="1350" y="6991"/>
                  </a:cubicBezTo>
                  <a:cubicBezTo>
                    <a:pt x="1800" y="8295"/>
                    <a:pt x="2700" y="8785"/>
                    <a:pt x="3900" y="9070"/>
                  </a:cubicBezTo>
                  <a:cubicBezTo>
                    <a:pt x="5100" y="9355"/>
                    <a:pt x="6600" y="9437"/>
                    <a:pt x="9150" y="8336"/>
                  </a:cubicBezTo>
                  <a:cubicBezTo>
                    <a:pt x="11700" y="7236"/>
                    <a:pt x="15300" y="4954"/>
                    <a:pt x="17100" y="3609"/>
                  </a:cubicBezTo>
                  <a:cubicBezTo>
                    <a:pt x="18900" y="2264"/>
                    <a:pt x="18900" y="1856"/>
                    <a:pt x="19050" y="1408"/>
                  </a:cubicBezTo>
                  <a:cubicBezTo>
                    <a:pt x="19200" y="960"/>
                    <a:pt x="19500" y="471"/>
                    <a:pt x="19500" y="430"/>
                  </a:cubicBezTo>
                  <a:cubicBezTo>
                    <a:pt x="19500" y="389"/>
                    <a:pt x="19200" y="797"/>
                    <a:pt x="19200" y="2264"/>
                  </a:cubicBezTo>
                  <a:cubicBezTo>
                    <a:pt x="19200" y="3731"/>
                    <a:pt x="19500" y="6258"/>
                    <a:pt x="19950" y="8825"/>
                  </a:cubicBezTo>
                  <a:cubicBezTo>
                    <a:pt x="20400" y="11393"/>
                    <a:pt x="21000" y="14001"/>
                    <a:pt x="21300" y="15835"/>
                  </a:cubicBezTo>
                  <a:cubicBezTo>
                    <a:pt x="21600" y="17669"/>
                    <a:pt x="21600" y="18729"/>
                    <a:pt x="21600" y="19462"/>
                  </a:cubicBezTo>
                  <a:cubicBezTo>
                    <a:pt x="21600" y="20196"/>
                    <a:pt x="21600" y="20603"/>
                    <a:pt x="21000" y="20929"/>
                  </a:cubicBezTo>
                  <a:cubicBezTo>
                    <a:pt x="20400" y="21255"/>
                    <a:pt x="19200" y="21500"/>
                    <a:pt x="17850" y="21459"/>
                  </a:cubicBezTo>
                  <a:cubicBezTo>
                    <a:pt x="16500" y="21418"/>
                    <a:pt x="15000" y="21092"/>
                    <a:pt x="13500" y="20237"/>
                  </a:cubicBezTo>
                  <a:cubicBezTo>
                    <a:pt x="12000" y="19381"/>
                    <a:pt x="10500" y="17995"/>
                    <a:pt x="10350" y="16895"/>
                  </a:cubicBezTo>
                  <a:cubicBezTo>
                    <a:pt x="10200" y="15794"/>
                    <a:pt x="11400" y="14979"/>
                    <a:pt x="12600" y="14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046011" y="5981700"/>
              <a:ext cx="42334" cy="23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11880" y="0"/>
                  </a:moveTo>
                  <a:cubicBezTo>
                    <a:pt x="8640" y="3979"/>
                    <a:pt x="5400" y="7958"/>
                    <a:pt x="3240" y="11179"/>
                  </a:cubicBezTo>
                  <a:cubicBezTo>
                    <a:pt x="1080" y="14400"/>
                    <a:pt x="0" y="16863"/>
                    <a:pt x="0" y="18568"/>
                  </a:cubicBezTo>
                  <a:cubicBezTo>
                    <a:pt x="0" y="20274"/>
                    <a:pt x="1080" y="21221"/>
                    <a:pt x="3780" y="21411"/>
                  </a:cubicBezTo>
                  <a:cubicBezTo>
                    <a:pt x="6480" y="21600"/>
                    <a:pt x="10800" y="21032"/>
                    <a:pt x="14040" y="20274"/>
                  </a:cubicBezTo>
                  <a:cubicBezTo>
                    <a:pt x="17280" y="19516"/>
                    <a:pt x="19440" y="18568"/>
                    <a:pt x="21600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018494" y="607695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6520144" y="605790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800"/>
                    <a:pt x="11613" y="12000"/>
                    <a:pt x="15213" y="8400"/>
                  </a:cubicBezTo>
                  <a:cubicBezTo>
                    <a:pt x="18813" y="4800"/>
                    <a:pt x="202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6618288" y="5981700"/>
              <a:ext cx="980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50"/>
                    <a:pt x="-1585" y="10500"/>
                    <a:pt x="575" y="14100"/>
                  </a:cubicBezTo>
                  <a:cubicBezTo>
                    <a:pt x="2735" y="17700"/>
                    <a:pt x="11375" y="196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6863044" y="5712955"/>
              <a:ext cx="163728" cy="62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25" fill="norm" stroke="1" extrusionOk="0">
                  <a:moveTo>
                    <a:pt x="0" y="21525"/>
                  </a:moveTo>
                  <a:cubicBezTo>
                    <a:pt x="554" y="19336"/>
                    <a:pt x="1108" y="17147"/>
                    <a:pt x="1523" y="14811"/>
                  </a:cubicBezTo>
                  <a:cubicBezTo>
                    <a:pt x="1938" y="12476"/>
                    <a:pt x="2215" y="9995"/>
                    <a:pt x="3046" y="7660"/>
                  </a:cubicBezTo>
                  <a:cubicBezTo>
                    <a:pt x="3877" y="5325"/>
                    <a:pt x="5262" y="3136"/>
                    <a:pt x="6369" y="1859"/>
                  </a:cubicBezTo>
                  <a:cubicBezTo>
                    <a:pt x="7477" y="582"/>
                    <a:pt x="8308" y="217"/>
                    <a:pt x="9554" y="71"/>
                  </a:cubicBezTo>
                  <a:cubicBezTo>
                    <a:pt x="10800" y="-75"/>
                    <a:pt x="12462" y="-2"/>
                    <a:pt x="13985" y="363"/>
                  </a:cubicBezTo>
                  <a:cubicBezTo>
                    <a:pt x="15508" y="728"/>
                    <a:pt x="16892" y="1384"/>
                    <a:pt x="17585" y="2516"/>
                  </a:cubicBezTo>
                  <a:cubicBezTo>
                    <a:pt x="18277" y="3647"/>
                    <a:pt x="18277" y="5252"/>
                    <a:pt x="17723" y="6274"/>
                  </a:cubicBezTo>
                  <a:cubicBezTo>
                    <a:pt x="17169" y="7295"/>
                    <a:pt x="16062" y="7733"/>
                    <a:pt x="14954" y="8098"/>
                  </a:cubicBezTo>
                  <a:cubicBezTo>
                    <a:pt x="13846" y="8463"/>
                    <a:pt x="12738" y="8755"/>
                    <a:pt x="12877" y="8937"/>
                  </a:cubicBezTo>
                  <a:cubicBezTo>
                    <a:pt x="13015" y="9120"/>
                    <a:pt x="14400" y="9193"/>
                    <a:pt x="16062" y="9484"/>
                  </a:cubicBezTo>
                  <a:cubicBezTo>
                    <a:pt x="17723" y="9776"/>
                    <a:pt x="19662" y="10287"/>
                    <a:pt x="20631" y="10761"/>
                  </a:cubicBezTo>
                  <a:cubicBezTo>
                    <a:pt x="21600" y="11236"/>
                    <a:pt x="21600" y="11674"/>
                    <a:pt x="21046" y="12039"/>
                  </a:cubicBezTo>
                  <a:cubicBezTo>
                    <a:pt x="20492" y="12403"/>
                    <a:pt x="19385" y="12695"/>
                    <a:pt x="18138" y="12951"/>
                  </a:cubicBezTo>
                  <a:cubicBezTo>
                    <a:pt x="16892" y="13206"/>
                    <a:pt x="15508" y="13425"/>
                    <a:pt x="14400" y="13389"/>
                  </a:cubicBezTo>
                  <a:cubicBezTo>
                    <a:pt x="13292" y="13352"/>
                    <a:pt x="12462" y="13060"/>
                    <a:pt x="12323" y="12768"/>
                  </a:cubicBezTo>
                  <a:cubicBezTo>
                    <a:pt x="12185" y="12476"/>
                    <a:pt x="12738" y="12184"/>
                    <a:pt x="13292" y="11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078944" y="6004245"/>
              <a:ext cx="139701" cy="15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061"/>
                  </a:moveTo>
                  <a:cubicBezTo>
                    <a:pt x="1309" y="1220"/>
                    <a:pt x="2618" y="378"/>
                    <a:pt x="4255" y="98"/>
                  </a:cubicBezTo>
                  <a:cubicBezTo>
                    <a:pt x="5891" y="-183"/>
                    <a:pt x="7855" y="98"/>
                    <a:pt x="9164" y="1500"/>
                  </a:cubicBezTo>
                  <a:cubicBezTo>
                    <a:pt x="10473" y="2903"/>
                    <a:pt x="11127" y="5427"/>
                    <a:pt x="10309" y="7952"/>
                  </a:cubicBezTo>
                  <a:cubicBezTo>
                    <a:pt x="9491" y="10477"/>
                    <a:pt x="7200" y="13001"/>
                    <a:pt x="5073" y="15246"/>
                  </a:cubicBezTo>
                  <a:cubicBezTo>
                    <a:pt x="2945" y="17490"/>
                    <a:pt x="982" y="19453"/>
                    <a:pt x="982" y="20435"/>
                  </a:cubicBezTo>
                  <a:cubicBezTo>
                    <a:pt x="982" y="21417"/>
                    <a:pt x="2945" y="21417"/>
                    <a:pt x="6709" y="20575"/>
                  </a:cubicBezTo>
                  <a:cubicBezTo>
                    <a:pt x="10473" y="19734"/>
                    <a:pt x="16036" y="18051"/>
                    <a:pt x="21600" y="16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7409144" y="59690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504394" y="5829300"/>
              <a:ext cx="138693" cy="49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37" fill="norm" stroke="1" extrusionOk="0">
                  <a:moveTo>
                    <a:pt x="0" y="0"/>
                  </a:moveTo>
                  <a:cubicBezTo>
                    <a:pt x="0" y="2031"/>
                    <a:pt x="0" y="4062"/>
                    <a:pt x="164" y="5308"/>
                  </a:cubicBezTo>
                  <a:cubicBezTo>
                    <a:pt x="327" y="6554"/>
                    <a:pt x="655" y="7015"/>
                    <a:pt x="1309" y="7431"/>
                  </a:cubicBezTo>
                  <a:cubicBezTo>
                    <a:pt x="1964" y="7846"/>
                    <a:pt x="2945" y="8215"/>
                    <a:pt x="5564" y="7846"/>
                  </a:cubicBezTo>
                  <a:cubicBezTo>
                    <a:pt x="8182" y="7477"/>
                    <a:pt x="12436" y="6369"/>
                    <a:pt x="15055" y="5262"/>
                  </a:cubicBezTo>
                  <a:cubicBezTo>
                    <a:pt x="17673" y="4154"/>
                    <a:pt x="18655" y="3046"/>
                    <a:pt x="18982" y="2215"/>
                  </a:cubicBezTo>
                  <a:cubicBezTo>
                    <a:pt x="19309" y="1385"/>
                    <a:pt x="18982" y="831"/>
                    <a:pt x="18327" y="831"/>
                  </a:cubicBezTo>
                  <a:cubicBezTo>
                    <a:pt x="17673" y="831"/>
                    <a:pt x="16691" y="1385"/>
                    <a:pt x="16364" y="3046"/>
                  </a:cubicBezTo>
                  <a:cubicBezTo>
                    <a:pt x="16036" y="4708"/>
                    <a:pt x="16364" y="7477"/>
                    <a:pt x="17345" y="10062"/>
                  </a:cubicBezTo>
                  <a:cubicBezTo>
                    <a:pt x="18327" y="12646"/>
                    <a:pt x="19964" y="15046"/>
                    <a:pt x="20782" y="16754"/>
                  </a:cubicBezTo>
                  <a:cubicBezTo>
                    <a:pt x="21600" y="18462"/>
                    <a:pt x="21600" y="19477"/>
                    <a:pt x="21109" y="20169"/>
                  </a:cubicBezTo>
                  <a:cubicBezTo>
                    <a:pt x="20618" y="20862"/>
                    <a:pt x="19636" y="21231"/>
                    <a:pt x="18327" y="21415"/>
                  </a:cubicBezTo>
                  <a:cubicBezTo>
                    <a:pt x="17018" y="21600"/>
                    <a:pt x="15382" y="21600"/>
                    <a:pt x="13745" y="21231"/>
                  </a:cubicBezTo>
                  <a:cubicBezTo>
                    <a:pt x="12109" y="20862"/>
                    <a:pt x="10473" y="20123"/>
                    <a:pt x="10309" y="18831"/>
                  </a:cubicBezTo>
                  <a:cubicBezTo>
                    <a:pt x="10145" y="17538"/>
                    <a:pt x="11455" y="15692"/>
                    <a:pt x="12764" y="13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705107" y="5969000"/>
              <a:ext cx="46938" cy="21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20" fill="norm" stroke="1" extrusionOk="0">
                  <a:moveTo>
                    <a:pt x="9555" y="0"/>
                  </a:moveTo>
                  <a:cubicBezTo>
                    <a:pt x="5799" y="6202"/>
                    <a:pt x="2042" y="12404"/>
                    <a:pt x="634" y="16147"/>
                  </a:cubicBezTo>
                  <a:cubicBezTo>
                    <a:pt x="-775" y="19889"/>
                    <a:pt x="164" y="21172"/>
                    <a:pt x="3451" y="21386"/>
                  </a:cubicBezTo>
                  <a:cubicBezTo>
                    <a:pt x="6738" y="21600"/>
                    <a:pt x="12373" y="20745"/>
                    <a:pt x="15660" y="20103"/>
                  </a:cubicBezTo>
                  <a:cubicBezTo>
                    <a:pt x="18947" y="19461"/>
                    <a:pt x="19886" y="19034"/>
                    <a:pt x="20825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688544" y="60706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771094" y="608965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866344" y="603250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130"/>
                    <a:pt x="18000" y="6261"/>
                    <a:pt x="14400" y="9861"/>
                  </a:cubicBezTo>
                  <a:cubicBezTo>
                    <a:pt x="10800" y="13461"/>
                    <a:pt x="540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107644" y="60007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9200"/>
                    <a:pt x="11631" y="16800"/>
                    <a:pt x="15231" y="13200"/>
                  </a:cubicBezTo>
                  <a:cubicBezTo>
                    <a:pt x="18831" y="9600"/>
                    <a:pt x="2021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184695" y="5930900"/>
              <a:ext cx="372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5143"/>
                    <a:pt x="1918" y="10286"/>
                    <a:pt x="718" y="13500"/>
                  </a:cubicBezTo>
                  <a:cubicBezTo>
                    <a:pt x="-482" y="16714"/>
                    <a:pt x="-482" y="18000"/>
                    <a:pt x="3118" y="19029"/>
                  </a:cubicBezTo>
                  <a:cubicBezTo>
                    <a:pt x="6718" y="20057"/>
                    <a:pt x="13918" y="20829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425144" y="6032500"/>
              <a:ext cx="44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867528" y="6026150"/>
              <a:ext cx="21167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8000"/>
                    <a:pt x="0" y="14400"/>
                    <a:pt x="0" y="10800"/>
                  </a:cubicBezTo>
                  <a:cubicBezTo>
                    <a:pt x="0" y="7200"/>
                    <a:pt x="10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072844" y="59055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7200"/>
                    <a:pt x="6092" y="14400"/>
                    <a:pt x="9692" y="18000"/>
                  </a:cubicBezTo>
                  <a:cubicBezTo>
                    <a:pt x="13292" y="21600"/>
                    <a:pt x="174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9155394" y="5829300"/>
              <a:ext cx="6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37"/>
                    <a:pt x="14400" y="9474"/>
                    <a:pt x="18000" y="13074"/>
                  </a:cubicBezTo>
                  <a:cubicBezTo>
                    <a:pt x="21600" y="16674"/>
                    <a:pt x="21600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349350" y="5665850"/>
              <a:ext cx="198095" cy="5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37" fill="norm" stroke="1" extrusionOk="0">
                  <a:moveTo>
                    <a:pt x="1675" y="20413"/>
                  </a:moveTo>
                  <a:cubicBezTo>
                    <a:pt x="993" y="20975"/>
                    <a:pt x="311" y="21537"/>
                    <a:pt x="83" y="21537"/>
                  </a:cubicBezTo>
                  <a:cubicBezTo>
                    <a:pt x="-144" y="21537"/>
                    <a:pt x="83" y="20975"/>
                    <a:pt x="879" y="19168"/>
                  </a:cubicBezTo>
                  <a:cubicBezTo>
                    <a:pt x="1675" y="17362"/>
                    <a:pt x="3039" y="14310"/>
                    <a:pt x="4062" y="11460"/>
                  </a:cubicBezTo>
                  <a:cubicBezTo>
                    <a:pt x="5085" y="8609"/>
                    <a:pt x="5768" y="5959"/>
                    <a:pt x="6450" y="4273"/>
                  </a:cubicBezTo>
                  <a:cubicBezTo>
                    <a:pt x="7132" y="2587"/>
                    <a:pt x="7814" y="1864"/>
                    <a:pt x="8610" y="1302"/>
                  </a:cubicBezTo>
                  <a:cubicBezTo>
                    <a:pt x="9405" y="740"/>
                    <a:pt x="10315" y="338"/>
                    <a:pt x="11338" y="138"/>
                  </a:cubicBezTo>
                  <a:cubicBezTo>
                    <a:pt x="12361" y="-63"/>
                    <a:pt x="13498" y="-63"/>
                    <a:pt x="14862" y="258"/>
                  </a:cubicBezTo>
                  <a:cubicBezTo>
                    <a:pt x="16227" y="579"/>
                    <a:pt x="17818" y="1222"/>
                    <a:pt x="18273" y="2185"/>
                  </a:cubicBezTo>
                  <a:cubicBezTo>
                    <a:pt x="18728" y="3149"/>
                    <a:pt x="18045" y="4434"/>
                    <a:pt x="17250" y="5277"/>
                  </a:cubicBezTo>
                  <a:cubicBezTo>
                    <a:pt x="16454" y="6120"/>
                    <a:pt x="15544" y="6521"/>
                    <a:pt x="14749" y="6923"/>
                  </a:cubicBezTo>
                  <a:cubicBezTo>
                    <a:pt x="13953" y="7324"/>
                    <a:pt x="13271" y="7726"/>
                    <a:pt x="13498" y="8007"/>
                  </a:cubicBezTo>
                  <a:cubicBezTo>
                    <a:pt x="13725" y="8288"/>
                    <a:pt x="14862" y="8449"/>
                    <a:pt x="16340" y="8890"/>
                  </a:cubicBezTo>
                  <a:cubicBezTo>
                    <a:pt x="17818" y="9332"/>
                    <a:pt x="19637" y="10054"/>
                    <a:pt x="20547" y="10657"/>
                  </a:cubicBezTo>
                  <a:cubicBezTo>
                    <a:pt x="21456" y="11259"/>
                    <a:pt x="21456" y="11741"/>
                    <a:pt x="20888" y="12102"/>
                  </a:cubicBezTo>
                  <a:cubicBezTo>
                    <a:pt x="20319" y="12463"/>
                    <a:pt x="19182" y="12704"/>
                    <a:pt x="18045" y="12865"/>
                  </a:cubicBezTo>
                  <a:cubicBezTo>
                    <a:pt x="16909" y="13025"/>
                    <a:pt x="15772" y="13106"/>
                    <a:pt x="14635" y="13106"/>
                  </a:cubicBezTo>
                  <a:cubicBezTo>
                    <a:pt x="13498" y="13106"/>
                    <a:pt x="12361" y="13025"/>
                    <a:pt x="12589" y="12905"/>
                  </a:cubicBezTo>
                  <a:cubicBezTo>
                    <a:pt x="12816" y="12785"/>
                    <a:pt x="14408" y="12624"/>
                    <a:pt x="15999" y="12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628967" y="5893743"/>
              <a:ext cx="94207" cy="29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531" fill="norm" stroke="1" extrusionOk="0">
                  <a:moveTo>
                    <a:pt x="4820" y="5525"/>
                  </a:moveTo>
                  <a:cubicBezTo>
                    <a:pt x="4351" y="9566"/>
                    <a:pt x="3881" y="13606"/>
                    <a:pt x="3412" y="16014"/>
                  </a:cubicBezTo>
                  <a:cubicBezTo>
                    <a:pt x="2942" y="18423"/>
                    <a:pt x="2472" y="19200"/>
                    <a:pt x="2003" y="19977"/>
                  </a:cubicBezTo>
                  <a:cubicBezTo>
                    <a:pt x="1533" y="20754"/>
                    <a:pt x="1064" y="21531"/>
                    <a:pt x="594" y="21531"/>
                  </a:cubicBezTo>
                  <a:cubicBezTo>
                    <a:pt x="125" y="21531"/>
                    <a:pt x="-345" y="20754"/>
                    <a:pt x="359" y="17802"/>
                  </a:cubicBezTo>
                  <a:cubicBezTo>
                    <a:pt x="1064" y="14849"/>
                    <a:pt x="2942" y="9721"/>
                    <a:pt x="4351" y="6613"/>
                  </a:cubicBezTo>
                  <a:cubicBezTo>
                    <a:pt x="5759" y="3505"/>
                    <a:pt x="6698" y="2417"/>
                    <a:pt x="7872" y="1563"/>
                  </a:cubicBezTo>
                  <a:cubicBezTo>
                    <a:pt x="9046" y="708"/>
                    <a:pt x="10455" y="86"/>
                    <a:pt x="12098" y="9"/>
                  </a:cubicBezTo>
                  <a:cubicBezTo>
                    <a:pt x="13742" y="-69"/>
                    <a:pt x="15620" y="397"/>
                    <a:pt x="17029" y="1096"/>
                  </a:cubicBezTo>
                  <a:cubicBezTo>
                    <a:pt x="18438" y="1796"/>
                    <a:pt x="19377" y="2728"/>
                    <a:pt x="20081" y="3583"/>
                  </a:cubicBezTo>
                  <a:cubicBezTo>
                    <a:pt x="20785" y="4437"/>
                    <a:pt x="21255" y="5214"/>
                    <a:pt x="20551" y="5914"/>
                  </a:cubicBezTo>
                  <a:cubicBezTo>
                    <a:pt x="19846" y="6613"/>
                    <a:pt x="17968" y="7235"/>
                    <a:pt x="15385" y="7545"/>
                  </a:cubicBezTo>
                  <a:cubicBezTo>
                    <a:pt x="12803" y="7856"/>
                    <a:pt x="9516" y="7856"/>
                    <a:pt x="8107" y="7468"/>
                  </a:cubicBezTo>
                  <a:cubicBezTo>
                    <a:pt x="6698" y="7079"/>
                    <a:pt x="7168" y="6302"/>
                    <a:pt x="7638" y="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9847544" y="58928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032058" y="5702299"/>
              <a:ext cx="145182" cy="55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2" fill="norm" stroke="1" extrusionOk="0">
                  <a:moveTo>
                    <a:pt x="885" y="0"/>
                  </a:moveTo>
                  <a:cubicBezTo>
                    <a:pt x="572" y="1956"/>
                    <a:pt x="259" y="3912"/>
                    <a:pt x="103" y="5094"/>
                  </a:cubicBezTo>
                  <a:cubicBezTo>
                    <a:pt x="-54" y="6276"/>
                    <a:pt x="-54" y="6684"/>
                    <a:pt x="259" y="7091"/>
                  </a:cubicBezTo>
                  <a:cubicBezTo>
                    <a:pt x="572" y="7499"/>
                    <a:pt x="1198" y="7906"/>
                    <a:pt x="3076" y="7947"/>
                  </a:cubicBezTo>
                  <a:cubicBezTo>
                    <a:pt x="4955" y="7988"/>
                    <a:pt x="8085" y="7662"/>
                    <a:pt x="11216" y="6643"/>
                  </a:cubicBezTo>
                  <a:cubicBezTo>
                    <a:pt x="14346" y="5624"/>
                    <a:pt x="17476" y="3912"/>
                    <a:pt x="19042" y="2853"/>
                  </a:cubicBezTo>
                  <a:cubicBezTo>
                    <a:pt x="20607" y="1793"/>
                    <a:pt x="20607" y="1386"/>
                    <a:pt x="20607" y="1386"/>
                  </a:cubicBezTo>
                  <a:cubicBezTo>
                    <a:pt x="20607" y="1386"/>
                    <a:pt x="20607" y="1793"/>
                    <a:pt x="20450" y="3383"/>
                  </a:cubicBezTo>
                  <a:cubicBezTo>
                    <a:pt x="20294" y="4972"/>
                    <a:pt x="19981" y="7743"/>
                    <a:pt x="19981" y="10474"/>
                  </a:cubicBezTo>
                  <a:cubicBezTo>
                    <a:pt x="19981" y="13205"/>
                    <a:pt x="20294" y="15894"/>
                    <a:pt x="20607" y="17525"/>
                  </a:cubicBezTo>
                  <a:cubicBezTo>
                    <a:pt x="20920" y="19155"/>
                    <a:pt x="21233" y="19725"/>
                    <a:pt x="21389" y="20255"/>
                  </a:cubicBezTo>
                  <a:cubicBezTo>
                    <a:pt x="21546" y="20785"/>
                    <a:pt x="21546" y="21274"/>
                    <a:pt x="20763" y="21437"/>
                  </a:cubicBezTo>
                  <a:cubicBezTo>
                    <a:pt x="19981" y="21600"/>
                    <a:pt x="18416" y="21437"/>
                    <a:pt x="16850" y="20500"/>
                  </a:cubicBezTo>
                  <a:cubicBezTo>
                    <a:pt x="15285" y="19562"/>
                    <a:pt x="13720" y="17851"/>
                    <a:pt x="12155" y="1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263697" y="5892799"/>
              <a:ext cx="47398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9759" y="0"/>
                  </a:moveTo>
                  <a:cubicBezTo>
                    <a:pt x="6942" y="4588"/>
                    <a:pt x="4125" y="9175"/>
                    <a:pt x="2246" y="12520"/>
                  </a:cubicBezTo>
                  <a:cubicBezTo>
                    <a:pt x="368" y="15865"/>
                    <a:pt x="-571" y="17968"/>
                    <a:pt x="368" y="19402"/>
                  </a:cubicBezTo>
                  <a:cubicBezTo>
                    <a:pt x="1307" y="20835"/>
                    <a:pt x="4125" y="21600"/>
                    <a:pt x="7881" y="21600"/>
                  </a:cubicBezTo>
                  <a:cubicBezTo>
                    <a:pt x="11638" y="21600"/>
                    <a:pt x="16333" y="20835"/>
                    <a:pt x="21029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0234894" y="60007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330144" y="605155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0372478" y="5969000"/>
              <a:ext cx="846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0444444" y="59817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0565094" y="603250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0676484" y="5912284"/>
              <a:ext cx="128205" cy="34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82" fill="norm" stroke="1" extrusionOk="0">
                  <a:moveTo>
                    <a:pt x="6750" y="6609"/>
                  </a:moveTo>
                  <a:cubicBezTo>
                    <a:pt x="5356" y="10903"/>
                    <a:pt x="3963" y="15197"/>
                    <a:pt x="2743" y="17800"/>
                  </a:cubicBezTo>
                  <a:cubicBezTo>
                    <a:pt x="1524" y="20402"/>
                    <a:pt x="479" y="21313"/>
                    <a:pt x="130" y="21378"/>
                  </a:cubicBezTo>
                  <a:cubicBezTo>
                    <a:pt x="-218" y="21443"/>
                    <a:pt x="130" y="20662"/>
                    <a:pt x="1176" y="18190"/>
                  </a:cubicBezTo>
                  <a:cubicBezTo>
                    <a:pt x="2221" y="15718"/>
                    <a:pt x="3963" y="11554"/>
                    <a:pt x="5182" y="8626"/>
                  </a:cubicBezTo>
                  <a:cubicBezTo>
                    <a:pt x="6401" y="5698"/>
                    <a:pt x="7098" y="4007"/>
                    <a:pt x="7621" y="2836"/>
                  </a:cubicBezTo>
                  <a:cubicBezTo>
                    <a:pt x="8143" y="1665"/>
                    <a:pt x="8492" y="1014"/>
                    <a:pt x="9537" y="559"/>
                  </a:cubicBezTo>
                  <a:cubicBezTo>
                    <a:pt x="10582" y="103"/>
                    <a:pt x="12324" y="-157"/>
                    <a:pt x="14066" y="103"/>
                  </a:cubicBezTo>
                  <a:cubicBezTo>
                    <a:pt x="15808" y="363"/>
                    <a:pt x="17550" y="1144"/>
                    <a:pt x="18943" y="1925"/>
                  </a:cubicBezTo>
                  <a:cubicBezTo>
                    <a:pt x="20337" y="2706"/>
                    <a:pt x="21382" y="3486"/>
                    <a:pt x="21034" y="4592"/>
                  </a:cubicBezTo>
                  <a:cubicBezTo>
                    <a:pt x="20685" y="5698"/>
                    <a:pt x="18943" y="7130"/>
                    <a:pt x="15634" y="7910"/>
                  </a:cubicBezTo>
                  <a:cubicBezTo>
                    <a:pt x="12324" y="8691"/>
                    <a:pt x="7447" y="8821"/>
                    <a:pt x="2569" y="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119844" y="6534150"/>
              <a:ext cx="273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56" y="4320"/>
                    <a:pt x="9712" y="8640"/>
                    <a:pt x="13312" y="12240"/>
                  </a:cubicBezTo>
                  <a:cubicBezTo>
                    <a:pt x="16912" y="15840"/>
                    <a:pt x="1925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109038" y="6642100"/>
              <a:ext cx="21400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700" fill="norm" stroke="1" extrusionOk="0">
                  <a:moveTo>
                    <a:pt x="3623" y="0"/>
                  </a:moveTo>
                  <a:cubicBezTo>
                    <a:pt x="1929" y="7200"/>
                    <a:pt x="235" y="14400"/>
                    <a:pt x="23" y="18000"/>
                  </a:cubicBezTo>
                  <a:cubicBezTo>
                    <a:pt x="-189" y="21600"/>
                    <a:pt x="1082" y="21600"/>
                    <a:pt x="4893" y="18000"/>
                  </a:cubicBezTo>
                  <a:cubicBezTo>
                    <a:pt x="8705" y="14400"/>
                    <a:pt x="15058" y="72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034244" y="6565900"/>
              <a:ext cx="317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0"/>
                    <a:pt x="8064" y="0"/>
                    <a:pt x="11664" y="3600"/>
                  </a:cubicBezTo>
                  <a:cubicBezTo>
                    <a:pt x="15264" y="7200"/>
                    <a:pt x="1843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129494" y="66421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755094" y="657860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786844" y="667384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218894" y="64706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208525" y="6565900"/>
              <a:ext cx="31517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0"/>
                  </a:moveTo>
                  <a:cubicBezTo>
                    <a:pt x="273" y="2215"/>
                    <a:pt x="-159" y="4431"/>
                    <a:pt x="57" y="6369"/>
                  </a:cubicBezTo>
                  <a:cubicBezTo>
                    <a:pt x="273" y="8308"/>
                    <a:pt x="1137" y="9969"/>
                    <a:pt x="4305" y="11908"/>
                  </a:cubicBezTo>
                  <a:cubicBezTo>
                    <a:pt x="7473" y="13846"/>
                    <a:pt x="12945" y="16062"/>
                    <a:pt x="16185" y="17723"/>
                  </a:cubicBezTo>
                  <a:cubicBezTo>
                    <a:pt x="19425" y="19385"/>
                    <a:pt x="20433" y="20492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98" name="Drawing"/>
          <p:cNvGrpSpPr/>
          <p:nvPr/>
        </p:nvGrpSpPr>
        <p:grpSpPr>
          <a:xfrm>
            <a:off x="5575299" y="1635967"/>
            <a:ext cx="1022851" cy="590635"/>
            <a:chOff x="0" y="0"/>
            <a:chExt cx="1022849" cy="590633"/>
          </a:xfrm>
        </p:grpSpPr>
        <p:sp>
          <p:nvSpPr>
            <p:cNvPr id="1992" name="Line"/>
            <p:cNvSpPr/>
            <p:nvPr/>
          </p:nvSpPr>
          <p:spPr>
            <a:xfrm>
              <a:off x="7626" y="28729"/>
              <a:ext cx="170174" cy="43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50" fill="norm" stroke="1" extrusionOk="0">
                  <a:moveTo>
                    <a:pt x="9439" y="10115"/>
                  </a:moveTo>
                  <a:cubicBezTo>
                    <a:pt x="7572" y="12550"/>
                    <a:pt x="5706" y="14985"/>
                    <a:pt x="4506" y="16468"/>
                  </a:cubicBezTo>
                  <a:cubicBezTo>
                    <a:pt x="3306" y="17950"/>
                    <a:pt x="2772" y="18479"/>
                    <a:pt x="2106" y="19221"/>
                  </a:cubicBezTo>
                  <a:cubicBezTo>
                    <a:pt x="1439" y="19962"/>
                    <a:pt x="639" y="20915"/>
                    <a:pt x="239" y="21126"/>
                  </a:cubicBezTo>
                  <a:cubicBezTo>
                    <a:pt x="-161" y="21338"/>
                    <a:pt x="-161" y="20809"/>
                    <a:pt x="1039" y="18744"/>
                  </a:cubicBezTo>
                  <a:cubicBezTo>
                    <a:pt x="2239" y="16679"/>
                    <a:pt x="4639" y="13079"/>
                    <a:pt x="7039" y="9903"/>
                  </a:cubicBezTo>
                  <a:cubicBezTo>
                    <a:pt x="9439" y="6726"/>
                    <a:pt x="11839" y="3974"/>
                    <a:pt x="13572" y="2279"/>
                  </a:cubicBezTo>
                  <a:cubicBezTo>
                    <a:pt x="15306" y="585"/>
                    <a:pt x="16372" y="-50"/>
                    <a:pt x="17039" y="3"/>
                  </a:cubicBezTo>
                  <a:cubicBezTo>
                    <a:pt x="17706" y="56"/>
                    <a:pt x="17972" y="797"/>
                    <a:pt x="18239" y="3126"/>
                  </a:cubicBezTo>
                  <a:cubicBezTo>
                    <a:pt x="18506" y="5456"/>
                    <a:pt x="18772" y="9374"/>
                    <a:pt x="19306" y="12709"/>
                  </a:cubicBezTo>
                  <a:cubicBezTo>
                    <a:pt x="19839" y="16044"/>
                    <a:pt x="20639" y="18797"/>
                    <a:pt x="21439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0" y="262682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5600"/>
                    <a:pt x="720" y="9600"/>
                    <a:pt x="1800" y="6600"/>
                  </a:cubicBezTo>
                  <a:cubicBezTo>
                    <a:pt x="2880" y="3600"/>
                    <a:pt x="4680" y="3600"/>
                    <a:pt x="8100" y="3000"/>
                  </a:cubicBezTo>
                  <a:cubicBezTo>
                    <a:pt x="11520" y="2400"/>
                    <a:pt x="165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80041" y="-1"/>
              <a:ext cx="158109" cy="42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4" fill="norm" stroke="1" extrusionOk="0">
                  <a:moveTo>
                    <a:pt x="5097" y="7139"/>
                  </a:moveTo>
                  <a:cubicBezTo>
                    <a:pt x="3945" y="7459"/>
                    <a:pt x="2793" y="7778"/>
                    <a:pt x="2217" y="8895"/>
                  </a:cubicBezTo>
                  <a:cubicBezTo>
                    <a:pt x="1641" y="10012"/>
                    <a:pt x="1641" y="11928"/>
                    <a:pt x="1641" y="13949"/>
                  </a:cubicBezTo>
                  <a:cubicBezTo>
                    <a:pt x="1641" y="15971"/>
                    <a:pt x="1641" y="18099"/>
                    <a:pt x="1353" y="19429"/>
                  </a:cubicBezTo>
                  <a:cubicBezTo>
                    <a:pt x="1065" y="20759"/>
                    <a:pt x="489" y="21291"/>
                    <a:pt x="201" y="21185"/>
                  </a:cubicBezTo>
                  <a:cubicBezTo>
                    <a:pt x="-87" y="21078"/>
                    <a:pt x="-87" y="20334"/>
                    <a:pt x="345" y="18099"/>
                  </a:cubicBezTo>
                  <a:cubicBezTo>
                    <a:pt x="777" y="15865"/>
                    <a:pt x="1641" y="12140"/>
                    <a:pt x="3081" y="9055"/>
                  </a:cubicBezTo>
                  <a:cubicBezTo>
                    <a:pt x="4521" y="5969"/>
                    <a:pt x="6537" y="3522"/>
                    <a:pt x="8121" y="2085"/>
                  </a:cubicBezTo>
                  <a:cubicBezTo>
                    <a:pt x="9705" y="649"/>
                    <a:pt x="10857" y="223"/>
                    <a:pt x="12297" y="64"/>
                  </a:cubicBezTo>
                  <a:cubicBezTo>
                    <a:pt x="13737" y="-96"/>
                    <a:pt x="15465" y="10"/>
                    <a:pt x="17049" y="755"/>
                  </a:cubicBezTo>
                  <a:cubicBezTo>
                    <a:pt x="18633" y="1500"/>
                    <a:pt x="20073" y="2883"/>
                    <a:pt x="20505" y="4320"/>
                  </a:cubicBezTo>
                  <a:cubicBezTo>
                    <a:pt x="20937" y="5756"/>
                    <a:pt x="20361" y="7246"/>
                    <a:pt x="18489" y="8470"/>
                  </a:cubicBezTo>
                  <a:cubicBezTo>
                    <a:pt x="16617" y="9693"/>
                    <a:pt x="13449" y="10651"/>
                    <a:pt x="11145" y="11183"/>
                  </a:cubicBezTo>
                  <a:cubicBezTo>
                    <a:pt x="8841" y="11715"/>
                    <a:pt x="7401" y="11821"/>
                    <a:pt x="6537" y="12140"/>
                  </a:cubicBezTo>
                  <a:cubicBezTo>
                    <a:pt x="5673" y="12460"/>
                    <a:pt x="5385" y="12992"/>
                    <a:pt x="6681" y="13683"/>
                  </a:cubicBezTo>
                  <a:cubicBezTo>
                    <a:pt x="7977" y="14375"/>
                    <a:pt x="10857" y="15226"/>
                    <a:pt x="13593" y="16503"/>
                  </a:cubicBezTo>
                  <a:cubicBezTo>
                    <a:pt x="16329" y="17780"/>
                    <a:pt x="18921" y="19482"/>
                    <a:pt x="20217" y="20387"/>
                  </a:cubicBezTo>
                  <a:cubicBezTo>
                    <a:pt x="21513" y="21291"/>
                    <a:pt x="21513" y="21398"/>
                    <a:pt x="2151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40741" y="40432"/>
              <a:ext cx="11490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645"/>
                  </a:moveTo>
                  <a:cubicBezTo>
                    <a:pt x="19010" y="322"/>
                    <a:pt x="17082" y="0"/>
                    <a:pt x="15346" y="0"/>
                  </a:cubicBezTo>
                  <a:cubicBezTo>
                    <a:pt x="13610" y="0"/>
                    <a:pt x="12068" y="322"/>
                    <a:pt x="9560" y="1881"/>
                  </a:cubicBezTo>
                  <a:cubicBezTo>
                    <a:pt x="7053" y="3439"/>
                    <a:pt x="3582" y="6233"/>
                    <a:pt x="1653" y="9242"/>
                  </a:cubicBezTo>
                  <a:cubicBezTo>
                    <a:pt x="-275" y="12251"/>
                    <a:pt x="-661" y="15475"/>
                    <a:pt x="1268" y="17570"/>
                  </a:cubicBezTo>
                  <a:cubicBezTo>
                    <a:pt x="3196" y="19666"/>
                    <a:pt x="7439" y="20633"/>
                    <a:pt x="11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93750" y="147837"/>
              <a:ext cx="109446" cy="44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14" fill="norm" stroke="1" extrusionOk="0">
                  <a:moveTo>
                    <a:pt x="7336" y="6445"/>
                  </a:moveTo>
                  <a:cubicBezTo>
                    <a:pt x="4891" y="8381"/>
                    <a:pt x="2445" y="10316"/>
                    <a:pt x="1630" y="12303"/>
                  </a:cubicBezTo>
                  <a:cubicBezTo>
                    <a:pt x="815" y="14290"/>
                    <a:pt x="1630" y="16328"/>
                    <a:pt x="2242" y="18009"/>
                  </a:cubicBezTo>
                  <a:cubicBezTo>
                    <a:pt x="2853" y="19690"/>
                    <a:pt x="3260" y="21015"/>
                    <a:pt x="3464" y="21269"/>
                  </a:cubicBezTo>
                  <a:cubicBezTo>
                    <a:pt x="3668" y="21524"/>
                    <a:pt x="3668" y="20709"/>
                    <a:pt x="3668" y="18264"/>
                  </a:cubicBezTo>
                  <a:cubicBezTo>
                    <a:pt x="3668" y="15818"/>
                    <a:pt x="3668" y="11743"/>
                    <a:pt x="3872" y="8737"/>
                  </a:cubicBezTo>
                  <a:cubicBezTo>
                    <a:pt x="4075" y="5732"/>
                    <a:pt x="4483" y="3796"/>
                    <a:pt x="4891" y="2573"/>
                  </a:cubicBezTo>
                  <a:cubicBezTo>
                    <a:pt x="5298" y="1350"/>
                    <a:pt x="5706" y="841"/>
                    <a:pt x="6928" y="484"/>
                  </a:cubicBezTo>
                  <a:cubicBezTo>
                    <a:pt x="8151" y="128"/>
                    <a:pt x="10189" y="-76"/>
                    <a:pt x="11819" y="26"/>
                  </a:cubicBezTo>
                  <a:cubicBezTo>
                    <a:pt x="13449" y="128"/>
                    <a:pt x="14672" y="535"/>
                    <a:pt x="16709" y="1860"/>
                  </a:cubicBezTo>
                  <a:cubicBezTo>
                    <a:pt x="18747" y="3184"/>
                    <a:pt x="21600" y="5426"/>
                    <a:pt x="20989" y="6903"/>
                  </a:cubicBezTo>
                  <a:cubicBezTo>
                    <a:pt x="20377" y="8381"/>
                    <a:pt x="16302" y="9094"/>
                    <a:pt x="13042" y="9450"/>
                  </a:cubicBezTo>
                  <a:cubicBezTo>
                    <a:pt x="9781" y="9807"/>
                    <a:pt x="7336" y="9807"/>
                    <a:pt x="5298" y="9247"/>
                  </a:cubicBezTo>
                  <a:cubicBezTo>
                    <a:pt x="3260" y="8686"/>
                    <a:pt x="1630" y="7566"/>
                    <a:pt x="0" y="6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14399" y="15032"/>
              <a:ext cx="1084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11004" y="0"/>
                  </a:moveTo>
                  <a:cubicBezTo>
                    <a:pt x="14672" y="3503"/>
                    <a:pt x="18340" y="7005"/>
                    <a:pt x="19970" y="9924"/>
                  </a:cubicBezTo>
                  <a:cubicBezTo>
                    <a:pt x="21600" y="12843"/>
                    <a:pt x="21192" y="15178"/>
                    <a:pt x="17525" y="17027"/>
                  </a:cubicBezTo>
                  <a:cubicBezTo>
                    <a:pt x="13857" y="18876"/>
                    <a:pt x="6928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0" name="Drawing"/>
          <p:cNvGrpSpPr/>
          <p:nvPr/>
        </p:nvGrpSpPr>
        <p:grpSpPr>
          <a:xfrm>
            <a:off x="918705" y="1504950"/>
            <a:ext cx="6961645" cy="6466458"/>
            <a:chOff x="0" y="0"/>
            <a:chExt cx="6961644" cy="6466457"/>
          </a:xfrm>
        </p:grpSpPr>
        <p:sp>
          <p:nvSpPr>
            <p:cNvPr id="2000" name="Line"/>
            <p:cNvSpPr/>
            <p:nvPr/>
          </p:nvSpPr>
          <p:spPr>
            <a:xfrm>
              <a:off x="1882069" y="27736"/>
              <a:ext cx="190076" cy="45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89" fill="norm" stroke="1" extrusionOk="0">
                  <a:moveTo>
                    <a:pt x="9312" y="9276"/>
                  </a:moveTo>
                  <a:cubicBezTo>
                    <a:pt x="8832" y="8670"/>
                    <a:pt x="8352" y="8065"/>
                    <a:pt x="8112" y="8014"/>
                  </a:cubicBezTo>
                  <a:cubicBezTo>
                    <a:pt x="7872" y="7964"/>
                    <a:pt x="7872" y="8468"/>
                    <a:pt x="6792" y="10336"/>
                  </a:cubicBezTo>
                  <a:cubicBezTo>
                    <a:pt x="5712" y="12203"/>
                    <a:pt x="3552" y="15433"/>
                    <a:pt x="2352" y="17351"/>
                  </a:cubicBezTo>
                  <a:cubicBezTo>
                    <a:pt x="1152" y="19268"/>
                    <a:pt x="912" y="19874"/>
                    <a:pt x="672" y="20429"/>
                  </a:cubicBezTo>
                  <a:cubicBezTo>
                    <a:pt x="432" y="20984"/>
                    <a:pt x="192" y="21489"/>
                    <a:pt x="72" y="21489"/>
                  </a:cubicBezTo>
                  <a:cubicBezTo>
                    <a:pt x="-48" y="21489"/>
                    <a:pt x="-48" y="20984"/>
                    <a:pt x="312" y="19067"/>
                  </a:cubicBezTo>
                  <a:cubicBezTo>
                    <a:pt x="672" y="17149"/>
                    <a:pt x="1392" y="13818"/>
                    <a:pt x="2592" y="10689"/>
                  </a:cubicBezTo>
                  <a:cubicBezTo>
                    <a:pt x="3792" y="7560"/>
                    <a:pt x="5472" y="4633"/>
                    <a:pt x="6672" y="2968"/>
                  </a:cubicBezTo>
                  <a:cubicBezTo>
                    <a:pt x="7872" y="1302"/>
                    <a:pt x="8592" y="898"/>
                    <a:pt x="9432" y="545"/>
                  </a:cubicBezTo>
                  <a:cubicBezTo>
                    <a:pt x="10272" y="192"/>
                    <a:pt x="11232" y="-111"/>
                    <a:pt x="12072" y="40"/>
                  </a:cubicBezTo>
                  <a:cubicBezTo>
                    <a:pt x="12912" y="192"/>
                    <a:pt x="13632" y="797"/>
                    <a:pt x="14352" y="2665"/>
                  </a:cubicBezTo>
                  <a:cubicBezTo>
                    <a:pt x="15072" y="4532"/>
                    <a:pt x="15792" y="7661"/>
                    <a:pt x="16992" y="10992"/>
                  </a:cubicBezTo>
                  <a:cubicBezTo>
                    <a:pt x="18192" y="14323"/>
                    <a:pt x="19872" y="17855"/>
                    <a:pt x="21552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907044" y="279399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202816" y="1325"/>
              <a:ext cx="129679" cy="40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29" fill="norm" stroke="1" extrusionOk="0">
                  <a:moveTo>
                    <a:pt x="3576" y="6680"/>
                  </a:moveTo>
                  <a:cubicBezTo>
                    <a:pt x="2531" y="7805"/>
                    <a:pt x="1486" y="8930"/>
                    <a:pt x="963" y="11068"/>
                  </a:cubicBezTo>
                  <a:cubicBezTo>
                    <a:pt x="441" y="13205"/>
                    <a:pt x="441" y="16355"/>
                    <a:pt x="615" y="18380"/>
                  </a:cubicBezTo>
                  <a:cubicBezTo>
                    <a:pt x="789" y="20405"/>
                    <a:pt x="1138" y="21305"/>
                    <a:pt x="1138" y="21417"/>
                  </a:cubicBezTo>
                  <a:cubicBezTo>
                    <a:pt x="1138" y="21530"/>
                    <a:pt x="789" y="20855"/>
                    <a:pt x="441" y="18436"/>
                  </a:cubicBezTo>
                  <a:cubicBezTo>
                    <a:pt x="92" y="16017"/>
                    <a:pt x="-256" y="11855"/>
                    <a:pt x="267" y="8649"/>
                  </a:cubicBezTo>
                  <a:cubicBezTo>
                    <a:pt x="789" y="5442"/>
                    <a:pt x="2183" y="3192"/>
                    <a:pt x="3576" y="1899"/>
                  </a:cubicBezTo>
                  <a:cubicBezTo>
                    <a:pt x="4970" y="605"/>
                    <a:pt x="6363" y="267"/>
                    <a:pt x="7931" y="99"/>
                  </a:cubicBezTo>
                  <a:cubicBezTo>
                    <a:pt x="9499" y="-70"/>
                    <a:pt x="11241" y="-70"/>
                    <a:pt x="13331" y="492"/>
                  </a:cubicBezTo>
                  <a:cubicBezTo>
                    <a:pt x="15421" y="1055"/>
                    <a:pt x="17860" y="2180"/>
                    <a:pt x="18557" y="3924"/>
                  </a:cubicBezTo>
                  <a:cubicBezTo>
                    <a:pt x="19254" y="5668"/>
                    <a:pt x="18209" y="8030"/>
                    <a:pt x="16292" y="9774"/>
                  </a:cubicBezTo>
                  <a:cubicBezTo>
                    <a:pt x="14376" y="11517"/>
                    <a:pt x="11589" y="12642"/>
                    <a:pt x="9499" y="13374"/>
                  </a:cubicBezTo>
                  <a:cubicBezTo>
                    <a:pt x="7409" y="14105"/>
                    <a:pt x="6015" y="14443"/>
                    <a:pt x="5841" y="15286"/>
                  </a:cubicBezTo>
                  <a:cubicBezTo>
                    <a:pt x="5667" y="16130"/>
                    <a:pt x="6712" y="17480"/>
                    <a:pt x="9499" y="18324"/>
                  </a:cubicBezTo>
                  <a:cubicBezTo>
                    <a:pt x="12286" y="19168"/>
                    <a:pt x="16815" y="19505"/>
                    <a:pt x="21344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466359" y="21005"/>
              <a:ext cx="120136" cy="37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87" fill="norm" stroke="1" extrusionOk="0">
                  <a:moveTo>
                    <a:pt x="20779" y="1351"/>
                  </a:moveTo>
                  <a:cubicBezTo>
                    <a:pt x="19681" y="863"/>
                    <a:pt x="18582" y="375"/>
                    <a:pt x="16935" y="131"/>
                  </a:cubicBezTo>
                  <a:cubicBezTo>
                    <a:pt x="15287" y="-113"/>
                    <a:pt x="13091" y="-113"/>
                    <a:pt x="10162" y="985"/>
                  </a:cubicBezTo>
                  <a:cubicBezTo>
                    <a:pt x="7233" y="2084"/>
                    <a:pt x="3572" y="4280"/>
                    <a:pt x="1559" y="7087"/>
                  </a:cubicBezTo>
                  <a:cubicBezTo>
                    <a:pt x="-455" y="9894"/>
                    <a:pt x="-821" y="13311"/>
                    <a:pt x="2291" y="15812"/>
                  </a:cubicBezTo>
                  <a:cubicBezTo>
                    <a:pt x="5403" y="18314"/>
                    <a:pt x="11993" y="19901"/>
                    <a:pt x="18582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662694" y="93323"/>
              <a:ext cx="196851" cy="22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2558"/>
                  </a:moveTo>
                  <a:cubicBezTo>
                    <a:pt x="0" y="1567"/>
                    <a:pt x="0" y="577"/>
                    <a:pt x="697" y="180"/>
                  </a:cubicBezTo>
                  <a:cubicBezTo>
                    <a:pt x="1394" y="-216"/>
                    <a:pt x="2787" y="-18"/>
                    <a:pt x="4761" y="1369"/>
                  </a:cubicBezTo>
                  <a:cubicBezTo>
                    <a:pt x="6735" y="2756"/>
                    <a:pt x="9290" y="5333"/>
                    <a:pt x="9755" y="8305"/>
                  </a:cubicBezTo>
                  <a:cubicBezTo>
                    <a:pt x="10219" y="11278"/>
                    <a:pt x="8594" y="14646"/>
                    <a:pt x="7316" y="16925"/>
                  </a:cubicBezTo>
                  <a:cubicBezTo>
                    <a:pt x="6039" y="19204"/>
                    <a:pt x="5110" y="20393"/>
                    <a:pt x="5226" y="20889"/>
                  </a:cubicBezTo>
                  <a:cubicBezTo>
                    <a:pt x="5342" y="21384"/>
                    <a:pt x="6503" y="21186"/>
                    <a:pt x="9406" y="20294"/>
                  </a:cubicBezTo>
                  <a:cubicBezTo>
                    <a:pt x="12310" y="19402"/>
                    <a:pt x="16955" y="17817"/>
                    <a:pt x="21600" y="16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942094" y="0"/>
              <a:ext cx="128977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600" fill="norm" stroke="1" extrusionOk="0">
                  <a:moveTo>
                    <a:pt x="0" y="0"/>
                  </a:moveTo>
                  <a:cubicBezTo>
                    <a:pt x="6075" y="1889"/>
                    <a:pt x="12150" y="3777"/>
                    <a:pt x="16031" y="5902"/>
                  </a:cubicBezTo>
                  <a:cubicBezTo>
                    <a:pt x="19912" y="8026"/>
                    <a:pt x="21600" y="10387"/>
                    <a:pt x="19912" y="13043"/>
                  </a:cubicBezTo>
                  <a:cubicBezTo>
                    <a:pt x="18225" y="15698"/>
                    <a:pt x="13162" y="18649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227844" y="2857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-1" y="970762"/>
              <a:ext cx="235139" cy="45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353" fill="norm" stroke="1" extrusionOk="0">
                  <a:moveTo>
                    <a:pt x="182" y="7434"/>
                  </a:moveTo>
                  <a:cubicBezTo>
                    <a:pt x="1496" y="9209"/>
                    <a:pt x="2811" y="10984"/>
                    <a:pt x="3844" y="13055"/>
                  </a:cubicBezTo>
                  <a:cubicBezTo>
                    <a:pt x="4877" y="15127"/>
                    <a:pt x="5629" y="17494"/>
                    <a:pt x="6004" y="19023"/>
                  </a:cubicBezTo>
                  <a:cubicBezTo>
                    <a:pt x="6380" y="20551"/>
                    <a:pt x="6380" y="21242"/>
                    <a:pt x="6192" y="21340"/>
                  </a:cubicBezTo>
                  <a:cubicBezTo>
                    <a:pt x="6004" y="21439"/>
                    <a:pt x="5629" y="20946"/>
                    <a:pt x="4596" y="18875"/>
                  </a:cubicBezTo>
                  <a:cubicBezTo>
                    <a:pt x="3563" y="16803"/>
                    <a:pt x="1872" y="13154"/>
                    <a:pt x="933" y="10097"/>
                  </a:cubicBezTo>
                  <a:cubicBezTo>
                    <a:pt x="-6" y="7039"/>
                    <a:pt x="-194" y="4573"/>
                    <a:pt x="182" y="2946"/>
                  </a:cubicBezTo>
                  <a:cubicBezTo>
                    <a:pt x="557" y="1318"/>
                    <a:pt x="1496" y="529"/>
                    <a:pt x="2905" y="184"/>
                  </a:cubicBezTo>
                  <a:cubicBezTo>
                    <a:pt x="4314" y="-161"/>
                    <a:pt x="6192" y="-62"/>
                    <a:pt x="8916" y="825"/>
                  </a:cubicBezTo>
                  <a:cubicBezTo>
                    <a:pt x="11639" y="1713"/>
                    <a:pt x="15208" y="3390"/>
                    <a:pt x="17649" y="5510"/>
                  </a:cubicBezTo>
                  <a:cubicBezTo>
                    <a:pt x="20091" y="7631"/>
                    <a:pt x="21406" y="10195"/>
                    <a:pt x="20655" y="12710"/>
                  </a:cubicBezTo>
                  <a:cubicBezTo>
                    <a:pt x="19903" y="15225"/>
                    <a:pt x="17086" y="17691"/>
                    <a:pt x="13987" y="19171"/>
                  </a:cubicBezTo>
                  <a:cubicBezTo>
                    <a:pt x="10888" y="20650"/>
                    <a:pt x="7507" y="21143"/>
                    <a:pt x="5347" y="21242"/>
                  </a:cubicBezTo>
                  <a:cubicBezTo>
                    <a:pt x="3187" y="21340"/>
                    <a:pt x="2248" y="21044"/>
                    <a:pt x="1966" y="20601"/>
                  </a:cubicBezTo>
                  <a:cubicBezTo>
                    <a:pt x="1684" y="20157"/>
                    <a:pt x="2060" y="19565"/>
                    <a:pt x="2436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38594" y="1250950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44944" y="1352549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77197" y="959213"/>
              <a:ext cx="134498" cy="50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94" fill="norm" stroke="1" extrusionOk="0">
                  <a:moveTo>
                    <a:pt x="21115" y="257"/>
                  </a:moveTo>
                  <a:cubicBezTo>
                    <a:pt x="17460" y="76"/>
                    <a:pt x="13804" y="-106"/>
                    <a:pt x="10315" y="76"/>
                  </a:cubicBezTo>
                  <a:cubicBezTo>
                    <a:pt x="6826" y="257"/>
                    <a:pt x="3503" y="802"/>
                    <a:pt x="1675" y="1346"/>
                  </a:cubicBezTo>
                  <a:cubicBezTo>
                    <a:pt x="-153" y="1891"/>
                    <a:pt x="-485" y="2435"/>
                    <a:pt x="678" y="3070"/>
                  </a:cubicBezTo>
                  <a:cubicBezTo>
                    <a:pt x="1841" y="3706"/>
                    <a:pt x="4500" y="4432"/>
                    <a:pt x="7989" y="5385"/>
                  </a:cubicBezTo>
                  <a:cubicBezTo>
                    <a:pt x="11478" y="6338"/>
                    <a:pt x="15798" y="7518"/>
                    <a:pt x="17626" y="8652"/>
                  </a:cubicBezTo>
                  <a:cubicBezTo>
                    <a:pt x="19453" y="9786"/>
                    <a:pt x="18789" y="10876"/>
                    <a:pt x="17460" y="11647"/>
                  </a:cubicBezTo>
                  <a:cubicBezTo>
                    <a:pt x="16130" y="12418"/>
                    <a:pt x="14137" y="12872"/>
                    <a:pt x="12309" y="13144"/>
                  </a:cubicBezTo>
                  <a:cubicBezTo>
                    <a:pt x="10481" y="13417"/>
                    <a:pt x="8820" y="13507"/>
                    <a:pt x="7158" y="13598"/>
                  </a:cubicBezTo>
                  <a:cubicBezTo>
                    <a:pt x="5497" y="13689"/>
                    <a:pt x="3835" y="13780"/>
                    <a:pt x="3835" y="13916"/>
                  </a:cubicBezTo>
                  <a:cubicBezTo>
                    <a:pt x="3835" y="14052"/>
                    <a:pt x="5497" y="14233"/>
                    <a:pt x="6660" y="14551"/>
                  </a:cubicBezTo>
                  <a:cubicBezTo>
                    <a:pt x="7823" y="14869"/>
                    <a:pt x="8487" y="15323"/>
                    <a:pt x="8820" y="16003"/>
                  </a:cubicBezTo>
                  <a:cubicBezTo>
                    <a:pt x="9152" y="16684"/>
                    <a:pt x="9152" y="17591"/>
                    <a:pt x="8986" y="18408"/>
                  </a:cubicBezTo>
                  <a:cubicBezTo>
                    <a:pt x="8820" y="19225"/>
                    <a:pt x="8487" y="19951"/>
                    <a:pt x="10315" y="20450"/>
                  </a:cubicBezTo>
                  <a:cubicBezTo>
                    <a:pt x="12143" y="20949"/>
                    <a:pt x="16130" y="21222"/>
                    <a:pt x="20118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158273" y="1132192"/>
              <a:ext cx="161486" cy="45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08" fill="norm" stroke="1" extrusionOk="0">
                  <a:moveTo>
                    <a:pt x="1613" y="508"/>
                  </a:moveTo>
                  <a:cubicBezTo>
                    <a:pt x="1052" y="1504"/>
                    <a:pt x="491" y="2499"/>
                    <a:pt x="211" y="3246"/>
                  </a:cubicBezTo>
                  <a:cubicBezTo>
                    <a:pt x="-70" y="3992"/>
                    <a:pt x="-70" y="4490"/>
                    <a:pt x="211" y="5037"/>
                  </a:cubicBezTo>
                  <a:cubicBezTo>
                    <a:pt x="491" y="5585"/>
                    <a:pt x="1052" y="6182"/>
                    <a:pt x="2455" y="6232"/>
                  </a:cubicBezTo>
                  <a:cubicBezTo>
                    <a:pt x="3857" y="6282"/>
                    <a:pt x="6101" y="5784"/>
                    <a:pt x="7785" y="4938"/>
                  </a:cubicBezTo>
                  <a:cubicBezTo>
                    <a:pt x="9468" y="4092"/>
                    <a:pt x="10590" y="2897"/>
                    <a:pt x="11431" y="1902"/>
                  </a:cubicBezTo>
                  <a:cubicBezTo>
                    <a:pt x="12273" y="906"/>
                    <a:pt x="12834" y="110"/>
                    <a:pt x="13114" y="11"/>
                  </a:cubicBezTo>
                  <a:cubicBezTo>
                    <a:pt x="13395" y="-89"/>
                    <a:pt x="13395" y="508"/>
                    <a:pt x="14236" y="2200"/>
                  </a:cubicBezTo>
                  <a:cubicBezTo>
                    <a:pt x="15078" y="3893"/>
                    <a:pt x="16761" y="6680"/>
                    <a:pt x="18304" y="9417"/>
                  </a:cubicBezTo>
                  <a:cubicBezTo>
                    <a:pt x="19847" y="12154"/>
                    <a:pt x="21249" y="14842"/>
                    <a:pt x="21390" y="16783"/>
                  </a:cubicBezTo>
                  <a:cubicBezTo>
                    <a:pt x="21530" y="18724"/>
                    <a:pt x="20408" y="19918"/>
                    <a:pt x="19146" y="20615"/>
                  </a:cubicBezTo>
                  <a:cubicBezTo>
                    <a:pt x="17883" y="21312"/>
                    <a:pt x="16481" y="21511"/>
                    <a:pt x="14657" y="21362"/>
                  </a:cubicBezTo>
                  <a:cubicBezTo>
                    <a:pt x="12834" y="21212"/>
                    <a:pt x="10590" y="20715"/>
                    <a:pt x="9187" y="19968"/>
                  </a:cubicBezTo>
                  <a:cubicBezTo>
                    <a:pt x="7785" y="19222"/>
                    <a:pt x="7224" y="18226"/>
                    <a:pt x="7504" y="17579"/>
                  </a:cubicBezTo>
                  <a:cubicBezTo>
                    <a:pt x="7785" y="16932"/>
                    <a:pt x="8907" y="16634"/>
                    <a:pt x="10029" y="16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424444" y="13081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487944" y="1358899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810571" y="1130299"/>
              <a:ext cx="152464" cy="38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91" fill="norm" stroke="1" extrusionOk="0">
                  <a:moveTo>
                    <a:pt x="1059" y="0"/>
                  </a:moveTo>
                  <a:cubicBezTo>
                    <a:pt x="467" y="1284"/>
                    <a:pt x="-125" y="2569"/>
                    <a:pt x="23" y="3561"/>
                  </a:cubicBezTo>
                  <a:cubicBezTo>
                    <a:pt x="171" y="4554"/>
                    <a:pt x="1059" y="5254"/>
                    <a:pt x="3130" y="5371"/>
                  </a:cubicBezTo>
                  <a:cubicBezTo>
                    <a:pt x="5201" y="5488"/>
                    <a:pt x="8456" y="5021"/>
                    <a:pt x="10527" y="4437"/>
                  </a:cubicBezTo>
                  <a:cubicBezTo>
                    <a:pt x="12598" y="3853"/>
                    <a:pt x="13486" y="3152"/>
                    <a:pt x="14078" y="2452"/>
                  </a:cubicBezTo>
                  <a:cubicBezTo>
                    <a:pt x="14670" y="1751"/>
                    <a:pt x="14965" y="1051"/>
                    <a:pt x="15113" y="1226"/>
                  </a:cubicBezTo>
                  <a:cubicBezTo>
                    <a:pt x="15261" y="1401"/>
                    <a:pt x="15261" y="2452"/>
                    <a:pt x="16297" y="4612"/>
                  </a:cubicBezTo>
                  <a:cubicBezTo>
                    <a:pt x="17333" y="6772"/>
                    <a:pt x="19404" y="10041"/>
                    <a:pt x="20439" y="12668"/>
                  </a:cubicBezTo>
                  <a:cubicBezTo>
                    <a:pt x="21475" y="15295"/>
                    <a:pt x="21475" y="17280"/>
                    <a:pt x="21031" y="18623"/>
                  </a:cubicBezTo>
                  <a:cubicBezTo>
                    <a:pt x="20587" y="19965"/>
                    <a:pt x="19700" y="20666"/>
                    <a:pt x="18220" y="21075"/>
                  </a:cubicBezTo>
                  <a:cubicBezTo>
                    <a:pt x="16741" y="21483"/>
                    <a:pt x="14670" y="21600"/>
                    <a:pt x="13338" y="20783"/>
                  </a:cubicBezTo>
                  <a:cubicBezTo>
                    <a:pt x="12007" y="19965"/>
                    <a:pt x="11415" y="18214"/>
                    <a:pt x="10823" y="16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021076" y="1282699"/>
              <a:ext cx="95519" cy="9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14" fill="norm" stroke="1" extrusionOk="0">
                  <a:moveTo>
                    <a:pt x="1468" y="0"/>
                  </a:moveTo>
                  <a:cubicBezTo>
                    <a:pt x="2877" y="1838"/>
                    <a:pt x="4286" y="3677"/>
                    <a:pt x="5225" y="5745"/>
                  </a:cubicBezTo>
                  <a:cubicBezTo>
                    <a:pt x="6164" y="7813"/>
                    <a:pt x="6633" y="10111"/>
                    <a:pt x="5225" y="12868"/>
                  </a:cubicBezTo>
                  <a:cubicBezTo>
                    <a:pt x="3816" y="15626"/>
                    <a:pt x="529" y="18843"/>
                    <a:pt x="60" y="20221"/>
                  </a:cubicBezTo>
                  <a:cubicBezTo>
                    <a:pt x="-410" y="21600"/>
                    <a:pt x="1938" y="21140"/>
                    <a:pt x="5929" y="20451"/>
                  </a:cubicBezTo>
                  <a:cubicBezTo>
                    <a:pt x="9920" y="19762"/>
                    <a:pt x="15555" y="18843"/>
                    <a:pt x="2119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173744" y="1384300"/>
              <a:ext cx="50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357894" y="1381622"/>
              <a:ext cx="241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95" y="12302"/>
                    <a:pt x="10989" y="4448"/>
                    <a:pt x="14589" y="1502"/>
                  </a:cubicBezTo>
                  <a:cubicBezTo>
                    <a:pt x="18189" y="-1443"/>
                    <a:pt x="1989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688094" y="135255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5840"/>
                    <a:pt x="4500" y="10080"/>
                    <a:pt x="8100" y="6480"/>
                  </a:cubicBezTo>
                  <a:cubicBezTo>
                    <a:pt x="11700" y="2880"/>
                    <a:pt x="166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897644" y="1365249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178320" y="1092200"/>
              <a:ext cx="141855" cy="57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1" fill="norm" stroke="1" extrusionOk="0">
                  <a:moveTo>
                    <a:pt x="2667" y="0"/>
                  </a:moveTo>
                  <a:cubicBezTo>
                    <a:pt x="1714" y="318"/>
                    <a:pt x="761" y="635"/>
                    <a:pt x="284" y="1668"/>
                  </a:cubicBezTo>
                  <a:cubicBezTo>
                    <a:pt x="-192" y="2700"/>
                    <a:pt x="-192" y="4447"/>
                    <a:pt x="1237" y="5678"/>
                  </a:cubicBezTo>
                  <a:cubicBezTo>
                    <a:pt x="2667" y="6909"/>
                    <a:pt x="5526" y="7624"/>
                    <a:pt x="8226" y="7663"/>
                  </a:cubicBezTo>
                  <a:cubicBezTo>
                    <a:pt x="10926" y="7703"/>
                    <a:pt x="13467" y="7068"/>
                    <a:pt x="15214" y="5996"/>
                  </a:cubicBezTo>
                  <a:cubicBezTo>
                    <a:pt x="16961" y="4924"/>
                    <a:pt x="17914" y="3415"/>
                    <a:pt x="18549" y="2462"/>
                  </a:cubicBezTo>
                  <a:cubicBezTo>
                    <a:pt x="19184" y="1509"/>
                    <a:pt x="19502" y="1112"/>
                    <a:pt x="19661" y="1271"/>
                  </a:cubicBezTo>
                  <a:cubicBezTo>
                    <a:pt x="19820" y="1429"/>
                    <a:pt x="19820" y="2144"/>
                    <a:pt x="20137" y="4010"/>
                  </a:cubicBezTo>
                  <a:cubicBezTo>
                    <a:pt x="20455" y="5876"/>
                    <a:pt x="21090" y="8894"/>
                    <a:pt x="21249" y="11594"/>
                  </a:cubicBezTo>
                  <a:cubicBezTo>
                    <a:pt x="21408" y="14294"/>
                    <a:pt x="21090" y="16676"/>
                    <a:pt x="19979" y="18265"/>
                  </a:cubicBezTo>
                  <a:cubicBezTo>
                    <a:pt x="18867" y="19853"/>
                    <a:pt x="16961" y="20647"/>
                    <a:pt x="15214" y="21084"/>
                  </a:cubicBezTo>
                  <a:cubicBezTo>
                    <a:pt x="13467" y="21521"/>
                    <a:pt x="11879" y="21600"/>
                    <a:pt x="10608" y="21481"/>
                  </a:cubicBezTo>
                  <a:cubicBezTo>
                    <a:pt x="9337" y="21362"/>
                    <a:pt x="8384" y="21044"/>
                    <a:pt x="8226" y="20369"/>
                  </a:cubicBezTo>
                  <a:cubicBezTo>
                    <a:pt x="8067" y="19694"/>
                    <a:pt x="8702" y="18662"/>
                    <a:pt x="9337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395415" y="1268802"/>
              <a:ext cx="86430" cy="21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124" fill="norm" stroke="1" extrusionOk="0">
                  <a:moveTo>
                    <a:pt x="20511" y="3233"/>
                  </a:moveTo>
                  <a:cubicBezTo>
                    <a:pt x="19004" y="2194"/>
                    <a:pt x="17497" y="1156"/>
                    <a:pt x="15488" y="533"/>
                  </a:cubicBezTo>
                  <a:cubicBezTo>
                    <a:pt x="13478" y="-90"/>
                    <a:pt x="10967" y="-298"/>
                    <a:pt x="8455" y="637"/>
                  </a:cubicBezTo>
                  <a:cubicBezTo>
                    <a:pt x="5944" y="1571"/>
                    <a:pt x="3432" y="3648"/>
                    <a:pt x="5190" y="6140"/>
                  </a:cubicBezTo>
                  <a:cubicBezTo>
                    <a:pt x="6948" y="8633"/>
                    <a:pt x="12976" y="11540"/>
                    <a:pt x="16241" y="13617"/>
                  </a:cubicBezTo>
                  <a:cubicBezTo>
                    <a:pt x="19506" y="15694"/>
                    <a:pt x="20009" y="16940"/>
                    <a:pt x="18753" y="18083"/>
                  </a:cubicBezTo>
                  <a:cubicBezTo>
                    <a:pt x="17497" y="19225"/>
                    <a:pt x="14483" y="20264"/>
                    <a:pt x="11218" y="20783"/>
                  </a:cubicBezTo>
                  <a:cubicBezTo>
                    <a:pt x="7953" y="21302"/>
                    <a:pt x="4437" y="21302"/>
                    <a:pt x="2176" y="20264"/>
                  </a:cubicBezTo>
                  <a:cubicBezTo>
                    <a:pt x="-84" y="19225"/>
                    <a:pt x="-1089" y="17148"/>
                    <a:pt x="1674" y="14448"/>
                  </a:cubicBezTo>
                  <a:cubicBezTo>
                    <a:pt x="4437" y="11748"/>
                    <a:pt x="10967" y="8425"/>
                    <a:pt x="14232" y="6244"/>
                  </a:cubicBezTo>
                  <a:cubicBezTo>
                    <a:pt x="17497" y="4064"/>
                    <a:pt x="17497" y="3025"/>
                    <a:pt x="17497" y="1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577094" y="913192"/>
              <a:ext cx="117075" cy="69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572" fill="norm" stroke="1" extrusionOk="0">
                  <a:moveTo>
                    <a:pt x="0" y="429"/>
                  </a:moveTo>
                  <a:cubicBezTo>
                    <a:pt x="1516" y="233"/>
                    <a:pt x="3032" y="37"/>
                    <a:pt x="4737" y="5"/>
                  </a:cubicBezTo>
                  <a:cubicBezTo>
                    <a:pt x="6442" y="-28"/>
                    <a:pt x="8337" y="103"/>
                    <a:pt x="10421" y="755"/>
                  </a:cubicBezTo>
                  <a:cubicBezTo>
                    <a:pt x="12505" y="1408"/>
                    <a:pt x="14779" y="2582"/>
                    <a:pt x="14400" y="3887"/>
                  </a:cubicBezTo>
                  <a:cubicBezTo>
                    <a:pt x="14021" y="5193"/>
                    <a:pt x="10989" y="6628"/>
                    <a:pt x="8147" y="7999"/>
                  </a:cubicBezTo>
                  <a:cubicBezTo>
                    <a:pt x="5305" y="9369"/>
                    <a:pt x="2653" y="10674"/>
                    <a:pt x="1326" y="11490"/>
                  </a:cubicBezTo>
                  <a:cubicBezTo>
                    <a:pt x="0" y="12306"/>
                    <a:pt x="0" y="12632"/>
                    <a:pt x="1516" y="13056"/>
                  </a:cubicBezTo>
                  <a:cubicBezTo>
                    <a:pt x="3032" y="13480"/>
                    <a:pt x="6063" y="14002"/>
                    <a:pt x="9663" y="14720"/>
                  </a:cubicBezTo>
                  <a:cubicBezTo>
                    <a:pt x="13263" y="15438"/>
                    <a:pt x="17432" y="16351"/>
                    <a:pt x="19516" y="17135"/>
                  </a:cubicBezTo>
                  <a:cubicBezTo>
                    <a:pt x="21600" y="17918"/>
                    <a:pt x="21600" y="18570"/>
                    <a:pt x="18379" y="19288"/>
                  </a:cubicBezTo>
                  <a:cubicBezTo>
                    <a:pt x="15158" y="20006"/>
                    <a:pt x="8716" y="20789"/>
                    <a:pt x="2274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570494" y="2533649"/>
              <a:ext cx="151607" cy="55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38" fill="norm" stroke="1" extrusionOk="0">
                  <a:moveTo>
                    <a:pt x="0" y="989"/>
                  </a:moveTo>
                  <a:cubicBezTo>
                    <a:pt x="0" y="495"/>
                    <a:pt x="0" y="0"/>
                    <a:pt x="0" y="0"/>
                  </a:cubicBezTo>
                  <a:cubicBezTo>
                    <a:pt x="0" y="0"/>
                    <a:pt x="0" y="495"/>
                    <a:pt x="0" y="1649"/>
                  </a:cubicBezTo>
                  <a:cubicBezTo>
                    <a:pt x="0" y="2803"/>
                    <a:pt x="0" y="4617"/>
                    <a:pt x="150" y="5730"/>
                  </a:cubicBezTo>
                  <a:cubicBezTo>
                    <a:pt x="300" y="6843"/>
                    <a:pt x="600" y="7255"/>
                    <a:pt x="1350" y="7626"/>
                  </a:cubicBezTo>
                  <a:cubicBezTo>
                    <a:pt x="2100" y="7997"/>
                    <a:pt x="3300" y="8327"/>
                    <a:pt x="4350" y="8203"/>
                  </a:cubicBezTo>
                  <a:cubicBezTo>
                    <a:pt x="5400" y="8079"/>
                    <a:pt x="6300" y="7502"/>
                    <a:pt x="7650" y="6266"/>
                  </a:cubicBezTo>
                  <a:cubicBezTo>
                    <a:pt x="9000" y="5029"/>
                    <a:pt x="10800" y="3133"/>
                    <a:pt x="12000" y="1937"/>
                  </a:cubicBezTo>
                  <a:cubicBezTo>
                    <a:pt x="13200" y="742"/>
                    <a:pt x="13800" y="247"/>
                    <a:pt x="14400" y="206"/>
                  </a:cubicBezTo>
                  <a:cubicBezTo>
                    <a:pt x="15000" y="165"/>
                    <a:pt x="15600" y="577"/>
                    <a:pt x="16350" y="1979"/>
                  </a:cubicBezTo>
                  <a:cubicBezTo>
                    <a:pt x="17100" y="3380"/>
                    <a:pt x="18000" y="5771"/>
                    <a:pt x="18900" y="8162"/>
                  </a:cubicBezTo>
                  <a:cubicBezTo>
                    <a:pt x="19800" y="10553"/>
                    <a:pt x="20700" y="12944"/>
                    <a:pt x="21150" y="15046"/>
                  </a:cubicBezTo>
                  <a:cubicBezTo>
                    <a:pt x="21600" y="17148"/>
                    <a:pt x="21600" y="18962"/>
                    <a:pt x="21150" y="20034"/>
                  </a:cubicBezTo>
                  <a:cubicBezTo>
                    <a:pt x="20700" y="21105"/>
                    <a:pt x="19800" y="21435"/>
                    <a:pt x="18600" y="21518"/>
                  </a:cubicBezTo>
                  <a:cubicBezTo>
                    <a:pt x="17400" y="21600"/>
                    <a:pt x="15900" y="21435"/>
                    <a:pt x="14400" y="20982"/>
                  </a:cubicBezTo>
                  <a:cubicBezTo>
                    <a:pt x="12900" y="20528"/>
                    <a:pt x="11400" y="19786"/>
                    <a:pt x="11100" y="19044"/>
                  </a:cubicBezTo>
                  <a:cubicBezTo>
                    <a:pt x="10800" y="18302"/>
                    <a:pt x="11700" y="17560"/>
                    <a:pt x="12600" y="16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778162" y="2676868"/>
              <a:ext cx="90725" cy="20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161" fill="norm" stroke="1" extrusionOk="0">
                  <a:moveTo>
                    <a:pt x="14505" y="1634"/>
                  </a:moveTo>
                  <a:cubicBezTo>
                    <a:pt x="12626" y="966"/>
                    <a:pt x="10748" y="298"/>
                    <a:pt x="8635" y="76"/>
                  </a:cubicBezTo>
                  <a:cubicBezTo>
                    <a:pt x="6522" y="-147"/>
                    <a:pt x="4174" y="76"/>
                    <a:pt x="2296" y="1412"/>
                  </a:cubicBezTo>
                  <a:cubicBezTo>
                    <a:pt x="418" y="2748"/>
                    <a:pt x="-991" y="5197"/>
                    <a:pt x="887" y="7313"/>
                  </a:cubicBezTo>
                  <a:cubicBezTo>
                    <a:pt x="2766" y="9428"/>
                    <a:pt x="7931" y="11210"/>
                    <a:pt x="11687" y="12991"/>
                  </a:cubicBezTo>
                  <a:cubicBezTo>
                    <a:pt x="15444" y="14773"/>
                    <a:pt x="17792" y="16554"/>
                    <a:pt x="18261" y="17890"/>
                  </a:cubicBezTo>
                  <a:cubicBezTo>
                    <a:pt x="18731" y="19226"/>
                    <a:pt x="17322" y="20117"/>
                    <a:pt x="15444" y="20674"/>
                  </a:cubicBezTo>
                  <a:cubicBezTo>
                    <a:pt x="13566" y="21230"/>
                    <a:pt x="11218" y="21453"/>
                    <a:pt x="9105" y="20562"/>
                  </a:cubicBezTo>
                  <a:cubicBezTo>
                    <a:pt x="6992" y="19672"/>
                    <a:pt x="5113" y="17667"/>
                    <a:pt x="6757" y="15107"/>
                  </a:cubicBezTo>
                  <a:cubicBezTo>
                    <a:pt x="8400" y="12546"/>
                    <a:pt x="13566" y="9428"/>
                    <a:pt x="16618" y="7201"/>
                  </a:cubicBezTo>
                  <a:cubicBezTo>
                    <a:pt x="19670" y="4975"/>
                    <a:pt x="20609" y="3639"/>
                    <a:pt x="19905" y="2859"/>
                  </a:cubicBezTo>
                  <a:cubicBezTo>
                    <a:pt x="19200" y="2080"/>
                    <a:pt x="16852" y="1857"/>
                    <a:pt x="14505" y="1968"/>
                  </a:cubicBezTo>
                  <a:cubicBezTo>
                    <a:pt x="12157" y="2080"/>
                    <a:pt x="9809" y="2525"/>
                    <a:pt x="7461" y="2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059444" y="263525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046744" y="27559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415044" y="2531823"/>
              <a:ext cx="149486" cy="55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07" fill="norm" stroke="1" extrusionOk="0">
                  <a:moveTo>
                    <a:pt x="0" y="21507"/>
                  </a:moveTo>
                  <a:cubicBezTo>
                    <a:pt x="304" y="19043"/>
                    <a:pt x="608" y="16579"/>
                    <a:pt x="913" y="14197"/>
                  </a:cubicBezTo>
                  <a:cubicBezTo>
                    <a:pt x="1217" y="11816"/>
                    <a:pt x="1521" y="9516"/>
                    <a:pt x="2282" y="7463"/>
                  </a:cubicBezTo>
                  <a:cubicBezTo>
                    <a:pt x="3042" y="5410"/>
                    <a:pt x="4259" y="3603"/>
                    <a:pt x="5476" y="2412"/>
                  </a:cubicBezTo>
                  <a:cubicBezTo>
                    <a:pt x="6693" y="1221"/>
                    <a:pt x="7910" y="646"/>
                    <a:pt x="9431" y="318"/>
                  </a:cubicBezTo>
                  <a:cubicBezTo>
                    <a:pt x="10952" y="-11"/>
                    <a:pt x="12777" y="-93"/>
                    <a:pt x="13994" y="112"/>
                  </a:cubicBezTo>
                  <a:cubicBezTo>
                    <a:pt x="15211" y="318"/>
                    <a:pt x="15820" y="810"/>
                    <a:pt x="15515" y="1837"/>
                  </a:cubicBezTo>
                  <a:cubicBezTo>
                    <a:pt x="15211" y="2864"/>
                    <a:pt x="13994" y="4424"/>
                    <a:pt x="13082" y="5492"/>
                  </a:cubicBezTo>
                  <a:cubicBezTo>
                    <a:pt x="12169" y="6559"/>
                    <a:pt x="11561" y="7134"/>
                    <a:pt x="12169" y="7422"/>
                  </a:cubicBezTo>
                  <a:cubicBezTo>
                    <a:pt x="12777" y="7709"/>
                    <a:pt x="14603" y="7709"/>
                    <a:pt x="16276" y="7874"/>
                  </a:cubicBezTo>
                  <a:cubicBezTo>
                    <a:pt x="17949" y="8038"/>
                    <a:pt x="19470" y="8366"/>
                    <a:pt x="20383" y="8777"/>
                  </a:cubicBezTo>
                  <a:cubicBezTo>
                    <a:pt x="21296" y="9188"/>
                    <a:pt x="21600" y="9680"/>
                    <a:pt x="21448" y="10132"/>
                  </a:cubicBezTo>
                  <a:cubicBezTo>
                    <a:pt x="21296" y="10584"/>
                    <a:pt x="20687" y="10994"/>
                    <a:pt x="19623" y="11364"/>
                  </a:cubicBezTo>
                  <a:cubicBezTo>
                    <a:pt x="18558" y="11734"/>
                    <a:pt x="17037" y="12062"/>
                    <a:pt x="15363" y="12267"/>
                  </a:cubicBezTo>
                  <a:cubicBezTo>
                    <a:pt x="13690" y="12473"/>
                    <a:pt x="11865" y="12555"/>
                    <a:pt x="11408" y="12391"/>
                  </a:cubicBezTo>
                  <a:cubicBezTo>
                    <a:pt x="10952" y="12226"/>
                    <a:pt x="11865" y="11816"/>
                    <a:pt x="12777" y="1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629117" y="2749550"/>
              <a:ext cx="63004" cy="11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1" h="21359" fill="norm" stroke="1" extrusionOk="0">
                  <a:moveTo>
                    <a:pt x="14758" y="5786"/>
                  </a:moveTo>
                  <a:cubicBezTo>
                    <a:pt x="10033" y="8871"/>
                    <a:pt x="5308" y="11957"/>
                    <a:pt x="2608" y="14464"/>
                  </a:cubicBezTo>
                  <a:cubicBezTo>
                    <a:pt x="-92" y="16971"/>
                    <a:pt x="-767" y="18900"/>
                    <a:pt x="920" y="20057"/>
                  </a:cubicBezTo>
                  <a:cubicBezTo>
                    <a:pt x="2608" y="21214"/>
                    <a:pt x="6658" y="21600"/>
                    <a:pt x="10708" y="21214"/>
                  </a:cubicBezTo>
                  <a:cubicBezTo>
                    <a:pt x="14758" y="20829"/>
                    <a:pt x="18808" y="19671"/>
                    <a:pt x="19821" y="16971"/>
                  </a:cubicBezTo>
                  <a:cubicBezTo>
                    <a:pt x="20833" y="14271"/>
                    <a:pt x="18808" y="10029"/>
                    <a:pt x="17121" y="6943"/>
                  </a:cubicBezTo>
                  <a:cubicBezTo>
                    <a:pt x="15433" y="3857"/>
                    <a:pt x="14083" y="1929"/>
                    <a:pt x="127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030994" y="2743200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117216" y="2647950"/>
              <a:ext cx="2172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54"/>
                    <a:pt x="4448" y="1108"/>
                    <a:pt x="1502" y="3969"/>
                  </a:cubicBezTo>
                  <a:cubicBezTo>
                    <a:pt x="-1443" y="6831"/>
                    <a:pt x="521" y="12000"/>
                    <a:pt x="2484" y="15323"/>
                  </a:cubicBezTo>
                  <a:cubicBezTo>
                    <a:pt x="4448" y="18646"/>
                    <a:pt x="6412" y="20123"/>
                    <a:pt x="8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3793357" y="2497566"/>
              <a:ext cx="157015" cy="57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56" fill="norm" stroke="1" extrusionOk="0">
                  <a:moveTo>
                    <a:pt x="2543" y="10567"/>
                  </a:moveTo>
                  <a:cubicBezTo>
                    <a:pt x="2831" y="12932"/>
                    <a:pt x="3119" y="15297"/>
                    <a:pt x="3263" y="16913"/>
                  </a:cubicBezTo>
                  <a:cubicBezTo>
                    <a:pt x="3407" y="18529"/>
                    <a:pt x="3407" y="19397"/>
                    <a:pt x="3119" y="20106"/>
                  </a:cubicBezTo>
                  <a:cubicBezTo>
                    <a:pt x="2831" y="20816"/>
                    <a:pt x="2255" y="21367"/>
                    <a:pt x="1679" y="21446"/>
                  </a:cubicBezTo>
                  <a:cubicBezTo>
                    <a:pt x="1103" y="21525"/>
                    <a:pt x="527" y="21131"/>
                    <a:pt x="239" y="19515"/>
                  </a:cubicBezTo>
                  <a:cubicBezTo>
                    <a:pt x="-49" y="17899"/>
                    <a:pt x="-49" y="15061"/>
                    <a:pt x="95" y="12302"/>
                  </a:cubicBezTo>
                  <a:cubicBezTo>
                    <a:pt x="239" y="9543"/>
                    <a:pt x="527" y="6862"/>
                    <a:pt x="815" y="5049"/>
                  </a:cubicBezTo>
                  <a:cubicBezTo>
                    <a:pt x="1103" y="3236"/>
                    <a:pt x="1391" y="2290"/>
                    <a:pt x="1823" y="1580"/>
                  </a:cubicBezTo>
                  <a:cubicBezTo>
                    <a:pt x="2255" y="871"/>
                    <a:pt x="2831" y="398"/>
                    <a:pt x="3839" y="161"/>
                  </a:cubicBezTo>
                  <a:cubicBezTo>
                    <a:pt x="4847" y="-75"/>
                    <a:pt x="6287" y="-75"/>
                    <a:pt x="8303" y="319"/>
                  </a:cubicBezTo>
                  <a:cubicBezTo>
                    <a:pt x="10319" y="713"/>
                    <a:pt x="12911" y="1502"/>
                    <a:pt x="14063" y="2448"/>
                  </a:cubicBezTo>
                  <a:cubicBezTo>
                    <a:pt x="15215" y="3394"/>
                    <a:pt x="14927" y="4497"/>
                    <a:pt x="14351" y="5207"/>
                  </a:cubicBezTo>
                  <a:cubicBezTo>
                    <a:pt x="13775" y="5916"/>
                    <a:pt x="12911" y="6232"/>
                    <a:pt x="11903" y="6507"/>
                  </a:cubicBezTo>
                  <a:cubicBezTo>
                    <a:pt x="10895" y="6783"/>
                    <a:pt x="9743" y="7020"/>
                    <a:pt x="9455" y="7335"/>
                  </a:cubicBezTo>
                  <a:cubicBezTo>
                    <a:pt x="9167" y="7651"/>
                    <a:pt x="9743" y="8045"/>
                    <a:pt x="11327" y="8399"/>
                  </a:cubicBezTo>
                  <a:cubicBezTo>
                    <a:pt x="12911" y="8754"/>
                    <a:pt x="15503" y="9070"/>
                    <a:pt x="17375" y="9345"/>
                  </a:cubicBezTo>
                  <a:cubicBezTo>
                    <a:pt x="19247" y="9621"/>
                    <a:pt x="20399" y="9858"/>
                    <a:pt x="20975" y="10173"/>
                  </a:cubicBezTo>
                  <a:cubicBezTo>
                    <a:pt x="21551" y="10489"/>
                    <a:pt x="21551" y="10883"/>
                    <a:pt x="20543" y="11316"/>
                  </a:cubicBezTo>
                  <a:cubicBezTo>
                    <a:pt x="19535" y="11750"/>
                    <a:pt x="17519" y="12223"/>
                    <a:pt x="15791" y="12499"/>
                  </a:cubicBezTo>
                  <a:cubicBezTo>
                    <a:pt x="14063" y="12775"/>
                    <a:pt x="12623" y="12853"/>
                    <a:pt x="11183" y="12853"/>
                  </a:cubicBezTo>
                  <a:cubicBezTo>
                    <a:pt x="9743" y="12853"/>
                    <a:pt x="8303" y="12775"/>
                    <a:pt x="8591" y="12499"/>
                  </a:cubicBezTo>
                  <a:cubicBezTo>
                    <a:pt x="8879" y="12223"/>
                    <a:pt x="10895" y="11750"/>
                    <a:pt x="12911" y="1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040644" y="28003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224794" y="27368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311107" y="2635250"/>
              <a:ext cx="162556" cy="44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88" fill="norm" stroke="1" extrusionOk="0">
                  <a:moveTo>
                    <a:pt x="2831" y="0"/>
                  </a:moveTo>
                  <a:cubicBezTo>
                    <a:pt x="1723" y="411"/>
                    <a:pt x="616" y="823"/>
                    <a:pt x="200" y="1903"/>
                  </a:cubicBezTo>
                  <a:cubicBezTo>
                    <a:pt x="-215" y="2983"/>
                    <a:pt x="62" y="4731"/>
                    <a:pt x="616" y="5966"/>
                  </a:cubicBezTo>
                  <a:cubicBezTo>
                    <a:pt x="1170" y="7200"/>
                    <a:pt x="2000" y="7920"/>
                    <a:pt x="3662" y="8177"/>
                  </a:cubicBezTo>
                  <a:cubicBezTo>
                    <a:pt x="5323" y="8434"/>
                    <a:pt x="7816" y="8229"/>
                    <a:pt x="10170" y="7200"/>
                  </a:cubicBezTo>
                  <a:cubicBezTo>
                    <a:pt x="12523" y="6171"/>
                    <a:pt x="14739" y="4320"/>
                    <a:pt x="15985" y="3086"/>
                  </a:cubicBezTo>
                  <a:cubicBezTo>
                    <a:pt x="17231" y="1851"/>
                    <a:pt x="17508" y="1234"/>
                    <a:pt x="17231" y="1183"/>
                  </a:cubicBezTo>
                  <a:cubicBezTo>
                    <a:pt x="16954" y="1131"/>
                    <a:pt x="16123" y="1646"/>
                    <a:pt x="15708" y="2777"/>
                  </a:cubicBezTo>
                  <a:cubicBezTo>
                    <a:pt x="15293" y="3909"/>
                    <a:pt x="15293" y="5657"/>
                    <a:pt x="15985" y="7817"/>
                  </a:cubicBezTo>
                  <a:cubicBezTo>
                    <a:pt x="16677" y="9977"/>
                    <a:pt x="18062" y="12549"/>
                    <a:pt x="19170" y="14657"/>
                  </a:cubicBezTo>
                  <a:cubicBezTo>
                    <a:pt x="20277" y="16766"/>
                    <a:pt x="21108" y="18411"/>
                    <a:pt x="21247" y="19491"/>
                  </a:cubicBezTo>
                  <a:cubicBezTo>
                    <a:pt x="21385" y="20571"/>
                    <a:pt x="20831" y="21086"/>
                    <a:pt x="19723" y="21343"/>
                  </a:cubicBezTo>
                  <a:cubicBezTo>
                    <a:pt x="18616" y="21600"/>
                    <a:pt x="16954" y="21600"/>
                    <a:pt x="15154" y="20623"/>
                  </a:cubicBezTo>
                  <a:cubicBezTo>
                    <a:pt x="13354" y="19646"/>
                    <a:pt x="11416" y="17691"/>
                    <a:pt x="9477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561344" y="2782746"/>
              <a:ext cx="112209" cy="18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36" fill="norm" stroke="1" extrusionOk="0">
                  <a:moveTo>
                    <a:pt x="0" y="4156"/>
                  </a:moveTo>
                  <a:cubicBezTo>
                    <a:pt x="4400" y="2716"/>
                    <a:pt x="8800" y="1276"/>
                    <a:pt x="12400" y="556"/>
                  </a:cubicBezTo>
                  <a:cubicBezTo>
                    <a:pt x="16000" y="-164"/>
                    <a:pt x="18800" y="-164"/>
                    <a:pt x="20200" y="436"/>
                  </a:cubicBezTo>
                  <a:cubicBezTo>
                    <a:pt x="21600" y="1036"/>
                    <a:pt x="21600" y="2236"/>
                    <a:pt x="19800" y="5836"/>
                  </a:cubicBezTo>
                  <a:cubicBezTo>
                    <a:pt x="18000" y="9436"/>
                    <a:pt x="14400" y="15436"/>
                    <a:pt x="108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586744" y="286385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202694" y="28067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278894" y="2717800"/>
              <a:ext cx="12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932944" y="2470584"/>
              <a:ext cx="144163" cy="60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09" fill="norm" stroke="1" extrusionOk="0">
                  <a:moveTo>
                    <a:pt x="0" y="21509"/>
                  </a:moveTo>
                  <a:cubicBezTo>
                    <a:pt x="626" y="19017"/>
                    <a:pt x="1252" y="16524"/>
                    <a:pt x="2035" y="13994"/>
                  </a:cubicBezTo>
                  <a:cubicBezTo>
                    <a:pt x="2817" y="11464"/>
                    <a:pt x="3757" y="8896"/>
                    <a:pt x="5009" y="6782"/>
                  </a:cubicBezTo>
                  <a:cubicBezTo>
                    <a:pt x="6261" y="4667"/>
                    <a:pt x="7826" y="3006"/>
                    <a:pt x="9235" y="1986"/>
                  </a:cubicBezTo>
                  <a:cubicBezTo>
                    <a:pt x="10643" y="966"/>
                    <a:pt x="11896" y="589"/>
                    <a:pt x="13304" y="324"/>
                  </a:cubicBezTo>
                  <a:cubicBezTo>
                    <a:pt x="14713" y="60"/>
                    <a:pt x="16278" y="-91"/>
                    <a:pt x="17374" y="60"/>
                  </a:cubicBezTo>
                  <a:cubicBezTo>
                    <a:pt x="18470" y="211"/>
                    <a:pt x="19096" y="664"/>
                    <a:pt x="18313" y="1759"/>
                  </a:cubicBezTo>
                  <a:cubicBezTo>
                    <a:pt x="17530" y="2854"/>
                    <a:pt x="15339" y="4592"/>
                    <a:pt x="13774" y="5649"/>
                  </a:cubicBezTo>
                  <a:cubicBezTo>
                    <a:pt x="12209" y="6706"/>
                    <a:pt x="11270" y="7084"/>
                    <a:pt x="10174" y="7386"/>
                  </a:cubicBezTo>
                  <a:cubicBezTo>
                    <a:pt x="9078" y="7688"/>
                    <a:pt x="7826" y="7915"/>
                    <a:pt x="7983" y="8066"/>
                  </a:cubicBezTo>
                  <a:cubicBezTo>
                    <a:pt x="8139" y="8217"/>
                    <a:pt x="9704" y="8292"/>
                    <a:pt x="12209" y="8745"/>
                  </a:cubicBezTo>
                  <a:cubicBezTo>
                    <a:pt x="14713" y="9199"/>
                    <a:pt x="18157" y="10029"/>
                    <a:pt x="19878" y="10709"/>
                  </a:cubicBezTo>
                  <a:cubicBezTo>
                    <a:pt x="21600" y="11389"/>
                    <a:pt x="21600" y="11917"/>
                    <a:pt x="20817" y="12371"/>
                  </a:cubicBezTo>
                  <a:cubicBezTo>
                    <a:pt x="20035" y="12824"/>
                    <a:pt x="18470" y="13201"/>
                    <a:pt x="16591" y="13390"/>
                  </a:cubicBezTo>
                  <a:cubicBezTo>
                    <a:pt x="14713" y="13579"/>
                    <a:pt x="12522" y="13579"/>
                    <a:pt x="11426" y="13352"/>
                  </a:cubicBezTo>
                  <a:cubicBezTo>
                    <a:pt x="10330" y="13126"/>
                    <a:pt x="10330" y="12673"/>
                    <a:pt x="10330" y="12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154925" y="2717800"/>
              <a:ext cx="8282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69" y="0"/>
                  </a:moveTo>
                  <a:cubicBezTo>
                    <a:pt x="2769" y="0"/>
                    <a:pt x="5469" y="0"/>
                    <a:pt x="8979" y="1409"/>
                  </a:cubicBezTo>
                  <a:cubicBezTo>
                    <a:pt x="12489" y="2817"/>
                    <a:pt x="16809" y="5635"/>
                    <a:pt x="16809" y="8139"/>
                  </a:cubicBezTo>
                  <a:cubicBezTo>
                    <a:pt x="16809" y="10643"/>
                    <a:pt x="12489" y="12835"/>
                    <a:pt x="8439" y="14870"/>
                  </a:cubicBezTo>
                  <a:cubicBezTo>
                    <a:pt x="4389" y="16904"/>
                    <a:pt x="609" y="18783"/>
                    <a:pt x="69" y="19878"/>
                  </a:cubicBezTo>
                  <a:cubicBezTo>
                    <a:pt x="-471" y="20974"/>
                    <a:pt x="2229" y="21287"/>
                    <a:pt x="6279" y="21443"/>
                  </a:cubicBezTo>
                  <a:cubicBezTo>
                    <a:pt x="10329" y="21600"/>
                    <a:pt x="15729" y="21600"/>
                    <a:pt x="211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414909" y="27876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619107" y="2609850"/>
              <a:ext cx="192572" cy="45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35" fill="norm" stroke="1" extrusionOk="0">
                  <a:moveTo>
                    <a:pt x="657" y="0"/>
                  </a:moveTo>
                  <a:cubicBezTo>
                    <a:pt x="193" y="1200"/>
                    <a:pt x="-272" y="2400"/>
                    <a:pt x="193" y="3600"/>
                  </a:cubicBezTo>
                  <a:cubicBezTo>
                    <a:pt x="657" y="4800"/>
                    <a:pt x="2051" y="6000"/>
                    <a:pt x="3328" y="6600"/>
                  </a:cubicBezTo>
                  <a:cubicBezTo>
                    <a:pt x="4605" y="7200"/>
                    <a:pt x="5767" y="7200"/>
                    <a:pt x="7741" y="6500"/>
                  </a:cubicBezTo>
                  <a:cubicBezTo>
                    <a:pt x="9715" y="5800"/>
                    <a:pt x="12502" y="4400"/>
                    <a:pt x="14244" y="3250"/>
                  </a:cubicBezTo>
                  <a:cubicBezTo>
                    <a:pt x="15986" y="2100"/>
                    <a:pt x="16683" y="1200"/>
                    <a:pt x="16683" y="1100"/>
                  </a:cubicBezTo>
                  <a:cubicBezTo>
                    <a:pt x="16683" y="1000"/>
                    <a:pt x="15986" y="1700"/>
                    <a:pt x="15638" y="3250"/>
                  </a:cubicBezTo>
                  <a:cubicBezTo>
                    <a:pt x="15289" y="4800"/>
                    <a:pt x="15289" y="7200"/>
                    <a:pt x="16218" y="9900"/>
                  </a:cubicBezTo>
                  <a:cubicBezTo>
                    <a:pt x="17147" y="12600"/>
                    <a:pt x="19005" y="15600"/>
                    <a:pt x="20051" y="17450"/>
                  </a:cubicBezTo>
                  <a:cubicBezTo>
                    <a:pt x="21096" y="19300"/>
                    <a:pt x="21328" y="20000"/>
                    <a:pt x="20980" y="20500"/>
                  </a:cubicBezTo>
                  <a:cubicBezTo>
                    <a:pt x="20631" y="21000"/>
                    <a:pt x="19702" y="21300"/>
                    <a:pt x="18425" y="21450"/>
                  </a:cubicBezTo>
                  <a:cubicBezTo>
                    <a:pt x="17147" y="21600"/>
                    <a:pt x="15522" y="21600"/>
                    <a:pt x="14244" y="21050"/>
                  </a:cubicBezTo>
                  <a:cubicBezTo>
                    <a:pt x="12967" y="20500"/>
                    <a:pt x="12038" y="19400"/>
                    <a:pt x="11109" y="1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881437" y="2736850"/>
              <a:ext cx="80208" cy="20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43" fill="norm" stroke="1" extrusionOk="0">
                  <a:moveTo>
                    <a:pt x="20987" y="0"/>
                  </a:moveTo>
                  <a:cubicBezTo>
                    <a:pt x="16556" y="1309"/>
                    <a:pt x="12125" y="2618"/>
                    <a:pt x="8249" y="5236"/>
                  </a:cubicBezTo>
                  <a:cubicBezTo>
                    <a:pt x="4372" y="7855"/>
                    <a:pt x="1049" y="11782"/>
                    <a:pt x="218" y="14727"/>
                  </a:cubicBezTo>
                  <a:cubicBezTo>
                    <a:pt x="-613" y="17673"/>
                    <a:pt x="1049" y="19636"/>
                    <a:pt x="3264" y="20618"/>
                  </a:cubicBezTo>
                  <a:cubicBezTo>
                    <a:pt x="5479" y="21600"/>
                    <a:pt x="8249" y="21600"/>
                    <a:pt x="10464" y="21164"/>
                  </a:cubicBezTo>
                  <a:cubicBezTo>
                    <a:pt x="12679" y="20727"/>
                    <a:pt x="14341" y="19855"/>
                    <a:pt x="15449" y="18873"/>
                  </a:cubicBezTo>
                  <a:cubicBezTo>
                    <a:pt x="16556" y="17891"/>
                    <a:pt x="17110" y="16800"/>
                    <a:pt x="14618" y="15818"/>
                  </a:cubicBezTo>
                  <a:cubicBezTo>
                    <a:pt x="12125" y="14836"/>
                    <a:pt x="6587" y="13964"/>
                    <a:pt x="1049" y="1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591660" y="3670300"/>
              <a:ext cx="178595" cy="48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6" fill="norm" stroke="1" extrusionOk="0">
                  <a:moveTo>
                    <a:pt x="2033" y="0"/>
                  </a:moveTo>
                  <a:cubicBezTo>
                    <a:pt x="1016" y="1516"/>
                    <a:pt x="0" y="3032"/>
                    <a:pt x="0" y="4263"/>
                  </a:cubicBezTo>
                  <a:cubicBezTo>
                    <a:pt x="0" y="5495"/>
                    <a:pt x="1016" y="6442"/>
                    <a:pt x="2795" y="6916"/>
                  </a:cubicBezTo>
                  <a:cubicBezTo>
                    <a:pt x="4574" y="7389"/>
                    <a:pt x="7115" y="7389"/>
                    <a:pt x="9656" y="6347"/>
                  </a:cubicBezTo>
                  <a:cubicBezTo>
                    <a:pt x="12198" y="5305"/>
                    <a:pt x="14739" y="3221"/>
                    <a:pt x="16264" y="1895"/>
                  </a:cubicBezTo>
                  <a:cubicBezTo>
                    <a:pt x="17788" y="568"/>
                    <a:pt x="18296" y="0"/>
                    <a:pt x="18678" y="142"/>
                  </a:cubicBezTo>
                  <a:cubicBezTo>
                    <a:pt x="19059" y="284"/>
                    <a:pt x="19313" y="1137"/>
                    <a:pt x="19821" y="2842"/>
                  </a:cubicBezTo>
                  <a:cubicBezTo>
                    <a:pt x="20329" y="4547"/>
                    <a:pt x="21092" y="7105"/>
                    <a:pt x="21346" y="9947"/>
                  </a:cubicBezTo>
                  <a:cubicBezTo>
                    <a:pt x="21600" y="12789"/>
                    <a:pt x="21346" y="15916"/>
                    <a:pt x="20584" y="17905"/>
                  </a:cubicBezTo>
                  <a:cubicBezTo>
                    <a:pt x="19821" y="19895"/>
                    <a:pt x="18551" y="20747"/>
                    <a:pt x="17280" y="21174"/>
                  </a:cubicBezTo>
                  <a:cubicBezTo>
                    <a:pt x="16009" y="21600"/>
                    <a:pt x="14739" y="21600"/>
                    <a:pt x="13722" y="21268"/>
                  </a:cubicBezTo>
                  <a:cubicBezTo>
                    <a:pt x="12706" y="20937"/>
                    <a:pt x="11944" y="20274"/>
                    <a:pt x="12579" y="18995"/>
                  </a:cubicBezTo>
                  <a:cubicBezTo>
                    <a:pt x="13214" y="17716"/>
                    <a:pt x="15247" y="15821"/>
                    <a:pt x="17280" y="13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824494" y="3823494"/>
              <a:ext cx="93600" cy="21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21" fill="norm" stroke="1" extrusionOk="0">
                  <a:moveTo>
                    <a:pt x="2880" y="6274"/>
                  </a:moveTo>
                  <a:cubicBezTo>
                    <a:pt x="1440" y="5427"/>
                    <a:pt x="0" y="4580"/>
                    <a:pt x="0" y="3733"/>
                  </a:cubicBezTo>
                  <a:cubicBezTo>
                    <a:pt x="0" y="2886"/>
                    <a:pt x="1440" y="2039"/>
                    <a:pt x="4080" y="1403"/>
                  </a:cubicBezTo>
                  <a:cubicBezTo>
                    <a:pt x="6720" y="768"/>
                    <a:pt x="10560" y="345"/>
                    <a:pt x="13680" y="133"/>
                  </a:cubicBezTo>
                  <a:cubicBezTo>
                    <a:pt x="16800" y="-79"/>
                    <a:pt x="19200" y="-79"/>
                    <a:pt x="20400" y="450"/>
                  </a:cubicBezTo>
                  <a:cubicBezTo>
                    <a:pt x="21600" y="980"/>
                    <a:pt x="21600" y="2039"/>
                    <a:pt x="19680" y="4792"/>
                  </a:cubicBezTo>
                  <a:cubicBezTo>
                    <a:pt x="17760" y="7545"/>
                    <a:pt x="13920" y="11992"/>
                    <a:pt x="11280" y="15062"/>
                  </a:cubicBezTo>
                  <a:cubicBezTo>
                    <a:pt x="8640" y="18133"/>
                    <a:pt x="7200" y="19827"/>
                    <a:pt x="576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862594" y="3924299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135644" y="3784599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135644" y="3860799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465844" y="3599319"/>
              <a:ext cx="143934" cy="55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21562"/>
                  </a:moveTo>
                  <a:cubicBezTo>
                    <a:pt x="635" y="19089"/>
                    <a:pt x="1271" y="16615"/>
                    <a:pt x="2065" y="13977"/>
                  </a:cubicBezTo>
                  <a:cubicBezTo>
                    <a:pt x="2859" y="11339"/>
                    <a:pt x="3812" y="8536"/>
                    <a:pt x="4765" y="6351"/>
                  </a:cubicBezTo>
                  <a:cubicBezTo>
                    <a:pt x="5718" y="4167"/>
                    <a:pt x="6671" y="2600"/>
                    <a:pt x="7465" y="1570"/>
                  </a:cubicBezTo>
                  <a:cubicBezTo>
                    <a:pt x="8259" y="539"/>
                    <a:pt x="8894" y="44"/>
                    <a:pt x="9688" y="3"/>
                  </a:cubicBezTo>
                  <a:cubicBezTo>
                    <a:pt x="10482" y="-38"/>
                    <a:pt x="11435" y="374"/>
                    <a:pt x="12229" y="1281"/>
                  </a:cubicBezTo>
                  <a:cubicBezTo>
                    <a:pt x="13024" y="2188"/>
                    <a:pt x="13659" y="3589"/>
                    <a:pt x="13976" y="4496"/>
                  </a:cubicBezTo>
                  <a:cubicBezTo>
                    <a:pt x="14294" y="5403"/>
                    <a:pt x="14294" y="5815"/>
                    <a:pt x="13818" y="6393"/>
                  </a:cubicBezTo>
                  <a:cubicBezTo>
                    <a:pt x="13341" y="6970"/>
                    <a:pt x="12388" y="7712"/>
                    <a:pt x="12706" y="8124"/>
                  </a:cubicBezTo>
                  <a:cubicBezTo>
                    <a:pt x="13024" y="8536"/>
                    <a:pt x="14612" y="8618"/>
                    <a:pt x="16200" y="8742"/>
                  </a:cubicBezTo>
                  <a:cubicBezTo>
                    <a:pt x="17788" y="8866"/>
                    <a:pt x="19376" y="9031"/>
                    <a:pt x="20329" y="9319"/>
                  </a:cubicBezTo>
                  <a:cubicBezTo>
                    <a:pt x="21282" y="9608"/>
                    <a:pt x="21600" y="10020"/>
                    <a:pt x="21600" y="10515"/>
                  </a:cubicBezTo>
                  <a:cubicBezTo>
                    <a:pt x="21600" y="11009"/>
                    <a:pt x="21282" y="11586"/>
                    <a:pt x="20329" y="11875"/>
                  </a:cubicBezTo>
                  <a:cubicBezTo>
                    <a:pt x="19376" y="12164"/>
                    <a:pt x="17788" y="12164"/>
                    <a:pt x="16200" y="12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675394" y="3810000"/>
              <a:ext cx="82551" cy="10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46" fill="norm" stroke="1" extrusionOk="0">
                  <a:moveTo>
                    <a:pt x="21060" y="9450"/>
                  </a:moveTo>
                  <a:cubicBezTo>
                    <a:pt x="15120" y="9450"/>
                    <a:pt x="9180" y="9450"/>
                    <a:pt x="5400" y="10575"/>
                  </a:cubicBezTo>
                  <a:cubicBezTo>
                    <a:pt x="1620" y="11700"/>
                    <a:pt x="0" y="13950"/>
                    <a:pt x="0" y="15975"/>
                  </a:cubicBezTo>
                  <a:cubicBezTo>
                    <a:pt x="0" y="18000"/>
                    <a:pt x="1620" y="19800"/>
                    <a:pt x="4050" y="20700"/>
                  </a:cubicBezTo>
                  <a:cubicBezTo>
                    <a:pt x="6480" y="21600"/>
                    <a:pt x="9720" y="21600"/>
                    <a:pt x="12960" y="21150"/>
                  </a:cubicBezTo>
                  <a:cubicBezTo>
                    <a:pt x="16200" y="20700"/>
                    <a:pt x="19440" y="19800"/>
                    <a:pt x="20520" y="17100"/>
                  </a:cubicBezTo>
                  <a:cubicBezTo>
                    <a:pt x="21600" y="14400"/>
                    <a:pt x="20520" y="9900"/>
                    <a:pt x="17820" y="6750"/>
                  </a:cubicBezTo>
                  <a:cubicBezTo>
                    <a:pt x="15120" y="3600"/>
                    <a:pt x="10800" y="1800"/>
                    <a:pt x="6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113544" y="37909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157431" y="3708399"/>
              <a:ext cx="196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12"/>
                    <a:pt x="-1585" y="7624"/>
                    <a:pt x="575" y="11224"/>
                  </a:cubicBezTo>
                  <a:cubicBezTo>
                    <a:pt x="2735" y="14824"/>
                    <a:pt x="11375" y="1821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659644" y="3626305"/>
              <a:ext cx="110468" cy="51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92" fill="norm" stroke="1" extrusionOk="0">
                  <a:moveTo>
                    <a:pt x="0" y="21492"/>
                  </a:moveTo>
                  <a:cubicBezTo>
                    <a:pt x="408" y="19722"/>
                    <a:pt x="815" y="17951"/>
                    <a:pt x="1426" y="15428"/>
                  </a:cubicBezTo>
                  <a:cubicBezTo>
                    <a:pt x="2038" y="12905"/>
                    <a:pt x="2853" y="9630"/>
                    <a:pt x="3668" y="7240"/>
                  </a:cubicBezTo>
                  <a:cubicBezTo>
                    <a:pt x="4483" y="4849"/>
                    <a:pt x="5298" y="3344"/>
                    <a:pt x="6317" y="2326"/>
                  </a:cubicBezTo>
                  <a:cubicBezTo>
                    <a:pt x="7336" y="1308"/>
                    <a:pt x="8558" y="777"/>
                    <a:pt x="10189" y="423"/>
                  </a:cubicBezTo>
                  <a:cubicBezTo>
                    <a:pt x="11819" y="69"/>
                    <a:pt x="13857" y="-108"/>
                    <a:pt x="15079" y="69"/>
                  </a:cubicBezTo>
                  <a:cubicBezTo>
                    <a:pt x="16302" y="246"/>
                    <a:pt x="16709" y="777"/>
                    <a:pt x="16913" y="1662"/>
                  </a:cubicBezTo>
                  <a:cubicBezTo>
                    <a:pt x="17117" y="2548"/>
                    <a:pt x="17117" y="3787"/>
                    <a:pt x="16506" y="4584"/>
                  </a:cubicBezTo>
                  <a:cubicBezTo>
                    <a:pt x="15894" y="5381"/>
                    <a:pt x="14672" y="5735"/>
                    <a:pt x="14672" y="6089"/>
                  </a:cubicBezTo>
                  <a:cubicBezTo>
                    <a:pt x="14672" y="6443"/>
                    <a:pt x="15894" y="6797"/>
                    <a:pt x="17321" y="7284"/>
                  </a:cubicBezTo>
                  <a:cubicBezTo>
                    <a:pt x="18747" y="7771"/>
                    <a:pt x="20377" y="8390"/>
                    <a:pt x="20989" y="8922"/>
                  </a:cubicBezTo>
                  <a:cubicBezTo>
                    <a:pt x="21600" y="9453"/>
                    <a:pt x="21192" y="9895"/>
                    <a:pt x="19970" y="10294"/>
                  </a:cubicBezTo>
                  <a:cubicBezTo>
                    <a:pt x="18747" y="10692"/>
                    <a:pt x="16709" y="11046"/>
                    <a:pt x="14672" y="11312"/>
                  </a:cubicBezTo>
                  <a:cubicBezTo>
                    <a:pt x="12634" y="11577"/>
                    <a:pt x="10596" y="11754"/>
                    <a:pt x="9170" y="11799"/>
                  </a:cubicBezTo>
                  <a:cubicBezTo>
                    <a:pt x="7743" y="11843"/>
                    <a:pt x="6928" y="11754"/>
                    <a:pt x="6113" y="11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881894" y="38481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970794" y="38671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149387" y="3683997"/>
              <a:ext cx="138482" cy="41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9" fill="norm" stroke="1" extrusionOk="0">
                  <a:moveTo>
                    <a:pt x="2822" y="945"/>
                  </a:moveTo>
                  <a:cubicBezTo>
                    <a:pt x="1841" y="2053"/>
                    <a:pt x="859" y="3160"/>
                    <a:pt x="368" y="4213"/>
                  </a:cubicBezTo>
                  <a:cubicBezTo>
                    <a:pt x="-123" y="5265"/>
                    <a:pt x="-123" y="6262"/>
                    <a:pt x="368" y="6982"/>
                  </a:cubicBezTo>
                  <a:cubicBezTo>
                    <a:pt x="859" y="7702"/>
                    <a:pt x="1841" y="8145"/>
                    <a:pt x="3968" y="8034"/>
                  </a:cubicBezTo>
                  <a:cubicBezTo>
                    <a:pt x="6095" y="7923"/>
                    <a:pt x="9368" y="7259"/>
                    <a:pt x="11659" y="6096"/>
                  </a:cubicBezTo>
                  <a:cubicBezTo>
                    <a:pt x="13950" y="4933"/>
                    <a:pt x="15259" y="3271"/>
                    <a:pt x="15913" y="2053"/>
                  </a:cubicBezTo>
                  <a:cubicBezTo>
                    <a:pt x="16568" y="834"/>
                    <a:pt x="16568" y="59"/>
                    <a:pt x="16404" y="3"/>
                  </a:cubicBezTo>
                  <a:cubicBezTo>
                    <a:pt x="16241" y="-52"/>
                    <a:pt x="15913" y="613"/>
                    <a:pt x="16568" y="2496"/>
                  </a:cubicBezTo>
                  <a:cubicBezTo>
                    <a:pt x="17222" y="4379"/>
                    <a:pt x="18859" y="7480"/>
                    <a:pt x="19841" y="10250"/>
                  </a:cubicBezTo>
                  <a:cubicBezTo>
                    <a:pt x="20822" y="13019"/>
                    <a:pt x="21150" y="15456"/>
                    <a:pt x="21313" y="17006"/>
                  </a:cubicBezTo>
                  <a:cubicBezTo>
                    <a:pt x="21477" y="18557"/>
                    <a:pt x="21477" y="19222"/>
                    <a:pt x="20986" y="19831"/>
                  </a:cubicBezTo>
                  <a:cubicBezTo>
                    <a:pt x="20495" y="20440"/>
                    <a:pt x="19513" y="20994"/>
                    <a:pt x="18204" y="21271"/>
                  </a:cubicBezTo>
                  <a:cubicBezTo>
                    <a:pt x="16895" y="21548"/>
                    <a:pt x="15259" y="21548"/>
                    <a:pt x="14277" y="21271"/>
                  </a:cubicBezTo>
                  <a:cubicBezTo>
                    <a:pt x="13295" y="20994"/>
                    <a:pt x="12968" y="20440"/>
                    <a:pt x="13295" y="19499"/>
                  </a:cubicBezTo>
                  <a:cubicBezTo>
                    <a:pt x="13622" y="18557"/>
                    <a:pt x="14604" y="17228"/>
                    <a:pt x="15586" y="15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351794" y="3810945"/>
              <a:ext cx="82551" cy="14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21600" y="2566"/>
                  </a:moveTo>
                  <a:cubicBezTo>
                    <a:pt x="19938" y="1366"/>
                    <a:pt x="18277" y="166"/>
                    <a:pt x="16338" y="16"/>
                  </a:cubicBezTo>
                  <a:cubicBezTo>
                    <a:pt x="14400" y="-134"/>
                    <a:pt x="12185" y="766"/>
                    <a:pt x="10523" y="3016"/>
                  </a:cubicBezTo>
                  <a:cubicBezTo>
                    <a:pt x="8862" y="5266"/>
                    <a:pt x="7754" y="8866"/>
                    <a:pt x="7200" y="11566"/>
                  </a:cubicBezTo>
                  <a:cubicBezTo>
                    <a:pt x="6646" y="14266"/>
                    <a:pt x="6646" y="16066"/>
                    <a:pt x="7200" y="17716"/>
                  </a:cubicBezTo>
                  <a:cubicBezTo>
                    <a:pt x="7754" y="19366"/>
                    <a:pt x="8862" y="20866"/>
                    <a:pt x="10523" y="21166"/>
                  </a:cubicBezTo>
                  <a:cubicBezTo>
                    <a:pt x="12185" y="21466"/>
                    <a:pt x="14400" y="20566"/>
                    <a:pt x="14400" y="19666"/>
                  </a:cubicBezTo>
                  <a:cubicBezTo>
                    <a:pt x="14400" y="18766"/>
                    <a:pt x="12185" y="17866"/>
                    <a:pt x="9415" y="17266"/>
                  </a:cubicBezTo>
                  <a:cubicBezTo>
                    <a:pt x="6646" y="16666"/>
                    <a:pt x="3323" y="16366"/>
                    <a:pt x="0" y="16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139194" y="379729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213086" y="3733800"/>
              <a:ext cx="2770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20196" y="0"/>
                  </a:moveTo>
                  <a:cubicBezTo>
                    <a:pt x="12482" y="655"/>
                    <a:pt x="4767" y="1309"/>
                    <a:pt x="1682" y="4473"/>
                  </a:cubicBezTo>
                  <a:cubicBezTo>
                    <a:pt x="-1404" y="7636"/>
                    <a:pt x="139" y="13309"/>
                    <a:pt x="3225" y="16582"/>
                  </a:cubicBezTo>
                  <a:cubicBezTo>
                    <a:pt x="6310" y="19855"/>
                    <a:pt x="10939" y="20727"/>
                    <a:pt x="15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812294" y="3611223"/>
              <a:ext cx="126223" cy="53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07" fill="norm" stroke="1" extrusionOk="0">
                  <a:moveTo>
                    <a:pt x="0" y="21507"/>
                  </a:moveTo>
                  <a:cubicBezTo>
                    <a:pt x="708" y="18531"/>
                    <a:pt x="1416" y="15554"/>
                    <a:pt x="2302" y="12535"/>
                  </a:cubicBezTo>
                  <a:cubicBezTo>
                    <a:pt x="3187" y="9516"/>
                    <a:pt x="4249" y="6455"/>
                    <a:pt x="5666" y="4372"/>
                  </a:cubicBezTo>
                  <a:cubicBezTo>
                    <a:pt x="7082" y="2288"/>
                    <a:pt x="8852" y="1183"/>
                    <a:pt x="10623" y="587"/>
                  </a:cubicBezTo>
                  <a:cubicBezTo>
                    <a:pt x="12393" y="-8"/>
                    <a:pt x="14164" y="-93"/>
                    <a:pt x="15226" y="77"/>
                  </a:cubicBezTo>
                  <a:cubicBezTo>
                    <a:pt x="16289" y="247"/>
                    <a:pt x="16643" y="672"/>
                    <a:pt x="16111" y="1650"/>
                  </a:cubicBezTo>
                  <a:cubicBezTo>
                    <a:pt x="15580" y="2628"/>
                    <a:pt x="14164" y="4159"/>
                    <a:pt x="13102" y="5179"/>
                  </a:cubicBezTo>
                  <a:cubicBezTo>
                    <a:pt x="12039" y="6200"/>
                    <a:pt x="11331" y="6710"/>
                    <a:pt x="11862" y="6965"/>
                  </a:cubicBezTo>
                  <a:cubicBezTo>
                    <a:pt x="12393" y="7220"/>
                    <a:pt x="14164" y="7220"/>
                    <a:pt x="15757" y="7348"/>
                  </a:cubicBezTo>
                  <a:cubicBezTo>
                    <a:pt x="17351" y="7476"/>
                    <a:pt x="18767" y="7731"/>
                    <a:pt x="19830" y="8071"/>
                  </a:cubicBezTo>
                  <a:cubicBezTo>
                    <a:pt x="20892" y="8411"/>
                    <a:pt x="21600" y="8836"/>
                    <a:pt x="20715" y="9474"/>
                  </a:cubicBezTo>
                  <a:cubicBezTo>
                    <a:pt x="19830" y="10112"/>
                    <a:pt x="17351" y="10962"/>
                    <a:pt x="15226" y="11430"/>
                  </a:cubicBezTo>
                  <a:cubicBezTo>
                    <a:pt x="13102" y="11898"/>
                    <a:pt x="11331" y="11983"/>
                    <a:pt x="9561" y="12025"/>
                  </a:cubicBezTo>
                  <a:cubicBezTo>
                    <a:pt x="7790" y="12068"/>
                    <a:pt x="6020" y="12068"/>
                    <a:pt x="5666" y="11855"/>
                  </a:cubicBezTo>
                  <a:cubicBezTo>
                    <a:pt x="5311" y="11642"/>
                    <a:pt x="6374" y="11217"/>
                    <a:pt x="7436" y="1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982003" y="3798622"/>
              <a:ext cx="122392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73" fill="norm" stroke="1" extrusionOk="0">
                  <a:moveTo>
                    <a:pt x="3596" y="4704"/>
                  </a:moveTo>
                  <a:cubicBezTo>
                    <a:pt x="3230" y="3068"/>
                    <a:pt x="2864" y="1431"/>
                    <a:pt x="4328" y="613"/>
                  </a:cubicBezTo>
                  <a:cubicBezTo>
                    <a:pt x="5793" y="-205"/>
                    <a:pt x="9088" y="-205"/>
                    <a:pt x="10918" y="613"/>
                  </a:cubicBezTo>
                  <a:cubicBezTo>
                    <a:pt x="12749" y="1431"/>
                    <a:pt x="13115" y="3068"/>
                    <a:pt x="12200" y="5686"/>
                  </a:cubicBezTo>
                  <a:cubicBezTo>
                    <a:pt x="11284" y="8304"/>
                    <a:pt x="9088" y="11904"/>
                    <a:pt x="7257" y="14195"/>
                  </a:cubicBezTo>
                  <a:cubicBezTo>
                    <a:pt x="5427" y="16486"/>
                    <a:pt x="3962" y="17468"/>
                    <a:pt x="2498" y="18450"/>
                  </a:cubicBezTo>
                  <a:cubicBezTo>
                    <a:pt x="1033" y="19431"/>
                    <a:pt x="-431" y="20413"/>
                    <a:pt x="118" y="20904"/>
                  </a:cubicBezTo>
                  <a:cubicBezTo>
                    <a:pt x="667" y="21395"/>
                    <a:pt x="3230" y="21395"/>
                    <a:pt x="7074" y="20904"/>
                  </a:cubicBezTo>
                  <a:cubicBezTo>
                    <a:pt x="10918" y="20413"/>
                    <a:pt x="16044" y="19431"/>
                    <a:pt x="21169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447294" y="3668183"/>
              <a:ext cx="164567" cy="43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60" fill="norm" stroke="1" extrusionOk="0">
                  <a:moveTo>
                    <a:pt x="0" y="104"/>
                  </a:moveTo>
                  <a:cubicBezTo>
                    <a:pt x="0" y="2087"/>
                    <a:pt x="0" y="4070"/>
                    <a:pt x="554" y="5322"/>
                  </a:cubicBezTo>
                  <a:cubicBezTo>
                    <a:pt x="1108" y="6574"/>
                    <a:pt x="2215" y="7096"/>
                    <a:pt x="3462" y="7357"/>
                  </a:cubicBezTo>
                  <a:cubicBezTo>
                    <a:pt x="4708" y="7617"/>
                    <a:pt x="6092" y="7617"/>
                    <a:pt x="8169" y="6522"/>
                  </a:cubicBezTo>
                  <a:cubicBezTo>
                    <a:pt x="10246" y="5426"/>
                    <a:pt x="13015" y="3235"/>
                    <a:pt x="14538" y="1878"/>
                  </a:cubicBezTo>
                  <a:cubicBezTo>
                    <a:pt x="16062" y="522"/>
                    <a:pt x="16338" y="0"/>
                    <a:pt x="16338" y="0"/>
                  </a:cubicBezTo>
                  <a:cubicBezTo>
                    <a:pt x="16338" y="0"/>
                    <a:pt x="16062" y="522"/>
                    <a:pt x="16062" y="2191"/>
                  </a:cubicBezTo>
                  <a:cubicBezTo>
                    <a:pt x="16062" y="3861"/>
                    <a:pt x="16338" y="6678"/>
                    <a:pt x="17308" y="9496"/>
                  </a:cubicBezTo>
                  <a:cubicBezTo>
                    <a:pt x="18277" y="12313"/>
                    <a:pt x="19938" y="15130"/>
                    <a:pt x="20769" y="16800"/>
                  </a:cubicBezTo>
                  <a:cubicBezTo>
                    <a:pt x="21600" y="18470"/>
                    <a:pt x="21600" y="18991"/>
                    <a:pt x="21462" y="19513"/>
                  </a:cubicBezTo>
                  <a:cubicBezTo>
                    <a:pt x="21323" y="20035"/>
                    <a:pt x="21046" y="20557"/>
                    <a:pt x="19938" y="20922"/>
                  </a:cubicBezTo>
                  <a:cubicBezTo>
                    <a:pt x="18831" y="21287"/>
                    <a:pt x="16892" y="21496"/>
                    <a:pt x="15231" y="21548"/>
                  </a:cubicBezTo>
                  <a:cubicBezTo>
                    <a:pt x="13569" y="21600"/>
                    <a:pt x="12185" y="21496"/>
                    <a:pt x="11492" y="21026"/>
                  </a:cubicBezTo>
                  <a:cubicBezTo>
                    <a:pt x="10800" y="20557"/>
                    <a:pt x="10800" y="19722"/>
                    <a:pt x="10800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690014" y="3829844"/>
              <a:ext cx="73601" cy="18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411" fill="norm" stroke="1" extrusionOk="0">
                  <a:moveTo>
                    <a:pt x="18873" y="1413"/>
                  </a:moveTo>
                  <a:cubicBezTo>
                    <a:pt x="15954" y="911"/>
                    <a:pt x="13035" y="408"/>
                    <a:pt x="10116" y="157"/>
                  </a:cubicBezTo>
                  <a:cubicBezTo>
                    <a:pt x="7197" y="-94"/>
                    <a:pt x="4278" y="-94"/>
                    <a:pt x="2235" y="534"/>
                  </a:cubicBezTo>
                  <a:cubicBezTo>
                    <a:pt x="192" y="1162"/>
                    <a:pt x="-976" y="2418"/>
                    <a:pt x="1067" y="4678"/>
                  </a:cubicBezTo>
                  <a:cubicBezTo>
                    <a:pt x="3110" y="6939"/>
                    <a:pt x="8365" y="10204"/>
                    <a:pt x="12159" y="12464"/>
                  </a:cubicBezTo>
                  <a:cubicBezTo>
                    <a:pt x="15954" y="14725"/>
                    <a:pt x="18289" y="15980"/>
                    <a:pt x="19456" y="17236"/>
                  </a:cubicBezTo>
                  <a:cubicBezTo>
                    <a:pt x="20624" y="18492"/>
                    <a:pt x="20624" y="19748"/>
                    <a:pt x="19165" y="20501"/>
                  </a:cubicBezTo>
                  <a:cubicBezTo>
                    <a:pt x="17705" y="21255"/>
                    <a:pt x="14786" y="21506"/>
                    <a:pt x="11867" y="21380"/>
                  </a:cubicBezTo>
                  <a:cubicBezTo>
                    <a:pt x="8948" y="21255"/>
                    <a:pt x="6029" y="20753"/>
                    <a:pt x="311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694944" y="381635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849894" y="47307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9"/>
                    <a:pt x="7200" y="9318"/>
                    <a:pt x="3600" y="12918"/>
                  </a:cubicBezTo>
                  <a:cubicBezTo>
                    <a:pt x="0" y="16518"/>
                    <a:pt x="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837194" y="50165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589544" y="5806593"/>
              <a:ext cx="177295" cy="43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82" fill="norm" stroke="1" extrusionOk="0">
                  <a:moveTo>
                    <a:pt x="0" y="1125"/>
                  </a:moveTo>
                  <a:cubicBezTo>
                    <a:pt x="0" y="601"/>
                    <a:pt x="0" y="77"/>
                    <a:pt x="0" y="77"/>
                  </a:cubicBezTo>
                  <a:cubicBezTo>
                    <a:pt x="0" y="77"/>
                    <a:pt x="0" y="601"/>
                    <a:pt x="386" y="1754"/>
                  </a:cubicBezTo>
                  <a:cubicBezTo>
                    <a:pt x="771" y="2908"/>
                    <a:pt x="1543" y="4690"/>
                    <a:pt x="2443" y="5791"/>
                  </a:cubicBezTo>
                  <a:cubicBezTo>
                    <a:pt x="3343" y="6892"/>
                    <a:pt x="4371" y="7312"/>
                    <a:pt x="6043" y="7259"/>
                  </a:cubicBezTo>
                  <a:cubicBezTo>
                    <a:pt x="7714" y="7207"/>
                    <a:pt x="10029" y="6683"/>
                    <a:pt x="11700" y="5582"/>
                  </a:cubicBezTo>
                  <a:cubicBezTo>
                    <a:pt x="13371" y="4481"/>
                    <a:pt x="14400" y="2803"/>
                    <a:pt x="14786" y="1650"/>
                  </a:cubicBezTo>
                  <a:cubicBezTo>
                    <a:pt x="15171" y="496"/>
                    <a:pt x="14914" y="-133"/>
                    <a:pt x="14657" y="24"/>
                  </a:cubicBezTo>
                  <a:cubicBezTo>
                    <a:pt x="14400" y="182"/>
                    <a:pt x="14143" y="1125"/>
                    <a:pt x="14529" y="2855"/>
                  </a:cubicBezTo>
                  <a:cubicBezTo>
                    <a:pt x="14914" y="4585"/>
                    <a:pt x="15943" y="7102"/>
                    <a:pt x="17100" y="9723"/>
                  </a:cubicBezTo>
                  <a:cubicBezTo>
                    <a:pt x="18257" y="12345"/>
                    <a:pt x="19543" y="15071"/>
                    <a:pt x="20314" y="16749"/>
                  </a:cubicBezTo>
                  <a:cubicBezTo>
                    <a:pt x="21086" y="18426"/>
                    <a:pt x="21343" y="19055"/>
                    <a:pt x="21471" y="19632"/>
                  </a:cubicBezTo>
                  <a:cubicBezTo>
                    <a:pt x="21600" y="20209"/>
                    <a:pt x="21600" y="20733"/>
                    <a:pt x="20957" y="21048"/>
                  </a:cubicBezTo>
                  <a:cubicBezTo>
                    <a:pt x="20314" y="21362"/>
                    <a:pt x="19029" y="21467"/>
                    <a:pt x="17871" y="21310"/>
                  </a:cubicBezTo>
                  <a:cubicBezTo>
                    <a:pt x="16714" y="21152"/>
                    <a:pt x="15686" y="20733"/>
                    <a:pt x="15171" y="19632"/>
                  </a:cubicBezTo>
                  <a:cubicBezTo>
                    <a:pt x="14657" y="18531"/>
                    <a:pt x="14657" y="16749"/>
                    <a:pt x="14657" y="14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818144" y="5906442"/>
              <a:ext cx="79465" cy="20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60" fill="norm" stroke="1" extrusionOk="0">
                  <a:moveTo>
                    <a:pt x="5116" y="1224"/>
                  </a:moveTo>
                  <a:cubicBezTo>
                    <a:pt x="7389" y="563"/>
                    <a:pt x="9663" y="-98"/>
                    <a:pt x="11937" y="12"/>
                  </a:cubicBezTo>
                  <a:cubicBezTo>
                    <a:pt x="14211" y="122"/>
                    <a:pt x="16484" y="1004"/>
                    <a:pt x="17905" y="1996"/>
                  </a:cubicBezTo>
                  <a:cubicBezTo>
                    <a:pt x="19326" y="2988"/>
                    <a:pt x="19895" y="4090"/>
                    <a:pt x="19895" y="5192"/>
                  </a:cubicBezTo>
                  <a:cubicBezTo>
                    <a:pt x="19895" y="6294"/>
                    <a:pt x="19326" y="7396"/>
                    <a:pt x="17337" y="8388"/>
                  </a:cubicBezTo>
                  <a:cubicBezTo>
                    <a:pt x="15347" y="9380"/>
                    <a:pt x="11937" y="10261"/>
                    <a:pt x="11653" y="10922"/>
                  </a:cubicBezTo>
                  <a:cubicBezTo>
                    <a:pt x="11368" y="11584"/>
                    <a:pt x="14211" y="12024"/>
                    <a:pt x="16768" y="12796"/>
                  </a:cubicBezTo>
                  <a:cubicBezTo>
                    <a:pt x="19326" y="13567"/>
                    <a:pt x="21600" y="14669"/>
                    <a:pt x="21316" y="16102"/>
                  </a:cubicBezTo>
                  <a:cubicBezTo>
                    <a:pt x="21032" y="17535"/>
                    <a:pt x="18189" y="19298"/>
                    <a:pt x="15347" y="20290"/>
                  </a:cubicBezTo>
                  <a:cubicBezTo>
                    <a:pt x="12505" y="21282"/>
                    <a:pt x="9663" y="21502"/>
                    <a:pt x="7105" y="21282"/>
                  </a:cubicBezTo>
                  <a:cubicBezTo>
                    <a:pt x="4547" y="21061"/>
                    <a:pt x="2274" y="20400"/>
                    <a:pt x="0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2116594" y="585470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141994" y="597535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503944" y="5652709"/>
              <a:ext cx="158316" cy="52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4" fill="norm" stroke="1" extrusionOk="0">
                  <a:moveTo>
                    <a:pt x="0" y="21464"/>
                  </a:moveTo>
                  <a:cubicBezTo>
                    <a:pt x="1421" y="19045"/>
                    <a:pt x="2842" y="16626"/>
                    <a:pt x="3837" y="14250"/>
                  </a:cubicBezTo>
                  <a:cubicBezTo>
                    <a:pt x="4832" y="11874"/>
                    <a:pt x="5400" y="9541"/>
                    <a:pt x="5968" y="7467"/>
                  </a:cubicBezTo>
                  <a:cubicBezTo>
                    <a:pt x="6537" y="5394"/>
                    <a:pt x="7105" y="3579"/>
                    <a:pt x="7674" y="2283"/>
                  </a:cubicBezTo>
                  <a:cubicBezTo>
                    <a:pt x="8242" y="987"/>
                    <a:pt x="8811" y="210"/>
                    <a:pt x="9521" y="37"/>
                  </a:cubicBezTo>
                  <a:cubicBezTo>
                    <a:pt x="10232" y="-136"/>
                    <a:pt x="11084" y="296"/>
                    <a:pt x="12221" y="1333"/>
                  </a:cubicBezTo>
                  <a:cubicBezTo>
                    <a:pt x="13358" y="2370"/>
                    <a:pt x="14779" y="4011"/>
                    <a:pt x="15063" y="5264"/>
                  </a:cubicBezTo>
                  <a:cubicBezTo>
                    <a:pt x="15347" y="6517"/>
                    <a:pt x="14495" y="7381"/>
                    <a:pt x="13216" y="7986"/>
                  </a:cubicBezTo>
                  <a:cubicBezTo>
                    <a:pt x="11937" y="8590"/>
                    <a:pt x="10232" y="8936"/>
                    <a:pt x="9947" y="9238"/>
                  </a:cubicBezTo>
                  <a:cubicBezTo>
                    <a:pt x="9663" y="9541"/>
                    <a:pt x="10800" y="9800"/>
                    <a:pt x="12079" y="9973"/>
                  </a:cubicBezTo>
                  <a:cubicBezTo>
                    <a:pt x="13358" y="10146"/>
                    <a:pt x="14779" y="10232"/>
                    <a:pt x="16200" y="10405"/>
                  </a:cubicBezTo>
                  <a:cubicBezTo>
                    <a:pt x="17621" y="10578"/>
                    <a:pt x="19042" y="10837"/>
                    <a:pt x="20037" y="11182"/>
                  </a:cubicBezTo>
                  <a:cubicBezTo>
                    <a:pt x="21032" y="11528"/>
                    <a:pt x="21600" y="11960"/>
                    <a:pt x="21032" y="12306"/>
                  </a:cubicBezTo>
                  <a:cubicBezTo>
                    <a:pt x="20463" y="12651"/>
                    <a:pt x="18758" y="12910"/>
                    <a:pt x="17195" y="13083"/>
                  </a:cubicBezTo>
                  <a:cubicBezTo>
                    <a:pt x="15632" y="13256"/>
                    <a:pt x="14211" y="13342"/>
                    <a:pt x="13642" y="13170"/>
                  </a:cubicBezTo>
                  <a:cubicBezTo>
                    <a:pt x="13074" y="12997"/>
                    <a:pt x="13358" y="12565"/>
                    <a:pt x="13642" y="12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725649" y="5886450"/>
              <a:ext cx="83439" cy="9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386" fill="norm" stroke="1" extrusionOk="0">
                  <a:moveTo>
                    <a:pt x="17104" y="1440"/>
                  </a:moveTo>
                  <a:cubicBezTo>
                    <a:pt x="14532" y="1440"/>
                    <a:pt x="11961" y="1440"/>
                    <a:pt x="9389" y="1440"/>
                  </a:cubicBezTo>
                  <a:cubicBezTo>
                    <a:pt x="6818" y="1440"/>
                    <a:pt x="4247" y="1440"/>
                    <a:pt x="2447" y="4320"/>
                  </a:cubicBezTo>
                  <a:cubicBezTo>
                    <a:pt x="647" y="7200"/>
                    <a:pt x="-382" y="12960"/>
                    <a:pt x="132" y="16560"/>
                  </a:cubicBezTo>
                  <a:cubicBezTo>
                    <a:pt x="647" y="20160"/>
                    <a:pt x="2704" y="21600"/>
                    <a:pt x="6561" y="21360"/>
                  </a:cubicBezTo>
                  <a:cubicBezTo>
                    <a:pt x="10418" y="21120"/>
                    <a:pt x="16075" y="19200"/>
                    <a:pt x="18647" y="16320"/>
                  </a:cubicBezTo>
                  <a:cubicBezTo>
                    <a:pt x="21218" y="13440"/>
                    <a:pt x="20704" y="9600"/>
                    <a:pt x="17361" y="6720"/>
                  </a:cubicBezTo>
                  <a:cubicBezTo>
                    <a:pt x="14018" y="3840"/>
                    <a:pt x="7847" y="1920"/>
                    <a:pt x="16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361194" y="58547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21600"/>
                    <a:pt x="11400" y="21600"/>
                    <a:pt x="15000" y="18000"/>
                  </a:cubicBezTo>
                  <a:cubicBezTo>
                    <a:pt x="18600" y="14400"/>
                    <a:pt x="201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434716" y="5772150"/>
              <a:ext cx="2172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53"/>
                    <a:pt x="4448" y="8707"/>
                    <a:pt x="1502" y="12307"/>
                  </a:cubicBezTo>
                  <a:cubicBezTo>
                    <a:pt x="-1443" y="15907"/>
                    <a:pt x="521" y="1875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767594" y="5610969"/>
              <a:ext cx="134572" cy="51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25" fill="norm" stroke="1" extrusionOk="0">
                  <a:moveTo>
                    <a:pt x="0" y="21525"/>
                  </a:moveTo>
                  <a:cubicBezTo>
                    <a:pt x="0" y="19233"/>
                    <a:pt x="0" y="16941"/>
                    <a:pt x="844" y="14252"/>
                  </a:cubicBezTo>
                  <a:cubicBezTo>
                    <a:pt x="1687" y="11563"/>
                    <a:pt x="3375" y="8477"/>
                    <a:pt x="5231" y="6141"/>
                  </a:cubicBezTo>
                  <a:cubicBezTo>
                    <a:pt x="7087" y="3804"/>
                    <a:pt x="9112" y="2217"/>
                    <a:pt x="10800" y="1247"/>
                  </a:cubicBezTo>
                  <a:cubicBezTo>
                    <a:pt x="12487" y="278"/>
                    <a:pt x="13838" y="-75"/>
                    <a:pt x="14512" y="13"/>
                  </a:cubicBezTo>
                  <a:cubicBezTo>
                    <a:pt x="15187" y="101"/>
                    <a:pt x="15187" y="630"/>
                    <a:pt x="14681" y="1776"/>
                  </a:cubicBezTo>
                  <a:cubicBezTo>
                    <a:pt x="14175" y="2923"/>
                    <a:pt x="13162" y="4686"/>
                    <a:pt x="12656" y="5788"/>
                  </a:cubicBezTo>
                  <a:cubicBezTo>
                    <a:pt x="12150" y="6890"/>
                    <a:pt x="12150" y="7331"/>
                    <a:pt x="12994" y="7683"/>
                  </a:cubicBezTo>
                  <a:cubicBezTo>
                    <a:pt x="13838" y="8036"/>
                    <a:pt x="15525" y="8301"/>
                    <a:pt x="16875" y="8609"/>
                  </a:cubicBezTo>
                  <a:cubicBezTo>
                    <a:pt x="18225" y="8918"/>
                    <a:pt x="19237" y="9270"/>
                    <a:pt x="20081" y="9667"/>
                  </a:cubicBezTo>
                  <a:cubicBezTo>
                    <a:pt x="20925" y="10064"/>
                    <a:pt x="21600" y="10505"/>
                    <a:pt x="21431" y="10989"/>
                  </a:cubicBezTo>
                  <a:cubicBezTo>
                    <a:pt x="21262" y="11474"/>
                    <a:pt x="20250" y="12003"/>
                    <a:pt x="18731" y="12312"/>
                  </a:cubicBezTo>
                  <a:cubicBezTo>
                    <a:pt x="17212" y="12621"/>
                    <a:pt x="15187" y="12709"/>
                    <a:pt x="13331" y="12709"/>
                  </a:cubicBezTo>
                  <a:cubicBezTo>
                    <a:pt x="11475" y="12709"/>
                    <a:pt x="9788" y="12621"/>
                    <a:pt x="9619" y="12444"/>
                  </a:cubicBezTo>
                  <a:cubicBezTo>
                    <a:pt x="9450" y="12268"/>
                    <a:pt x="10800" y="12003"/>
                    <a:pt x="12150" y="11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021594" y="58420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173994" y="58229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274374" y="5657850"/>
              <a:ext cx="120422" cy="46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09" fill="norm" stroke="1" extrusionOk="0">
                  <a:moveTo>
                    <a:pt x="2449" y="0"/>
                  </a:moveTo>
                  <a:cubicBezTo>
                    <a:pt x="1332" y="1578"/>
                    <a:pt x="214" y="3156"/>
                    <a:pt x="28" y="4438"/>
                  </a:cubicBezTo>
                  <a:cubicBezTo>
                    <a:pt x="-158" y="5721"/>
                    <a:pt x="587" y="6707"/>
                    <a:pt x="1890" y="7299"/>
                  </a:cubicBezTo>
                  <a:cubicBezTo>
                    <a:pt x="3194" y="7890"/>
                    <a:pt x="5056" y="8088"/>
                    <a:pt x="8408" y="7249"/>
                  </a:cubicBezTo>
                  <a:cubicBezTo>
                    <a:pt x="11759" y="6411"/>
                    <a:pt x="16601" y="4537"/>
                    <a:pt x="19021" y="3156"/>
                  </a:cubicBezTo>
                  <a:cubicBezTo>
                    <a:pt x="21442" y="1775"/>
                    <a:pt x="21442" y="888"/>
                    <a:pt x="20883" y="641"/>
                  </a:cubicBezTo>
                  <a:cubicBezTo>
                    <a:pt x="20325" y="395"/>
                    <a:pt x="19208" y="789"/>
                    <a:pt x="18649" y="2268"/>
                  </a:cubicBezTo>
                  <a:cubicBezTo>
                    <a:pt x="18090" y="3748"/>
                    <a:pt x="18090" y="6312"/>
                    <a:pt x="18463" y="8926"/>
                  </a:cubicBezTo>
                  <a:cubicBezTo>
                    <a:pt x="18835" y="11540"/>
                    <a:pt x="19580" y="14203"/>
                    <a:pt x="20139" y="16077"/>
                  </a:cubicBezTo>
                  <a:cubicBezTo>
                    <a:pt x="20697" y="17951"/>
                    <a:pt x="21070" y="19036"/>
                    <a:pt x="20883" y="19825"/>
                  </a:cubicBezTo>
                  <a:cubicBezTo>
                    <a:pt x="20697" y="20614"/>
                    <a:pt x="19952" y="21107"/>
                    <a:pt x="18649" y="21353"/>
                  </a:cubicBezTo>
                  <a:cubicBezTo>
                    <a:pt x="17345" y="21600"/>
                    <a:pt x="15483" y="21600"/>
                    <a:pt x="13994" y="21008"/>
                  </a:cubicBezTo>
                  <a:cubicBezTo>
                    <a:pt x="12504" y="20416"/>
                    <a:pt x="11387" y="19233"/>
                    <a:pt x="11759" y="17803"/>
                  </a:cubicBezTo>
                  <a:cubicBezTo>
                    <a:pt x="12132" y="16373"/>
                    <a:pt x="13994" y="14696"/>
                    <a:pt x="15856" y="13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434080" y="5854136"/>
              <a:ext cx="133615" cy="17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76" fill="norm" stroke="1" extrusionOk="0">
                  <a:moveTo>
                    <a:pt x="2067" y="861"/>
                  </a:moveTo>
                  <a:cubicBezTo>
                    <a:pt x="4430" y="334"/>
                    <a:pt x="6792" y="-193"/>
                    <a:pt x="8480" y="70"/>
                  </a:cubicBezTo>
                  <a:cubicBezTo>
                    <a:pt x="10167" y="334"/>
                    <a:pt x="11180" y="1387"/>
                    <a:pt x="11180" y="3758"/>
                  </a:cubicBezTo>
                  <a:cubicBezTo>
                    <a:pt x="11180" y="6129"/>
                    <a:pt x="10167" y="9817"/>
                    <a:pt x="8986" y="12056"/>
                  </a:cubicBezTo>
                  <a:cubicBezTo>
                    <a:pt x="7805" y="14295"/>
                    <a:pt x="6455" y="15085"/>
                    <a:pt x="4599" y="16402"/>
                  </a:cubicBezTo>
                  <a:cubicBezTo>
                    <a:pt x="2743" y="17719"/>
                    <a:pt x="380" y="19563"/>
                    <a:pt x="43" y="20485"/>
                  </a:cubicBezTo>
                  <a:cubicBezTo>
                    <a:pt x="-295" y="21407"/>
                    <a:pt x="1393" y="21407"/>
                    <a:pt x="5274" y="20485"/>
                  </a:cubicBezTo>
                  <a:cubicBezTo>
                    <a:pt x="9155" y="19563"/>
                    <a:pt x="15230" y="17719"/>
                    <a:pt x="21305" y="1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399544" y="58166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8514"/>
                    <a:pt x="8533" y="15429"/>
                    <a:pt x="12133" y="11829"/>
                  </a:cubicBezTo>
                  <a:cubicBezTo>
                    <a:pt x="15733" y="8229"/>
                    <a:pt x="1866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5494794" y="5759450"/>
              <a:ext cx="31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914"/>
                    <a:pt x="12960" y="5829"/>
                    <a:pt x="9360" y="9429"/>
                  </a:cubicBezTo>
                  <a:cubicBezTo>
                    <a:pt x="5760" y="13029"/>
                    <a:pt x="2880" y="17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793244" y="5553824"/>
              <a:ext cx="153598" cy="51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24" fill="norm" stroke="1" extrusionOk="0">
                  <a:moveTo>
                    <a:pt x="0" y="21524"/>
                  </a:moveTo>
                  <a:cubicBezTo>
                    <a:pt x="292" y="19471"/>
                    <a:pt x="584" y="17418"/>
                    <a:pt x="1168" y="14964"/>
                  </a:cubicBezTo>
                  <a:cubicBezTo>
                    <a:pt x="1751" y="12509"/>
                    <a:pt x="2627" y="9653"/>
                    <a:pt x="3795" y="7198"/>
                  </a:cubicBezTo>
                  <a:cubicBezTo>
                    <a:pt x="4962" y="4744"/>
                    <a:pt x="6422" y="2691"/>
                    <a:pt x="7735" y="1486"/>
                  </a:cubicBezTo>
                  <a:cubicBezTo>
                    <a:pt x="9049" y="281"/>
                    <a:pt x="10216" y="-76"/>
                    <a:pt x="11092" y="13"/>
                  </a:cubicBezTo>
                  <a:cubicBezTo>
                    <a:pt x="11968" y="103"/>
                    <a:pt x="12551" y="638"/>
                    <a:pt x="12405" y="1888"/>
                  </a:cubicBezTo>
                  <a:cubicBezTo>
                    <a:pt x="12259" y="3137"/>
                    <a:pt x="11384" y="5101"/>
                    <a:pt x="10654" y="6306"/>
                  </a:cubicBezTo>
                  <a:cubicBezTo>
                    <a:pt x="9924" y="7511"/>
                    <a:pt x="9341" y="7957"/>
                    <a:pt x="8757" y="8448"/>
                  </a:cubicBezTo>
                  <a:cubicBezTo>
                    <a:pt x="8173" y="8939"/>
                    <a:pt x="7589" y="9474"/>
                    <a:pt x="8173" y="9831"/>
                  </a:cubicBezTo>
                  <a:cubicBezTo>
                    <a:pt x="8757" y="10188"/>
                    <a:pt x="10508" y="10367"/>
                    <a:pt x="12114" y="10545"/>
                  </a:cubicBezTo>
                  <a:cubicBezTo>
                    <a:pt x="13719" y="10724"/>
                    <a:pt x="15178" y="10903"/>
                    <a:pt x="16638" y="11126"/>
                  </a:cubicBezTo>
                  <a:cubicBezTo>
                    <a:pt x="18097" y="11349"/>
                    <a:pt x="19557" y="11617"/>
                    <a:pt x="20432" y="11974"/>
                  </a:cubicBezTo>
                  <a:cubicBezTo>
                    <a:pt x="21308" y="12331"/>
                    <a:pt x="21600" y="12777"/>
                    <a:pt x="20286" y="13402"/>
                  </a:cubicBezTo>
                  <a:cubicBezTo>
                    <a:pt x="18973" y="14026"/>
                    <a:pt x="16054" y="14830"/>
                    <a:pt x="13865" y="15142"/>
                  </a:cubicBezTo>
                  <a:cubicBezTo>
                    <a:pt x="11676" y="15455"/>
                    <a:pt x="10216" y="15276"/>
                    <a:pt x="10508" y="14919"/>
                  </a:cubicBezTo>
                  <a:cubicBezTo>
                    <a:pt x="10800" y="14562"/>
                    <a:pt x="12843" y="14026"/>
                    <a:pt x="14886" y="13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981303" y="5811429"/>
              <a:ext cx="123092" cy="15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65" fill="norm" stroke="1" extrusionOk="0">
                  <a:moveTo>
                    <a:pt x="1521" y="4160"/>
                  </a:moveTo>
                  <a:cubicBezTo>
                    <a:pt x="1521" y="2720"/>
                    <a:pt x="1521" y="1280"/>
                    <a:pt x="2436" y="560"/>
                  </a:cubicBezTo>
                  <a:cubicBezTo>
                    <a:pt x="3351" y="-160"/>
                    <a:pt x="5182" y="-160"/>
                    <a:pt x="6829" y="416"/>
                  </a:cubicBezTo>
                  <a:cubicBezTo>
                    <a:pt x="8476" y="992"/>
                    <a:pt x="9941" y="2144"/>
                    <a:pt x="9209" y="4880"/>
                  </a:cubicBezTo>
                  <a:cubicBezTo>
                    <a:pt x="8476" y="7616"/>
                    <a:pt x="5548" y="11936"/>
                    <a:pt x="3351" y="14960"/>
                  </a:cubicBezTo>
                  <a:cubicBezTo>
                    <a:pt x="1154" y="17984"/>
                    <a:pt x="-310" y="19712"/>
                    <a:pt x="56" y="20576"/>
                  </a:cubicBezTo>
                  <a:cubicBezTo>
                    <a:pt x="422" y="21440"/>
                    <a:pt x="2619" y="21440"/>
                    <a:pt x="6463" y="20000"/>
                  </a:cubicBezTo>
                  <a:cubicBezTo>
                    <a:pt x="10307" y="18560"/>
                    <a:pt x="15798" y="15680"/>
                    <a:pt x="21290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269494" y="57912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6434594" y="5638800"/>
              <a:ext cx="133907" cy="47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41" fill="norm" stroke="1" extrusionOk="0">
                  <a:moveTo>
                    <a:pt x="0" y="0"/>
                  </a:moveTo>
                  <a:cubicBezTo>
                    <a:pt x="0" y="2189"/>
                    <a:pt x="0" y="4377"/>
                    <a:pt x="169" y="5709"/>
                  </a:cubicBezTo>
                  <a:cubicBezTo>
                    <a:pt x="337" y="7041"/>
                    <a:pt x="675" y="7517"/>
                    <a:pt x="1350" y="7945"/>
                  </a:cubicBezTo>
                  <a:cubicBezTo>
                    <a:pt x="2025" y="8374"/>
                    <a:pt x="3037" y="8754"/>
                    <a:pt x="4219" y="8802"/>
                  </a:cubicBezTo>
                  <a:cubicBezTo>
                    <a:pt x="5400" y="8849"/>
                    <a:pt x="6750" y="8564"/>
                    <a:pt x="8775" y="7660"/>
                  </a:cubicBezTo>
                  <a:cubicBezTo>
                    <a:pt x="10800" y="6756"/>
                    <a:pt x="13500" y="5233"/>
                    <a:pt x="15187" y="4139"/>
                  </a:cubicBezTo>
                  <a:cubicBezTo>
                    <a:pt x="16875" y="3045"/>
                    <a:pt x="17550" y="2379"/>
                    <a:pt x="17719" y="1760"/>
                  </a:cubicBezTo>
                  <a:cubicBezTo>
                    <a:pt x="17887" y="1142"/>
                    <a:pt x="17550" y="571"/>
                    <a:pt x="17212" y="523"/>
                  </a:cubicBezTo>
                  <a:cubicBezTo>
                    <a:pt x="16875" y="476"/>
                    <a:pt x="16538" y="952"/>
                    <a:pt x="16706" y="2522"/>
                  </a:cubicBezTo>
                  <a:cubicBezTo>
                    <a:pt x="16875" y="4092"/>
                    <a:pt x="17550" y="6756"/>
                    <a:pt x="18563" y="9373"/>
                  </a:cubicBezTo>
                  <a:cubicBezTo>
                    <a:pt x="19575" y="11989"/>
                    <a:pt x="20925" y="14559"/>
                    <a:pt x="21262" y="16367"/>
                  </a:cubicBezTo>
                  <a:cubicBezTo>
                    <a:pt x="21600" y="18174"/>
                    <a:pt x="20925" y="19221"/>
                    <a:pt x="20081" y="19935"/>
                  </a:cubicBezTo>
                  <a:cubicBezTo>
                    <a:pt x="19237" y="20648"/>
                    <a:pt x="18225" y="21029"/>
                    <a:pt x="16875" y="21267"/>
                  </a:cubicBezTo>
                  <a:cubicBezTo>
                    <a:pt x="15525" y="21505"/>
                    <a:pt x="13838" y="21600"/>
                    <a:pt x="12319" y="21505"/>
                  </a:cubicBezTo>
                  <a:cubicBezTo>
                    <a:pt x="10800" y="21410"/>
                    <a:pt x="9450" y="21124"/>
                    <a:pt x="8269" y="20220"/>
                  </a:cubicBezTo>
                  <a:cubicBezTo>
                    <a:pt x="7087" y="19316"/>
                    <a:pt x="6075" y="17794"/>
                    <a:pt x="6075" y="16842"/>
                  </a:cubicBezTo>
                  <a:cubicBezTo>
                    <a:pt x="6075" y="15891"/>
                    <a:pt x="7087" y="15510"/>
                    <a:pt x="8100" y="15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6663194" y="58293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174537" y="2216149"/>
              <a:ext cx="854341" cy="425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89" fill="norm" stroke="1" extrusionOk="0">
                  <a:moveTo>
                    <a:pt x="3348" y="0"/>
                  </a:moveTo>
                  <a:cubicBezTo>
                    <a:pt x="2974" y="333"/>
                    <a:pt x="2600" y="667"/>
                    <a:pt x="2306" y="973"/>
                  </a:cubicBezTo>
                  <a:cubicBezTo>
                    <a:pt x="2012" y="1279"/>
                    <a:pt x="1798" y="1559"/>
                    <a:pt x="1611" y="1871"/>
                  </a:cubicBezTo>
                  <a:cubicBezTo>
                    <a:pt x="1424" y="2183"/>
                    <a:pt x="1263" y="2527"/>
                    <a:pt x="1130" y="2860"/>
                  </a:cubicBezTo>
                  <a:cubicBezTo>
                    <a:pt x="996" y="3193"/>
                    <a:pt x="889" y="3516"/>
                    <a:pt x="809" y="3854"/>
                  </a:cubicBezTo>
                  <a:cubicBezTo>
                    <a:pt x="729" y="4193"/>
                    <a:pt x="675" y="4548"/>
                    <a:pt x="675" y="4908"/>
                  </a:cubicBezTo>
                  <a:cubicBezTo>
                    <a:pt x="675" y="5268"/>
                    <a:pt x="729" y="5634"/>
                    <a:pt x="675" y="5989"/>
                  </a:cubicBezTo>
                  <a:cubicBezTo>
                    <a:pt x="622" y="6343"/>
                    <a:pt x="461" y="6688"/>
                    <a:pt x="434" y="7005"/>
                  </a:cubicBezTo>
                  <a:cubicBezTo>
                    <a:pt x="408" y="7322"/>
                    <a:pt x="515" y="7612"/>
                    <a:pt x="595" y="7951"/>
                  </a:cubicBezTo>
                  <a:cubicBezTo>
                    <a:pt x="675" y="8289"/>
                    <a:pt x="729" y="8677"/>
                    <a:pt x="755" y="9096"/>
                  </a:cubicBezTo>
                  <a:cubicBezTo>
                    <a:pt x="782" y="9515"/>
                    <a:pt x="782" y="9967"/>
                    <a:pt x="729" y="10375"/>
                  </a:cubicBezTo>
                  <a:cubicBezTo>
                    <a:pt x="675" y="10784"/>
                    <a:pt x="568" y="11149"/>
                    <a:pt x="434" y="11499"/>
                  </a:cubicBezTo>
                  <a:cubicBezTo>
                    <a:pt x="301" y="11848"/>
                    <a:pt x="140" y="12182"/>
                    <a:pt x="60" y="12558"/>
                  </a:cubicBezTo>
                  <a:cubicBezTo>
                    <a:pt x="-20" y="12934"/>
                    <a:pt x="-20" y="13354"/>
                    <a:pt x="60" y="13741"/>
                  </a:cubicBezTo>
                  <a:cubicBezTo>
                    <a:pt x="140" y="14128"/>
                    <a:pt x="301" y="14482"/>
                    <a:pt x="434" y="14832"/>
                  </a:cubicBezTo>
                  <a:cubicBezTo>
                    <a:pt x="568" y="15181"/>
                    <a:pt x="675" y="15525"/>
                    <a:pt x="755" y="15902"/>
                  </a:cubicBezTo>
                  <a:cubicBezTo>
                    <a:pt x="835" y="16278"/>
                    <a:pt x="889" y="16687"/>
                    <a:pt x="969" y="17063"/>
                  </a:cubicBezTo>
                  <a:cubicBezTo>
                    <a:pt x="1049" y="17439"/>
                    <a:pt x="1156" y="17783"/>
                    <a:pt x="1210" y="18154"/>
                  </a:cubicBezTo>
                  <a:cubicBezTo>
                    <a:pt x="1263" y="18525"/>
                    <a:pt x="1263" y="18923"/>
                    <a:pt x="1290" y="19321"/>
                  </a:cubicBezTo>
                  <a:cubicBezTo>
                    <a:pt x="1317" y="19718"/>
                    <a:pt x="1370" y="20116"/>
                    <a:pt x="1370" y="20460"/>
                  </a:cubicBezTo>
                  <a:cubicBezTo>
                    <a:pt x="1370" y="20804"/>
                    <a:pt x="1317" y="21095"/>
                    <a:pt x="1343" y="21272"/>
                  </a:cubicBezTo>
                  <a:cubicBezTo>
                    <a:pt x="1370" y="21449"/>
                    <a:pt x="1477" y="21514"/>
                    <a:pt x="1664" y="21552"/>
                  </a:cubicBezTo>
                  <a:cubicBezTo>
                    <a:pt x="1851" y="21589"/>
                    <a:pt x="2119" y="21600"/>
                    <a:pt x="3001" y="21578"/>
                  </a:cubicBezTo>
                  <a:cubicBezTo>
                    <a:pt x="3883" y="21557"/>
                    <a:pt x="5380" y="21503"/>
                    <a:pt x="7144" y="21428"/>
                  </a:cubicBezTo>
                  <a:cubicBezTo>
                    <a:pt x="8909" y="21353"/>
                    <a:pt x="10940" y="21256"/>
                    <a:pt x="12731" y="21197"/>
                  </a:cubicBezTo>
                  <a:cubicBezTo>
                    <a:pt x="14523" y="21138"/>
                    <a:pt x="16073" y="21116"/>
                    <a:pt x="16982" y="21105"/>
                  </a:cubicBezTo>
                  <a:cubicBezTo>
                    <a:pt x="17891" y="21095"/>
                    <a:pt x="18158" y="21095"/>
                    <a:pt x="18426" y="21100"/>
                  </a:cubicBezTo>
                  <a:cubicBezTo>
                    <a:pt x="18693" y="21105"/>
                    <a:pt x="18960" y="21116"/>
                    <a:pt x="19094" y="21095"/>
                  </a:cubicBezTo>
                  <a:cubicBezTo>
                    <a:pt x="19228" y="21073"/>
                    <a:pt x="19228" y="21019"/>
                    <a:pt x="19361" y="20810"/>
                  </a:cubicBezTo>
                  <a:cubicBezTo>
                    <a:pt x="19495" y="20600"/>
                    <a:pt x="19762" y="20235"/>
                    <a:pt x="20003" y="19874"/>
                  </a:cubicBezTo>
                  <a:cubicBezTo>
                    <a:pt x="20243" y="19514"/>
                    <a:pt x="20457" y="19159"/>
                    <a:pt x="20644" y="18805"/>
                  </a:cubicBezTo>
                  <a:cubicBezTo>
                    <a:pt x="20831" y="18450"/>
                    <a:pt x="20992" y="18095"/>
                    <a:pt x="21045" y="17713"/>
                  </a:cubicBezTo>
                  <a:cubicBezTo>
                    <a:pt x="21099" y="17332"/>
                    <a:pt x="21045" y="16923"/>
                    <a:pt x="20938" y="16525"/>
                  </a:cubicBezTo>
                  <a:cubicBezTo>
                    <a:pt x="20831" y="16127"/>
                    <a:pt x="20671" y="15740"/>
                    <a:pt x="20591" y="15316"/>
                  </a:cubicBezTo>
                  <a:cubicBezTo>
                    <a:pt x="20511" y="14891"/>
                    <a:pt x="20511" y="14429"/>
                    <a:pt x="20618" y="14009"/>
                  </a:cubicBezTo>
                  <a:cubicBezTo>
                    <a:pt x="20725" y="13590"/>
                    <a:pt x="20938" y="13214"/>
                    <a:pt x="21099" y="12811"/>
                  </a:cubicBezTo>
                  <a:cubicBezTo>
                    <a:pt x="21259" y="12407"/>
                    <a:pt x="21366" y="11977"/>
                    <a:pt x="21446" y="11542"/>
                  </a:cubicBezTo>
                  <a:cubicBezTo>
                    <a:pt x="21527" y="11106"/>
                    <a:pt x="21580" y="10666"/>
                    <a:pt x="21580" y="10246"/>
                  </a:cubicBezTo>
                  <a:cubicBezTo>
                    <a:pt x="21580" y="9827"/>
                    <a:pt x="21527" y="9429"/>
                    <a:pt x="21500" y="8988"/>
                  </a:cubicBezTo>
                  <a:cubicBezTo>
                    <a:pt x="21473" y="8548"/>
                    <a:pt x="21473" y="8064"/>
                    <a:pt x="21420" y="7623"/>
                  </a:cubicBezTo>
                  <a:cubicBezTo>
                    <a:pt x="21366" y="7182"/>
                    <a:pt x="21259" y="6784"/>
                    <a:pt x="21099" y="6376"/>
                  </a:cubicBezTo>
                  <a:cubicBezTo>
                    <a:pt x="20938" y="5967"/>
                    <a:pt x="20725" y="5548"/>
                    <a:pt x="20484" y="5139"/>
                  </a:cubicBezTo>
                  <a:cubicBezTo>
                    <a:pt x="20243" y="4731"/>
                    <a:pt x="19976" y="4333"/>
                    <a:pt x="19735" y="3951"/>
                  </a:cubicBezTo>
                  <a:cubicBezTo>
                    <a:pt x="19495" y="3570"/>
                    <a:pt x="19281" y="3204"/>
                    <a:pt x="19121" y="2855"/>
                  </a:cubicBezTo>
                  <a:cubicBezTo>
                    <a:pt x="18960" y="2505"/>
                    <a:pt x="18853" y="2172"/>
                    <a:pt x="18693" y="1817"/>
                  </a:cubicBezTo>
                  <a:cubicBezTo>
                    <a:pt x="18532" y="1462"/>
                    <a:pt x="18319" y="1086"/>
                    <a:pt x="18158" y="871"/>
                  </a:cubicBezTo>
                  <a:cubicBezTo>
                    <a:pt x="17998" y="656"/>
                    <a:pt x="17891" y="602"/>
                    <a:pt x="17757" y="554"/>
                  </a:cubicBezTo>
                  <a:cubicBezTo>
                    <a:pt x="17624" y="505"/>
                    <a:pt x="17463" y="462"/>
                    <a:pt x="17249" y="435"/>
                  </a:cubicBezTo>
                  <a:cubicBezTo>
                    <a:pt x="17035" y="409"/>
                    <a:pt x="16768" y="398"/>
                    <a:pt x="16127" y="414"/>
                  </a:cubicBezTo>
                  <a:cubicBezTo>
                    <a:pt x="15485" y="430"/>
                    <a:pt x="14469" y="473"/>
                    <a:pt x="13052" y="511"/>
                  </a:cubicBezTo>
                  <a:cubicBezTo>
                    <a:pt x="11635" y="548"/>
                    <a:pt x="9818" y="581"/>
                    <a:pt x="7866" y="618"/>
                  </a:cubicBezTo>
                  <a:cubicBezTo>
                    <a:pt x="5915" y="656"/>
                    <a:pt x="3830" y="699"/>
                    <a:pt x="1744" y="7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505127" y="2305050"/>
              <a:ext cx="687918" cy="409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5649" y="0"/>
                  </a:moveTo>
                  <a:cubicBezTo>
                    <a:pt x="5317" y="0"/>
                    <a:pt x="4985" y="0"/>
                    <a:pt x="4719" y="22"/>
                  </a:cubicBezTo>
                  <a:cubicBezTo>
                    <a:pt x="4453" y="45"/>
                    <a:pt x="4254" y="89"/>
                    <a:pt x="4021" y="240"/>
                  </a:cubicBezTo>
                  <a:cubicBezTo>
                    <a:pt x="3788" y="391"/>
                    <a:pt x="3522" y="647"/>
                    <a:pt x="3423" y="921"/>
                  </a:cubicBezTo>
                  <a:cubicBezTo>
                    <a:pt x="3323" y="1194"/>
                    <a:pt x="3390" y="1485"/>
                    <a:pt x="3456" y="1864"/>
                  </a:cubicBezTo>
                  <a:cubicBezTo>
                    <a:pt x="3522" y="2244"/>
                    <a:pt x="3589" y="2713"/>
                    <a:pt x="3556" y="3131"/>
                  </a:cubicBezTo>
                  <a:cubicBezTo>
                    <a:pt x="3522" y="3550"/>
                    <a:pt x="3390" y="3918"/>
                    <a:pt x="3290" y="4303"/>
                  </a:cubicBezTo>
                  <a:cubicBezTo>
                    <a:pt x="3190" y="4688"/>
                    <a:pt x="3124" y="5090"/>
                    <a:pt x="3090" y="5464"/>
                  </a:cubicBezTo>
                  <a:cubicBezTo>
                    <a:pt x="3057" y="5838"/>
                    <a:pt x="3057" y="6184"/>
                    <a:pt x="3257" y="6580"/>
                  </a:cubicBezTo>
                  <a:cubicBezTo>
                    <a:pt x="3456" y="6977"/>
                    <a:pt x="3855" y="7423"/>
                    <a:pt x="4121" y="7825"/>
                  </a:cubicBezTo>
                  <a:cubicBezTo>
                    <a:pt x="4386" y="8227"/>
                    <a:pt x="4519" y="8584"/>
                    <a:pt x="4686" y="8936"/>
                  </a:cubicBezTo>
                  <a:cubicBezTo>
                    <a:pt x="4852" y="9287"/>
                    <a:pt x="5051" y="9633"/>
                    <a:pt x="5284" y="10019"/>
                  </a:cubicBezTo>
                  <a:cubicBezTo>
                    <a:pt x="5516" y="10404"/>
                    <a:pt x="5782" y="10828"/>
                    <a:pt x="6015" y="11241"/>
                  </a:cubicBezTo>
                  <a:cubicBezTo>
                    <a:pt x="6247" y="11654"/>
                    <a:pt x="6447" y="12056"/>
                    <a:pt x="6580" y="12486"/>
                  </a:cubicBezTo>
                  <a:cubicBezTo>
                    <a:pt x="6713" y="12915"/>
                    <a:pt x="6779" y="13373"/>
                    <a:pt x="6746" y="13825"/>
                  </a:cubicBezTo>
                  <a:cubicBezTo>
                    <a:pt x="6713" y="14277"/>
                    <a:pt x="6580" y="14724"/>
                    <a:pt x="6347" y="15142"/>
                  </a:cubicBezTo>
                  <a:cubicBezTo>
                    <a:pt x="6114" y="15561"/>
                    <a:pt x="5782" y="15952"/>
                    <a:pt x="5417" y="16370"/>
                  </a:cubicBezTo>
                  <a:cubicBezTo>
                    <a:pt x="5051" y="16789"/>
                    <a:pt x="4652" y="17235"/>
                    <a:pt x="4287" y="17654"/>
                  </a:cubicBezTo>
                  <a:cubicBezTo>
                    <a:pt x="3921" y="18073"/>
                    <a:pt x="3589" y="18463"/>
                    <a:pt x="3257" y="18804"/>
                  </a:cubicBezTo>
                  <a:cubicBezTo>
                    <a:pt x="2924" y="19144"/>
                    <a:pt x="2592" y="19434"/>
                    <a:pt x="2127" y="19786"/>
                  </a:cubicBezTo>
                  <a:cubicBezTo>
                    <a:pt x="1662" y="20138"/>
                    <a:pt x="1063" y="20551"/>
                    <a:pt x="731" y="20802"/>
                  </a:cubicBezTo>
                  <a:cubicBezTo>
                    <a:pt x="399" y="21053"/>
                    <a:pt x="332" y="21142"/>
                    <a:pt x="233" y="21220"/>
                  </a:cubicBezTo>
                  <a:cubicBezTo>
                    <a:pt x="133" y="21299"/>
                    <a:pt x="0" y="21366"/>
                    <a:pt x="0" y="21427"/>
                  </a:cubicBezTo>
                  <a:cubicBezTo>
                    <a:pt x="0" y="21488"/>
                    <a:pt x="133" y="21544"/>
                    <a:pt x="366" y="21572"/>
                  </a:cubicBezTo>
                  <a:cubicBezTo>
                    <a:pt x="598" y="21600"/>
                    <a:pt x="930" y="21600"/>
                    <a:pt x="1828" y="21567"/>
                  </a:cubicBezTo>
                  <a:cubicBezTo>
                    <a:pt x="2725" y="21533"/>
                    <a:pt x="4187" y="21466"/>
                    <a:pt x="6081" y="21388"/>
                  </a:cubicBezTo>
                  <a:cubicBezTo>
                    <a:pt x="7975" y="21310"/>
                    <a:pt x="10302" y="21220"/>
                    <a:pt x="11631" y="21170"/>
                  </a:cubicBezTo>
                  <a:cubicBezTo>
                    <a:pt x="12960" y="21120"/>
                    <a:pt x="13292" y="21109"/>
                    <a:pt x="13525" y="21064"/>
                  </a:cubicBezTo>
                  <a:cubicBezTo>
                    <a:pt x="13758" y="21020"/>
                    <a:pt x="13890" y="20941"/>
                    <a:pt x="14223" y="20763"/>
                  </a:cubicBezTo>
                  <a:cubicBezTo>
                    <a:pt x="14555" y="20584"/>
                    <a:pt x="15087" y="20305"/>
                    <a:pt x="15519" y="19976"/>
                  </a:cubicBezTo>
                  <a:cubicBezTo>
                    <a:pt x="15951" y="19647"/>
                    <a:pt x="16283" y="19267"/>
                    <a:pt x="16549" y="18854"/>
                  </a:cubicBezTo>
                  <a:cubicBezTo>
                    <a:pt x="16815" y="18441"/>
                    <a:pt x="17014" y="17994"/>
                    <a:pt x="17313" y="17559"/>
                  </a:cubicBezTo>
                  <a:cubicBezTo>
                    <a:pt x="17612" y="17124"/>
                    <a:pt x="18011" y="16700"/>
                    <a:pt x="18310" y="16348"/>
                  </a:cubicBezTo>
                  <a:cubicBezTo>
                    <a:pt x="18609" y="15996"/>
                    <a:pt x="18809" y="15717"/>
                    <a:pt x="19041" y="15388"/>
                  </a:cubicBezTo>
                  <a:cubicBezTo>
                    <a:pt x="19274" y="15059"/>
                    <a:pt x="19540" y="14679"/>
                    <a:pt x="19739" y="14305"/>
                  </a:cubicBezTo>
                  <a:cubicBezTo>
                    <a:pt x="19938" y="13931"/>
                    <a:pt x="20071" y="13563"/>
                    <a:pt x="20204" y="13183"/>
                  </a:cubicBezTo>
                  <a:cubicBezTo>
                    <a:pt x="20337" y="12804"/>
                    <a:pt x="20470" y="12413"/>
                    <a:pt x="20603" y="12006"/>
                  </a:cubicBezTo>
                  <a:cubicBezTo>
                    <a:pt x="20736" y="11598"/>
                    <a:pt x="20869" y="11174"/>
                    <a:pt x="20935" y="10739"/>
                  </a:cubicBezTo>
                  <a:cubicBezTo>
                    <a:pt x="21002" y="10303"/>
                    <a:pt x="21002" y="9857"/>
                    <a:pt x="21002" y="9399"/>
                  </a:cubicBezTo>
                  <a:cubicBezTo>
                    <a:pt x="21002" y="8941"/>
                    <a:pt x="21002" y="8473"/>
                    <a:pt x="21035" y="8020"/>
                  </a:cubicBezTo>
                  <a:cubicBezTo>
                    <a:pt x="21068" y="7568"/>
                    <a:pt x="21135" y="7133"/>
                    <a:pt x="21234" y="6726"/>
                  </a:cubicBezTo>
                  <a:cubicBezTo>
                    <a:pt x="21334" y="6318"/>
                    <a:pt x="21467" y="5939"/>
                    <a:pt x="21534" y="5509"/>
                  </a:cubicBezTo>
                  <a:cubicBezTo>
                    <a:pt x="21600" y="5079"/>
                    <a:pt x="21600" y="4599"/>
                    <a:pt x="21600" y="4119"/>
                  </a:cubicBezTo>
                  <a:cubicBezTo>
                    <a:pt x="21600" y="3639"/>
                    <a:pt x="21600" y="3159"/>
                    <a:pt x="21600" y="2696"/>
                  </a:cubicBezTo>
                  <a:cubicBezTo>
                    <a:pt x="21600" y="2233"/>
                    <a:pt x="21600" y="1786"/>
                    <a:pt x="21567" y="1440"/>
                  </a:cubicBezTo>
                  <a:cubicBezTo>
                    <a:pt x="21534" y="1094"/>
                    <a:pt x="21467" y="848"/>
                    <a:pt x="21334" y="670"/>
                  </a:cubicBezTo>
                  <a:cubicBezTo>
                    <a:pt x="21201" y="491"/>
                    <a:pt x="21002" y="380"/>
                    <a:pt x="20836" y="285"/>
                  </a:cubicBezTo>
                  <a:cubicBezTo>
                    <a:pt x="20670" y="190"/>
                    <a:pt x="20537" y="112"/>
                    <a:pt x="20304" y="67"/>
                  </a:cubicBezTo>
                  <a:cubicBezTo>
                    <a:pt x="20071" y="22"/>
                    <a:pt x="19739" y="11"/>
                    <a:pt x="18510" y="17"/>
                  </a:cubicBezTo>
                  <a:cubicBezTo>
                    <a:pt x="17280" y="22"/>
                    <a:pt x="15153" y="45"/>
                    <a:pt x="12827" y="112"/>
                  </a:cubicBezTo>
                  <a:cubicBezTo>
                    <a:pt x="10501" y="179"/>
                    <a:pt x="7975" y="290"/>
                    <a:pt x="6247" y="385"/>
                  </a:cubicBezTo>
                  <a:cubicBezTo>
                    <a:pt x="4519" y="480"/>
                    <a:pt x="3589" y="558"/>
                    <a:pt x="2658" y="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558657" y="2299745"/>
              <a:ext cx="769209" cy="39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73" fill="norm" stroke="1" extrusionOk="0">
                  <a:moveTo>
                    <a:pt x="3372" y="443"/>
                  </a:moveTo>
                  <a:cubicBezTo>
                    <a:pt x="3432" y="386"/>
                    <a:pt x="3491" y="328"/>
                    <a:pt x="3610" y="276"/>
                  </a:cubicBezTo>
                  <a:cubicBezTo>
                    <a:pt x="3728" y="225"/>
                    <a:pt x="3906" y="179"/>
                    <a:pt x="4025" y="213"/>
                  </a:cubicBezTo>
                  <a:cubicBezTo>
                    <a:pt x="4144" y="248"/>
                    <a:pt x="4203" y="363"/>
                    <a:pt x="4144" y="644"/>
                  </a:cubicBezTo>
                  <a:cubicBezTo>
                    <a:pt x="4085" y="926"/>
                    <a:pt x="3906" y="1375"/>
                    <a:pt x="3699" y="1800"/>
                  </a:cubicBezTo>
                  <a:cubicBezTo>
                    <a:pt x="3491" y="2226"/>
                    <a:pt x="3254" y="2628"/>
                    <a:pt x="3105" y="3019"/>
                  </a:cubicBezTo>
                  <a:cubicBezTo>
                    <a:pt x="2957" y="3410"/>
                    <a:pt x="2898" y="3790"/>
                    <a:pt x="2838" y="4204"/>
                  </a:cubicBezTo>
                  <a:cubicBezTo>
                    <a:pt x="2779" y="4618"/>
                    <a:pt x="2720" y="5067"/>
                    <a:pt x="2660" y="5487"/>
                  </a:cubicBezTo>
                  <a:cubicBezTo>
                    <a:pt x="2601" y="5906"/>
                    <a:pt x="2542" y="6297"/>
                    <a:pt x="2482" y="6717"/>
                  </a:cubicBezTo>
                  <a:cubicBezTo>
                    <a:pt x="2423" y="7137"/>
                    <a:pt x="2364" y="7586"/>
                    <a:pt x="2423" y="8000"/>
                  </a:cubicBezTo>
                  <a:cubicBezTo>
                    <a:pt x="2482" y="8414"/>
                    <a:pt x="2660" y="8793"/>
                    <a:pt x="2779" y="9213"/>
                  </a:cubicBezTo>
                  <a:cubicBezTo>
                    <a:pt x="2898" y="9633"/>
                    <a:pt x="2957" y="10093"/>
                    <a:pt x="2927" y="10547"/>
                  </a:cubicBezTo>
                  <a:cubicBezTo>
                    <a:pt x="2898" y="11002"/>
                    <a:pt x="2779" y="11450"/>
                    <a:pt x="2631" y="11858"/>
                  </a:cubicBezTo>
                  <a:cubicBezTo>
                    <a:pt x="2482" y="12267"/>
                    <a:pt x="2304" y="12635"/>
                    <a:pt x="2126" y="13003"/>
                  </a:cubicBezTo>
                  <a:cubicBezTo>
                    <a:pt x="1948" y="13371"/>
                    <a:pt x="1770" y="13739"/>
                    <a:pt x="1622" y="14095"/>
                  </a:cubicBezTo>
                  <a:cubicBezTo>
                    <a:pt x="1474" y="14452"/>
                    <a:pt x="1355" y="14797"/>
                    <a:pt x="1236" y="15182"/>
                  </a:cubicBezTo>
                  <a:cubicBezTo>
                    <a:pt x="1117" y="15568"/>
                    <a:pt x="999" y="15993"/>
                    <a:pt x="939" y="16413"/>
                  </a:cubicBezTo>
                  <a:cubicBezTo>
                    <a:pt x="880" y="16833"/>
                    <a:pt x="880" y="17247"/>
                    <a:pt x="850" y="17672"/>
                  </a:cubicBezTo>
                  <a:cubicBezTo>
                    <a:pt x="821" y="18098"/>
                    <a:pt x="761" y="18535"/>
                    <a:pt x="643" y="18915"/>
                  </a:cubicBezTo>
                  <a:cubicBezTo>
                    <a:pt x="524" y="19294"/>
                    <a:pt x="346" y="19616"/>
                    <a:pt x="227" y="19933"/>
                  </a:cubicBezTo>
                  <a:cubicBezTo>
                    <a:pt x="109" y="20249"/>
                    <a:pt x="49" y="20559"/>
                    <a:pt x="20" y="20778"/>
                  </a:cubicBezTo>
                  <a:cubicBezTo>
                    <a:pt x="-10" y="20996"/>
                    <a:pt x="-10" y="21123"/>
                    <a:pt x="49" y="21238"/>
                  </a:cubicBezTo>
                  <a:cubicBezTo>
                    <a:pt x="109" y="21353"/>
                    <a:pt x="227" y="21456"/>
                    <a:pt x="435" y="21514"/>
                  </a:cubicBezTo>
                  <a:cubicBezTo>
                    <a:pt x="643" y="21571"/>
                    <a:pt x="939" y="21583"/>
                    <a:pt x="1533" y="21566"/>
                  </a:cubicBezTo>
                  <a:cubicBezTo>
                    <a:pt x="2126" y="21548"/>
                    <a:pt x="3016" y="21502"/>
                    <a:pt x="4352" y="21445"/>
                  </a:cubicBezTo>
                  <a:cubicBezTo>
                    <a:pt x="5687" y="21387"/>
                    <a:pt x="7467" y="21318"/>
                    <a:pt x="8921" y="21267"/>
                  </a:cubicBezTo>
                  <a:cubicBezTo>
                    <a:pt x="10375" y="21215"/>
                    <a:pt x="11502" y="21180"/>
                    <a:pt x="12244" y="21163"/>
                  </a:cubicBezTo>
                  <a:cubicBezTo>
                    <a:pt x="12986" y="21146"/>
                    <a:pt x="13342" y="21146"/>
                    <a:pt x="13579" y="21117"/>
                  </a:cubicBezTo>
                  <a:cubicBezTo>
                    <a:pt x="13816" y="21088"/>
                    <a:pt x="13935" y="21031"/>
                    <a:pt x="14232" y="20916"/>
                  </a:cubicBezTo>
                  <a:cubicBezTo>
                    <a:pt x="14528" y="20801"/>
                    <a:pt x="15003" y="20628"/>
                    <a:pt x="15419" y="20381"/>
                  </a:cubicBezTo>
                  <a:cubicBezTo>
                    <a:pt x="15834" y="20134"/>
                    <a:pt x="16190" y="19812"/>
                    <a:pt x="16398" y="19426"/>
                  </a:cubicBezTo>
                  <a:cubicBezTo>
                    <a:pt x="16605" y="19041"/>
                    <a:pt x="16665" y="18593"/>
                    <a:pt x="16724" y="18144"/>
                  </a:cubicBezTo>
                  <a:cubicBezTo>
                    <a:pt x="16783" y="17695"/>
                    <a:pt x="16843" y="17247"/>
                    <a:pt x="16961" y="16839"/>
                  </a:cubicBezTo>
                  <a:cubicBezTo>
                    <a:pt x="17080" y="16430"/>
                    <a:pt x="17258" y="16062"/>
                    <a:pt x="17436" y="15671"/>
                  </a:cubicBezTo>
                  <a:cubicBezTo>
                    <a:pt x="17614" y="15280"/>
                    <a:pt x="17792" y="14866"/>
                    <a:pt x="17941" y="14446"/>
                  </a:cubicBezTo>
                  <a:cubicBezTo>
                    <a:pt x="18089" y="14026"/>
                    <a:pt x="18208" y="13601"/>
                    <a:pt x="18326" y="13193"/>
                  </a:cubicBezTo>
                  <a:cubicBezTo>
                    <a:pt x="18445" y="12784"/>
                    <a:pt x="18564" y="12393"/>
                    <a:pt x="18712" y="12002"/>
                  </a:cubicBezTo>
                  <a:cubicBezTo>
                    <a:pt x="18860" y="11611"/>
                    <a:pt x="19038" y="11220"/>
                    <a:pt x="19276" y="10823"/>
                  </a:cubicBezTo>
                  <a:cubicBezTo>
                    <a:pt x="19513" y="10426"/>
                    <a:pt x="19810" y="10024"/>
                    <a:pt x="19988" y="9639"/>
                  </a:cubicBezTo>
                  <a:cubicBezTo>
                    <a:pt x="20166" y="9253"/>
                    <a:pt x="20225" y="8885"/>
                    <a:pt x="20344" y="8523"/>
                  </a:cubicBezTo>
                  <a:cubicBezTo>
                    <a:pt x="20463" y="8161"/>
                    <a:pt x="20641" y="7804"/>
                    <a:pt x="20819" y="7419"/>
                  </a:cubicBezTo>
                  <a:cubicBezTo>
                    <a:pt x="20997" y="7033"/>
                    <a:pt x="21175" y="6619"/>
                    <a:pt x="21323" y="6240"/>
                  </a:cubicBezTo>
                  <a:cubicBezTo>
                    <a:pt x="21471" y="5860"/>
                    <a:pt x="21590" y="5515"/>
                    <a:pt x="21560" y="5113"/>
                  </a:cubicBezTo>
                  <a:cubicBezTo>
                    <a:pt x="21531" y="4710"/>
                    <a:pt x="21353" y="4250"/>
                    <a:pt x="21175" y="3807"/>
                  </a:cubicBezTo>
                  <a:cubicBezTo>
                    <a:pt x="20997" y="3364"/>
                    <a:pt x="20819" y="2939"/>
                    <a:pt x="20789" y="2519"/>
                  </a:cubicBezTo>
                  <a:cubicBezTo>
                    <a:pt x="20759" y="2099"/>
                    <a:pt x="20878" y="1685"/>
                    <a:pt x="20967" y="1340"/>
                  </a:cubicBezTo>
                  <a:cubicBezTo>
                    <a:pt x="21056" y="995"/>
                    <a:pt x="21115" y="719"/>
                    <a:pt x="21145" y="547"/>
                  </a:cubicBezTo>
                  <a:cubicBezTo>
                    <a:pt x="21175" y="374"/>
                    <a:pt x="21175" y="305"/>
                    <a:pt x="21175" y="225"/>
                  </a:cubicBezTo>
                  <a:cubicBezTo>
                    <a:pt x="21175" y="144"/>
                    <a:pt x="21175" y="52"/>
                    <a:pt x="20997" y="18"/>
                  </a:cubicBezTo>
                  <a:cubicBezTo>
                    <a:pt x="20819" y="-17"/>
                    <a:pt x="20463" y="6"/>
                    <a:pt x="19572" y="35"/>
                  </a:cubicBezTo>
                  <a:cubicBezTo>
                    <a:pt x="18682" y="64"/>
                    <a:pt x="17258" y="98"/>
                    <a:pt x="15419" y="121"/>
                  </a:cubicBezTo>
                  <a:cubicBezTo>
                    <a:pt x="13579" y="144"/>
                    <a:pt x="11324" y="156"/>
                    <a:pt x="9455" y="190"/>
                  </a:cubicBezTo>
                  <a:cubicBezTo>
                    <a:pt x="7586" y="225"/>
                    <a:pt x="6102" y="282"/>
                    <a:pt x="4619" y="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10" name="Drawing"/>
          <p:cNvGrpSpPr/>
          <p:nvPr/>
        </p:nvGrpSpPr>
        <p:grpSpPr>
          <a:xfrm>
            <a:off x="10128250" y="3706283"/>
            <a:ext cx="1905000" cy="1380067"/>
            <a:chOff x="0" y="0"/>
            <a:chExt cx="1904999" cy="1380066"/>
          </a:xfrm>
        </p:grpSpPr>
        <p:sp>
          <p:nvSpPr>
            <p:cNvPr id="2091" name="Line"/>
            <p:cNvSpPr/>
            <p:nvPr/>
          </p:nvSpPr>
          <p:spPr>
            <a:xfrm>
              <a:off x="51163" y="251518"/>
              <a:ext cx="189641" cy="59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40" fill="norm" stroke="1" extrusionOk="0">
                  <a:moveTo>
                    <a:pt x="1383" y="10851"/>
                  </a:moveTo>
                  <a:cubicBezTo>
                    <a:pt x="1858" y="13503"/>
                    <a:pt x="2333" y="16156"/>
                    <a:pt x="2451" y="17672"/>
                  </a:cubicBezTo>
                  <a:cubicBezTo>
                    <a:pt x="2570" y="19188"/>
                    <a:pt x="2333" y="19566"/>
                    <a:pt x="1977" y="20097"/>
                  </a:cubicBezTo>
                  <a:cubicBezTo>
                    <a:pt x="1621" y="20628"/>
                    <a:pt x="1146" y="21310"/>
                    <a:pt x="790" y="21423"/>
                  </a:cubicBezTo>
                  <a:cubicBezTo>
                    <a:pt x="434" y="21537"/>
                    <a:pt x="196" y="21082"/>
                    <a:pt x="78" y="19263"/>
                  </a:cubicBezTo>
                  <a:cubicBezTo>
                    <a:pt x="-41" y="17444"/>
                    <a:pt x="-41" y="14261"/>
                    <a:pt x="196" y="11268"/>
                  </a:cubicBezTo>
                  <a:cubicBezTo>
                    <a:pt x="434" y="8274"/>
                    <a:pt x="908" y="5470"/>
                    <a:pt x="1502" y="3764"/>
                  </a:cubicBezTo>
                  <a:cubicBezTo>
                    <a:pt x="2095" y="2059"/>
                    <a:pt x="2807" y="1453"/>
                    <a:pt x="3519" y="998"/>
                  </a:cubicBezTo>
                  <a:cubicBezTo>
                    <a:pt x="4232" y="543"/>
                    <a:pt x="4944" y="240"/>
                    <a:pt x="5893" y="89"/>
                  </a:cubicBezTo>
                  <a:cubicBezTo>
                    <a:pt x="6843" y="-63"/>
                    <a:pt x="8029" y="-63"/>
                    <a:pt x="9335" y="430"/>
                  </a:cubicBezTo>
                  <a:cubicBezTo>
                    <a:pt x="10640" y="922"/>
                    <a:pt x="12064" y="1908"/>
                    <a:pt x="12302" y="3006"/>
                  </a:cubicBezTo>
                  <a:cubicBezTo>
                    <a:pt x="12539" y="4105"/>
                    <a:pt x="11590" y="5318"/>
                    <a:pt x="10640" y="6038"/>
                  </a:cubicBezTo>
                  <a:cubicBezTo>
                    <a:pt x="9691" y="6758"/>
                    <a:pt x="8741" y="6985"/>
                    <a:pt x="8860" y="7023"/>
                  </a:cubicBezTo>
                  <a:cubicBezTo>
                    <a:pt x="8979" y="7061"/>
                    <a:pt x="10166" y="6910"/>
                    <a:pt x="12064" y="6910"/>
                  </a:cubicBezTo>
                  <a:cubicBezTo>
                    <a:pt x="13963" y="6910"/>
                    <a:pt x="16574" y="7061"/>
                    <a:pt x="18473" y="7592"/>
                  </a:cubicBezTo>
                  <a:cubicBezTo>
                    <a:pt x="20372" y="8122"/>
                    <a:pt x="21559" y="9032"/>
                    <a:pt x="21203" y="9903"/>
                  </a:cubicBezTo>
                  <a:cubicBezTo>
                    <a:pt x="20847" y="10775"/>
                    <a:pt x="18948" y="11609"/>
                    <a:pt x="17286" y="12139"/>
                  </a:cubicBezTo>
                  <a:cubicBezTo>
                    <a:pt x="15625" y="12670"/>
                    <a:pt x="14201" y="12897"/>
                    <a:pt x="12895" y="13011"/>
                  </a:cubicBezTo>
                  <a:cubicBezTo>
                    <a:pt x="11590" y="13124"/>
                    <a:pt x="10403" y="13124"/>
                    <a:pt x="9691" y="12897"/>
                  </a:cubicBezTo>
                  <a:cubicBezTo>
                    <a:pt x="8979" y="12670"/>
                    <a:pt x="8741" y="12215"/>
                    <a:pt x="8504" y="11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0" y="0"/>
              <a:ext cx="13970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6478"/>
                    <a:pt x="4582" y="11357"/>
                    <a:pt x="6218" y="8128"/>
                  </a:cubicBezTo>
                  <a:cubicBezTo>
                    <a:pt x="7855" y="4899"/>
                    <a:pt x="8836" y="3563"/>
                    <a:pt x="9982" y="2338"/>
                  </a:cubicBezTo>
                  <a:cubicBezTo>
                    <a:pt x="11127" y="1113"/>
                    <a:pt x="12436" y="0"/>
                    <a:pt x="13418" y="0"/>
                  </a:cubicBezTo>
                  <a:cubicBezTo>
                    <a:pt x="14400" y="0"/>
                    <a:pt x="15055" y="1113"/>
                    <a:pt x="16364" y="4120"/>
                  </a:cubicBezTo>
                  <a:cubicBezTo>
                    <a:pt x="17673" y="7126"/>
                    <a:pt x="19636" y="12025"/>
                    <a:pt x="21600" y="169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742450" y="498358"/>
              <a:ext cx="113854" cy="13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33" fill="norm" stroke="1" extrusionOk="0">
                  <a:moveTo>
                    <a:pt x="13053" y="1846"/>
                  </a:moveTo>
                  <a:cubicBezTo>
                    <a:pt x="11482" y="849"/>
                    <a:pt x="9911" y="-148"/>
                    <a:pt x="8340" y="18"/>
                  </a:cubicBezTo>
                  <a:cubicBezTo>
                    <a:pt x="6769" y="184"/>
                    <a:pt x="5198" y="1514"/>
                    <a:pt x="3627" y="4504"/>
                  </a:cubicBezTo>
                  <a:cubicBezTo>
                    <a:pt x="2056" y="7495"/>
                    <a:pt x="485" y="12147"/>
                    <a:pt x="93" y="15304"/>
                  </a:cubicBezTo>
                  <a:cubicBezTo>
                    <a:pt x="-300" y="18461"/>
                    <a:pt x="485" y="20123"/>
                    <a:pt x="3824" y="20787"/>
                  </a:cubicBezTo>
                  <a:cubicBezTo>
                    <a:pt x="7162" y="21452"/>
                    <a:pt x="13053" y="21120"/>
                    <a:pt x="16587" y="20123"/>
                  </a:cubicBezTo>
                  <a:cubicBezTo>
                    <a:pt x="20122" y="19126"/>
                    <a:pt x="21300" y="17464"/>
                    <a:pt x="21104" y="14806"/>
                  </a:cubicBezTo>
                  <a:cubicBezTo>
                    <a:pt x="20907" y="12147"/>
                    <a:pt x="19336" y="8492"/>
                    <a:pt x="17569" y="6664"/>
                  </a:cubicBezTo>
                  <a:cubicBezTo>
                    <a:pt x="15802" y="4837"/>
                    <a:pt x="13838" y="4837"/>
                    <a:pt x="11875" y="4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46149" y="294216"/>
              <a:ext cx="122533" cy="36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27" fill="norm" stroke="1" extrusionOk="0">
                  <a:moveTo>
                    <a:pt x="5492" y="0"/>
                  </a:moveTo>
                  <a:cubicBezTo>
                    <a:pt x="4027" y="368"/>
                    <a:pt x="2563" y="736"/>
                    <a:pt x="1831" y="2086"/>
                  </a:cubicBezTo>
                  <a:cubicBezTo>
                    <a:pt x="1098" y="3436"/>
                    <a:pt x="1098" y="5768"/>
                    <a:pt x="1098" y="8407"/>
                  </a:cubicBezTo>
                  <a:cubicBezTo>
                    <a:pt x="1098" y="11045"/>
                    <a:pt x="1098" y="13991"/>
                    <a:pt x="915" y="16077"/>
                  </a:cubicBezTo>
                  <a:cubicBezTo>
                    <a:pt x="732" y="18164"/>
                    <a:pt x="366" y="19391"/>
                    <a:pt x="183" y="19698"/>
                  </a:cubicBezTo>
                  <a:cubicBezTo>
                    <a:pt x="0" y="20005"/>
                    <a:pt x="0" y="19391"/>
                    <a:pt x="915" y="18348"/>
                  </a:cubicBezTo>
                  <a:cubicBezTo>
                    <a:pt x="1831" y="17305"/>
                    <a:pt x="3661" y="15832"/>
                    <a:pt x="5308" y="14911"/>
                  </a:cubicBezTo>
                  <a:cubicBezTo>
                    <a:pt x="6956" y="13991"/>
                    <a:pt x="8420" y="13623"/>
                    <a:pt x="10068" y="13500"/>
                  </a:cubicBezTo>
                  <a:cubicBezTo>
                    <a:pt x="11715" y="13377"/>
                    <a:pt x="13546" y="13500"/>
                    <a:pt x="15559" y="14175"/>
                  </a:cubicBezTo>
                  <a:cubicBezTo>
                    <a:pt x="17573" y="14850"/>
                    <a:pt x="19769" y="16077"/>
                    <a:pt x="20685" y="17182"/>
                  </a:cubicBezTo>
                  <a:cubicBezTo>
                    <a:pt x="21600" y="18286"/>
                    <a:pt x="21234" y="19268"/>
                    <a:pt x="19953" y="19943"/>
                  </a:cubicBezTo>
                  <a:cubicBezTo>
                    <a:pt x="18671" y="20618"/>
                    <a:pt x="16475" y="20986"/>
                    <a:pt x="14095" y="21232"/>
                  </a:cubicBezTo>
                  <a:cubicBezTo>
                    <a:pt x="11715" y="21477"/>
                    <a:pt x="9153" y="21600"/>
                    <a:pt x="6773" y="20925"/>
                  </a:cubicBezTo>
                  <a:cubicBezTo>
                    <a:pt x="4393" y="20250"/>
                    <a:pt x="2197" y="18777"/>
                    <a:pt x="0" y="17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149960" y="306916"/>
              <a:ext cx="6289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7072" y="0"/>
                  </a:moveTo>
                  <a:cubicBezTo>
                    <a:pt x="13472" y="288"/>
                    <a:pt x="9872" y="576"/>
                    <a:pt x="7352" y="1584"/>
                  </a:cubicBezTo>
                  <a:cubicBezTo>
                    <a:pt x="4832" y="2592"/>
                    <a:pt x="3392" y="4320"/>
                    <a:pt x="2312" y="7272"/>
                  </a:cubicBezTo>
                  <a:cubicBezTo>
                    <a:pt x="1232" y="10224"/>
                    <a:pt x="512" y="14400"/>
                    <a:pt x="152" y="16848"/>
                  </a:cubicBezTo>
                  <a:cubicBezTo>
                    <a:pt x="-208" y="19296"/>
                    <a:pt x="-208" y="20016"/>
                    <a:pt x="3392" y="20520"/>
                  </a:cubicBezTo>
                  <a:cubicBezTo>
                    <a:pt x="6992" y="21024"/>
                    <a:pt x="14192" y="21312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122818" y="491066"/>
              <a:ext cx="13448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14400"/>
                    <a:pt x="-157" y="7200"/>
                    <a:pt x="12" y="3600"/>
                  </a:cubicBezTo>
                  <a:cubicBezTo>
                    <a:pt x="180" y="0"/>
                    <a:pt x="2205" y="0"/>
                    <a:pt x="6087" y="0"/>
                  </a:cubicBezTo>
                  <a:cubicBezTo>
                    <a:pt x="9968" y="0"/>
                    <a:pt x="15706" y="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223338" y="467491"/>
              <a:ext cx="116513" cy="13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000" fill="norm" stroke="1" extrusionOk="0">
                  <a:moveTo>
                    <a:pt x="18585" y="690"/>
                  </a:moveTo>
                  <a:cubicBezTo>
                    <a:pt x="15554" y="45"/>
                    <a:pt x="12522" y="-600"/>
                    <a:pt x="9112" y="1012"/>
                  </a:cubicBezTo>
                  <a:cubicBezTo>
                    <a:pt x="5701" y="2624"/>
                    <a:pt x="1912" y="6493"/>
                    <a:pt x="585" y="9878"/>
                  </a:cubicBezTo>
                  <a:cubicBezTo>
                    <a:pt x="-741" y="13263"/>
                    <a:pt x="396" y="16164"/>
                    <a:pt x="1912" y="17776"/>
                  </a:cubicBezTo>
                  <a:cubicBezTo>
                    <a:pt x="3427" y="19388"/>
                    <a:pt x="5322" y="19710"/>
                    <a:pt x="7596" y="18743"/>
                  </a:cubicBezTo>
                  <a:cubicBezTo>
                    <a:pt x="9870" y="17776"/>
                    <a:pt x="12522" y="15519"/>
                    <a:pt x="13848" y="13585"/>
                  </a:cubicBezTo>
                  <a:cubicBezTo>
                    <a:pt x="15175" y="11651"/>
                    <a:pt x="15175" y="10039"/>
                    <a:pt x="14985" y="10039"/>
                  </a:cubicBezTo>
                  <a:cubicBezTo>
                    <a:pt x="14796" y="10039"/>
                    <a:pt x="14417" y="11651"/>
                    <a:pt x="14417" y="13263"/>
                  </a:cubicBezTo>
                  <a:cubicBezTo>
                    <a:pt x="14417" y="14875"/>
                    <a:pt x="14796" y="16487"/>
                    <a:pt x="15933" y="17776"/>
                  </a:cubicBezTo>
                  <a:cubicBezTo>
                    <a:pt x="17070" y="19066"/>
                    <a:pt x="18964" y="20033"/>
                    <a:pt x="20859" y="21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403350" y="522816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409699" y="42756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449916" y="459316"/>
              <a:ext cx="1007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0350" y="0"/>
                  </a:moveTo>
                  <a:cubicBezTo>
                    <a:pt x="7200" y="5143"/>
                    <a:pt x="4050" y="10286"/>
                    <a:pt x="2250" y="14057"/>
                  </a:cubicBezTo>
                  <a:cubicBezTo>
                    <a:pt x="450" y="17829"/>
                    <a:pt x="0" y="20229"/>
                    <a:pt x="0" y="20571"/>
                  </a:cubicBezTo>
                  <a:cubicBezTo>
                    <a:pt x="0" y="20914"/>
                    <a:pt x="450" y="19200"/>
                    <a:pt x="2025" y="15943"/>
                  </a:cubicBezTo>
                  <a:cubicBezTo>
                    <a:pt x="3600" y="12686"/>
                    <a:pt x="6300" y="7886"/>
                    <a:pt x="9225" y="4971"/>
                  </a:cubicBezTo>
                  <a:cubicBezTo>
                    <a:pt x="12150" y="2057"/>
                    <a:pt x="15300" y="1029"/>
                    <a:pt x="17550" y="1543"/>
                  </a:cubicBezTo>
                  <a:cubicBezTo>
                    <a:pt x="19800" y="2057"/>
                    <a:pt x="21150" y="4114"/>
                    <a:pt x="21375" y="7714"/>
                  </a:cubicBezTo>
                  <a:cubicBezTo>
                    <a:pt x="21600" y="11314"/>
                    <a:pt x="20700" y="16457"/>
                    <a:pt x="19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611829" y="223159"/>
              <a:ext cx="263433" cy="37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92" fill="norm" stroke="1" extrusionOk="0">
                  <a:moveTo>
                    <a:pt x="596" y="14911"/>
                  </a:moveTo>
                  <a:cubicBezTo>
                    <a:pt x="426" y="15514"/>
                    <a:pt x="256" y="16118"/>
                    <a:pt x="596" y="16420"/>
                  </a:cubicBezTo>
                  <a:cubicBezTo>
                    <a:pt x="937" y="16721"/>
                    <a:pt x="1787" y="16721"/>
                    <a:pt x="2722" y="16601"/>
                  </a:cubicBezTo>
                  <a:cubicBezTo>
                    <a:pt x="3658" y="16480"/>
                    <a:pt x="4678" y="16239"/>
                    <a:pt x="5359" y="15816"/>
                  </a:cubicBezTo>
                  <a:cubicBezTo>
                    <a:pt x="6039" y="15394"/>
                    <a:pt x="6379" y="14790"/>
                    <a:pt x="6124" y="14428"/>
                  </a:cubicBezTo>
                  <a:cubicBezTo>
                    <a:pt x="5869" y="14066"/>
                    <a:pt x="5018" y="13946"/>
                    <a:pt x="3913" y="14308"/>
                  </a:cubicBezTo>
                  <a:cubicBezTo>
                    <a:pt x="2807" y="14670"/>
                    <a:pt x="1447" y="15514"/>
                    <a:pt x="681" y="16601"/>
                  </a:cubicBezTo>
                  <a:cubicBezTo>
                    <a:pt x="-84" y="17687"/>
                    <a:pt x="-254" y="19014"/>
                    <a:pt x="426" y="19979"/>
                  </a:cubicBezTo>
                  <a:cubicBezTo>
                    <a:pt x="1107" y="20945"/>
                    <a:pt x="2637" y="21548"/>
                    <a:pt x="4593" y="21488"/>
                  </a:cubicBezTo>
                  <a:cubicBezTo>
                    <a:pt x="6549" y="21427"/>
                    <a:pt x="8930" y="20703"/>
                    <a:pt x="10461" y="20040"/>
                  </a:cubicBezTo>
                  <a:cubicBezTo>
                    <a:pt x="11992" y="19376"/>
                    <a:pt x="12672" y="18773"/>
                    <a:pt x="13182" y="18169"/>
                  </a:cubicBezTo>
                  <a:cubicBezTo>
                    <a:pt x="13692" y="17566"/>
                    <a:pt x="14033" y="16963"/>
                    <a:pt x="13863" y="16480"/>
                  </a:cubicBezTo>
                  <a:cubicBezTo>
                    <a:pt x="13692" y="15997"/>
                    <a:pt x="13012" y="15635"/>
                    <a:pt x="11822" y="15756"/>
                  </a:cubicBezTo>
                  <a:cubicBezTo>
                    <a:pt x="10631" y="15876"/>
                    <a:pt x="8930" y="16480"/>
                    <a:pt x="8080" y="17083"/>
                  </a:cubicBezTo>
                  <a:cubicBezTo>
                    <a:pt x="7229" y="17687"/>
                    <a:pt x="7229" y="18290"/>
                    <a:pt x="7315" y="18893"/>
                  </a:cubicBezTo>
                  <a:cubicBezTo>
                    <a:pt x="7400" y="19497"/>
                    <a:pt x="7570" y="20100"/>
                    <a:pt x="8080" y="20462"/>
                  </a:cubicBezTo>
                  <a:cubicBezTo>
                    <a:pt x="8590" y="20824"/>
                    <a:pt x="9440" y="20945"/>
                    <a:pt x="10801" y="20522"/>
                  </a:cubicBezTo>
                  <a:cubicBezTo>
                    <a:pt x="12162" y="20100"/>
                    <a:pt x="14033" y="19135"/>
                    <a:pt x="15818" y="16782"/>
                  </a:cubicBezTo>
                  <a:cubicBezTo>
                    <a:pt x="17604" y="14428"/>
                    <a:pt x="19305" y="10688"/>
                    <a:pt x="20240" y="7731"/>
                  </a:cubicBezTo>
                  <a:cubicBezTo>
                    <a:pt x="21176" y="4775"/>
                    <a:pt x="21346" y="2603"/>
                    <a:pt x="21006" y="1396"/>
                  </a:cubicBezTo>
                  <a:cubicBezTo>
                    <a:pt x="20666" y="189"/>
                    <a:pt x="19815" y="-52"/>
                    <a:pt x="19050" y="8"/>
                  </a:cubicBezTo>
                  <a:cubicBezTo>
                    <a:pt x="18285" y="69"/>
                    <a:pt x="17604" y="431"/>
                    <a:pt x="16754" y="2422"/>
                  </a:cubicBezTo>
                  <a:cubicBezTo>
                    <a:pt x="15903" y="4413"/>
                    <a:pt x="14883" y="8033"/>
                    <a:pt x="14288" y="11412"/>
                  </a:cubicBezTo>
                  <a:cubicBezTo>
                    <a:pt x="13692" y="14790"/>
                    <a:pt x="13522" y="17928"/>
                    <a:pt x="13352" y="21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96850" y="1113366"/>
              <a:ext cx="114300" cy="17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371"/>
                  </a:moveTo>
                  <a:cubicBezTo>
                    <a:pt x="1200" y="5532"/>
                    <a:pt x="2400" y="8693"/>
                    <a:pt x="3400" y="11459"/>
                  </a:cubicBezTo>
                  <a:cubicBezTo>
                    <a:pt x="4400" y="14224"/>
                    <a:pt x="5200" y="16595"/>
                    <a:pt x="6200" y="18439"/>
                  </a:cubicBezTo>
                  <a:cubicBezTo>
                    <a:pt x="7200" y="20283"/>
                    <a:pt x="8400" y="21600"/>
                    <a:pt x="9400" y="21337"/>
                  </a:cubicBezTo>
                  <a:cubicBezTo>
                    <a:pt x="10400" y="21073"/>
                    <a:pt x="11200" y="19229"/>
                    <a:pt x="12200" y="16068"/>
                  </a:cubicBezTo>
                  <a:cubicBezTo>
                    <a:pt x="13200" y="12907"/>
                    <a:pt x="14400" y="8429"/>
                    <a:pt x="16000" y="5532"/>
                  </a:cubicBezTo>
                  <a:cubicBezTo>
                    <a:pt x="17600" y="2634"/>
                    <a:pt x="19600" y="13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87350" y="1119716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06400" y="1081616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82591" y="1128840"/>
              <a:ext cx="127010" cy="12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437" fill="norm" stroke="1" extrusionOk="0">
                  <a:moveTo>
                    <a:pt x="14873" y="4769"/>
                  </a:moveTo>
                  <a:cubicBezTo>
                    <a:pt x="13811" y="3376"/>
                    <a:pt x="12749" y="1982"/>
                    <a:pt x="10978" y="937"/>
                  </a:cubicBezTo>
                  <a:cubicBezTo>
                    <a:pt x="9208" y="-108"/>
                    <a:pt x="6729" y="-805"/>
                    <a:pt x="4604" y="1808"/>
                  </a:cubicBezTo>
                  <a:cubicBezTo>
                    <a:pt x="2480" y="4421"/>
                    <a:pt x="709" y="10343"/>
                    <a:pt x="178" y="14176"/>
                  </a:cubicBezTo>
                  <a:cubicBezTo>
                    <a:pt x="-353" y="18008"/>
                    <a:pt x="355" y="19750"/>
                    <a:pt x="1595" y="20272"/>
                  </a:cubicBezTo>
                  <a:cubicBezTo>
                    <a:pt x="2834" y="20795"/>
                    <a:pt x="4604" y="20098"/>
                    <a:pt x="6552" y="17834"/>
                  </a:cubicBezTo>
                  <a:cubicBezTo>
                    <a:pt x="8499" y="15569"/>
                    <a:pt x="10624" y="11737"/>
                    <a:pt x="12040" y="8427"/>
                  </a:cubicBezTo>
                  <a:cubicBezTo>
                    <a:pt x="13457" y="5118"/>
                    <a:pt x="14165" y="2330"/>
                    <a:pt x="14519" y="2330"/>
                  </a:cubicBezTo>
                  <a:cubicBezTo>
                    <a:pt x="14873" y="2330"/>
                    <a:pt x="14873" y="5118"/>
                    <a:pt x="15936" y="8427"/>
                  </a:cubicBezTo>
                  <a:cubicBezTo>
                    <a:pt x="16998" y="11737"/>
                    <a:pt x="19122" y="15569"/>
                    <a:pt x="21247" y="194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090083" y="991585"/>
              <a:ext cx="245620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38" fill="norm" stroke="1" extrusionOk="0">
                  <a:moveTo>
                    <a:pt x="738" y="19550"/>
                  </a:moveTo>
                  <a:cubicBezTo>
                    <a:pt x="369" y="20213"/>
                    <a:pt x="0" y="20875"/>
                    <a:pt x="0" y="20875"/>
                  </a:cubicBezTo>
                  <a:cubicBezTo>
                    <a:pt x="0" y="20875"/>
                    <a:pt x="369" y="20213"/>
                    <a:pt x="831" y="18225"/>
                  </a:cubicBezTo>
                  <a:cubicBezTo>
                    <a:pt x="1292" y="16237"/>
                    <a:pt x="1846" y="12925"/>
                    <a:pt x="2677" y="9943"/>
                  </a:cubicBezTo>
                  <a:cubicBezTo>
                    <a:pt x="3508" y="6961"/>
                    <a:pt x="4615" y="4311"/>
                    <a:pt x="5446" y="2588"/>
                  </a:cubicBezTo>
                  <a:cubicBezTo>
                    <a:pt x="6277" y="866"/>
                    <a:pt x="6831" y="71"/>
                    <a:pt x="7200" y="4"/>
                  </a:cubicBezTo>
                  <a:cubicBezTo>
                    <a:pt x="7569" y="-62"/>
                    <a:pt x="7754" y="601"/>
                    <a:pt x="7938" y="1859"/>
                  </a:cubicBezTo>
                  <a:cubicBezTo>
                    <a:pt x="8123" y="3118"/>
                    <a:pt x="8308" y="4974"/>
                    <a:pt x="8677" y="6232"/>
                  </a:cubicBezTo>
                  <a:cubicBezTo>
                    <a:pt x="9046" y="7491"/>
                    <a:pt x="9600" y="8154"/>
                    <a:pt x="10338" y="8353"/>
                  </a:cubicBezTo>
                  <a:cubicBezTo>
                    <a:pt x="11077" y="8551"/>
                    <a:pt x="12000" y="8286"/>
                    <a:pt x="13015" y="7558"/>
                  </a:cubicBezTo>
                  <a:cubicBezTo>
                    <a:pt x="14031" y="6829"/>
                    <a:pt x="15138" y="5636"/>
                    <a:pt x="16062" y="4775"/>
                  </a:cubicBezTo>
                  <a:cubicBezTo>
                    <a:pt x="16985" y="3913"/>
                    <a:pt x="17723" y="3383"/>
                    <a:pt x="18554" y="2986"/>
                  </a:cubicBezTo>
                  <a:cubicBezTo>
                    <a:pt x="19385" y="2588"/>
                    <a:pt x="20308" y="2323"/>
                    <a:pt x="20862" y="2853"/>
                  </a:cubicBezTo>
                  <a:cubicBezTo>
                    <a:pt x="21415" y="3383"/>
                    <a:pt x="21600" y="4709"/>
                    <a:pt x="21231" y="7425"/>
                  </a:cubicBezTo>
                  <a:cubicBezTo>
                    <a:pt x="20862" y="10142"/>
                    <a:pt x="19938" y="14250"/>
                    <a:pt x="19385" y="16834"/>
                  </a:cubicBezTo>
                  <a:cubicBezTo>
                    <a:pt x="18831" y="19418"/>
                    <a:pt x="18646" y="20478"/>
                    <a:pt x="18462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428199" y="1037166"/>
              <a:ext cx="14025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12657" y="0"/>
                  </a:moveTo>
                  <a:cubicBezTo>
                    <a:pt x="10077" y="4390"/>
                    <a:pt x="7498" y="8780"/>
                    <a:pt x="5564" y="11766"/>
                  </a:cubicBezTo>
                  <a:cubicBezTo>
                    <a:pt x="3630" y="14751"/>
                    <a:pt x="2340" y="16332"/>
                    <a:pt x="1373" y="17561"/>
                  </a:cubicBezTo>
                  <a:cubicBezTo>
                    <a:pt x="406" y="18790"/>
                    <a:pt x="-239" y="19668"/>
                    <a:pt x="83" y="20371"/>
                  </a:cubicBezTo>
                  <a:cubicBezTo>
                    <a:pt x="406" y="21073"/>
                    <a:pt x="1695" y="21600"/>
                    <a:pt x="4597" y="21600"/>
                  </a:cubicBezTo>
                  <a:cubicBezTo>
                    <a:pt x="7498" y="21600"/>
                    <a:pt x="12012" y="21073"/>
                    <a:pt x="15074" y="20546"/>
                  </a:cubicBezTo>
                  <a:cubicBezTo>
                    <a:pt x="18137" y="20020"/>
                    <a:pt x="19749" y="19493"/>
                    <a:pt x="21361" y="18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645871" y="995107"/>
              <a:ext cx="139677" cy="34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49" fill="norm" stroke="1" extrusionOk="0">
                  <a:moveTo>
                    <a:pt x="4582" y="8249"/>
                  </a:moveTo>
                  <a:cubicBezTo>
                    <a:pt x="3946" y="12116"/>
                    <a:pt x="3311" y="15982"/>
                    <a:pt x="2517" y="18316"/>
                  </a:cubicBezTo>
                  <a:cubicBezTo>
                    <a:pt x="1723" y="20649"/>
                    <a:pt x="770" y="21449"/>
                    <a:pt x="293" y="21449"/>
                  </a:cubicBezTo>
                  <a:cubicBezTo>
                    <a:pt x="-183" y="21449"/>
                    <a:pt x="-183" y="20649"/>
                    <a:pt x="1088" y="18249"/>
                  </a:cubicBezTo>
                  <a:cubicBezTo>
                    <a:pt x="2358" y="15849"/>
                    <a:pt x="4899" y="11849"/>
                    <a:pt x="7282" y="8849"/>
                  </a:cubicBezTo>
                  <a:cubicBezTo>
                    <a:pt x="9664" y="5849"/>
                    <a:pt x="11888" y="3849"/>
                    <a:pt x="13476" y="2449"/>
                  </a:cubicBezTo>
                  <a:cubicBezTo>
                    <a:pt x="15064" y="1049"/>
                    <a:pt x="16017" y="249"/>
                    <a:pt x="17129" y="49"/>
                  </a:cubicBezTo>
                  <a:cubicBezTo>
                    <a:pt x="18241" y="-151"/>
                    <a:pt x="19511" y="249"/>
                    <a:pt x="20305" y="1382"/>
                  </a:cubicBezTo>
                  <a:cubicBezTo>
                    <a:pt x="21099" y="2516"/>
                    <a:pt x="21417" y="4382"/>
                    <a:pt x="19829" y="6116"/>
                  </a:cubicBezTo>
                  <a:cubicBezTo>
                    <a:pt x="18241" y="7849"/>
                    <a:pt x="14746" y="9449"/>
                    <a:pt x="12046" y="10449"/>
                  </a:cubicBezTo>
                  <a:cubicBezTo>
                    <a:pt x="9346" y="11449"/>
                    <a:pt x="7441" y="11849"/>
                    <a:pt x="6488" y="12716"/>
                  </a:cubicBezTo>
                  <a:cubicBezTo>
                    <a:pt x="5535" y="13582"/>
                    <a:pt x="5535" y="14916"/>
                    <a:pt x="7758" y="16316"/>
                  </a:cubicBezTo>
                  <a:cubicBezTo>
                    <a:pt x="9982" y="17716"/>
                    <a:pt x="14429" y="19182"/>
                    <a:pt x="18876" y="20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885949" y="1380066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6" name="Drawing"/>
          <p:cNvGrpSpPr/>
          <p:nvPr/>
        </p:nvGrpSpPr>
        <p:grpSpPr>
          <a:xfrm>
            <a:off x="475044" y="1903868"/>
            <a:ext cx="10948606" cy="7601719"/>
            <a:chOff x="0" y="0"/>
            <a:chExt cx="10948605" cy="7601717"/>
          </a:xfrm>
        </p:grpSpPr>
        <p:sp>
          <p:nvSpPr>
            <p:cNvPr id="2112" name="Line"/>
            <p:cNvSpPr/>
            <p:nvPr/>
          </p:nvSpPr>
          <p:spPr>
            <a:xfrm>
              <a:off x="248855" y="37584"/>
              <a:ext cx="196851" cy="37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4076"/>
                  </a:moveTo>
                  <a:cubicBezTo>
                    <a:pt x="5342" y="2749"/>
                    <a:pt x="10684" y="1422"/>
                    <a:pt x="14052" y="698"/>
                  </a:cubicBezTo>
                  <a:cubicBezTo>
                    <a:pt x="17419" y="-26"/>
                    <a:pt x="18813" y="-147"/>
                    <a:pt x="19626" y="155"/>
                  </a:cubicBezTo>
                  <a:cubicBezTo>
                    <a:pt x="20439" y="456"/>
                    <a:pt x="20671" y="1180"/>
                    <a:pt x="20555" y="3473"/>
                  </a:cubicBezTo>
                  <a:cubicBezTo>
                    <a:pt x="20439" y="5766"/>
                    <a:pt x="19974" y="9627"/>
                    <a:pt x="19742" y="12523"/>
                  </a:cubicBezTo>
                  <a:cubicBezTo>
                    <a:pt x="19510" y="15419"/>
                    <a:pt x="19510" y="17350"/>
                    <a:pt x="19858" y="18678"/>
                  </a:cubicBezTo>
                  <a:cubicBezTo>
                    <a:pt x="20206" y="20005"/>
                    <a:pt x="20903" y="20729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44105" y="242431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10805" y="20181"/>
              <a:ext cx="7937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0" y="0"/>
                  </a:moveTo>
                  <a:cubicBezTo>
                    <a:pt x="9180" y="3103"/>
                    <a:pt x="18360" y="6207"/>
                    <a:pt x="19980" y="9807"/>
                  </a:cubicBezTo>
                  <a:cubicBezTo>
                    <a:pt x="21600" y="13407"/>
                    <a:pt x="15660" y="17503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0" y="98196"/>
              <a:ext cx="204406" cy="42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08" fill="norm" stroke="1" extrusionOk="0">
                  <a:moveTo>
                    <a:pt x="9288" y="1520"/>
                  </a:moveTo>
                  <a:cubicBezTo>
                    <a:pt x="9070" y="983"/>
                    <a:pt x="8852" y="445"/>
                    <a:pt x="8197" y="177"/>
                  </a:cubicBezTo>
                  <a:cubicBezTo>
                    <a:pt x="7543" y="-92"/>
                    <a:pt x="6452" y="-92"/>
                    <a:pt x="5143" y="445"/>
                  </a:cubicBezTo>
                  <a:cubicBezTo>
                    <a:pt x="3834" y="983"/>
                    <a:pt x="2306" y="2057"/>
                    <a:pt x="1215" y="4260"/>
                  </a:cubicBezTo>
                  <a:cubicBezTo>
                    <a:pt x="125" y="6463"/>
                    <a:pt x="-530" y="9795"/>
                    <a:pt x="561" y="12750"/>
                  </a:cubicBezTo>
                  <a:cubicBezTo>
                    <a:pt x="1652" y="15705"/>
                    <a:pt x="4488" y="18284"/>
                    <a:pt x="8197" y="19681"/>
                  </a:cubicBezTo>
                  <a:cubicBezTo>
                    <a:pt x="11906" y="21078"/>
                    <a:pt x="16488" y="21293"/>
                    <a:pt x="2107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074718" y="0"/>
              <a:ext cx="266338" cy="3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82" fill="norm" stroke="1" extrusionOk="0">
                  <a:moveTo>
                    <a:pt x="2542" y="10240"/>
                  </a:moveTo>
                  <a:cubicBezTo>
                    <a:pt x="2028" y="10742"/>
                    <a:pt x="1514" y="11244"/>
                    <a:pt x="1257" y="13128"/>
                  </a:cubicBezTo>
                  <a:cubicBezTo>
                    <a:pt x="1000" y="15012"/>
                    <a:pt x="1000" y="18277"/>
                    <a:pt x="828" y="17147"/>
                  </a:cubicBezTo>
                  <a:cubicBezTo>
                    <a:pt x="657" y="16016"/>
                    <a:pt x="314" y="10491"/>
                    <a:pt x="142" y="7100"/>
                  </a:cubicBezTo>
                  <a:cubicBezTo>
                    <a:pt x="-29" y="3709"/>
                    <a:pt x="-29" y="2454"/>
                    <a:pt x="57" y="1512"/>
                  </a:cubicBezTo>
                  <a:cubicBezTo>
                    <a:pt x="142" y="570"/>
                    <a:pt x="314" y="-58"/>
                    <a:pt x="657" y="5"/>
                  </a:cubicBezTo>
                  <a:cubicBezTo>
                    <a:pt x="1000" y="68"/>
                    <a:pt x="1514" y="821"/>
                    <a:pt x="2200" y="2265"/>
                  </a:cubicBezTo>
                  <a:cubicBezTo>
                    <a:pt x="2885" y="3709"/>
                    <a:pt x="3742" y="5844"/>
                    <a:pt x="5028" y="7351"/>
                  </a:cubicBezTo>
                  <a:cubicBezTo>
                    <a:pt x="6314" y="8858"/>
                    <a:pt x="8028" y="9737"/>
                    <a:pt x="9657" y="9675"/>
                  </a:cubicBezTo>
                  <a:cubicBezTo>
                    <a:pt x="11285" y="9612"/>
                    <a:pt x="12828" y="8607"/>
                    <a:pt x="14114" y="7100"/>
                  </a:cubicBezTo>
                  <a:cubicBezTo>
                    <a:pt x="15400" y="5593"/>
                    <a:pt x="16428" y="3584"/>
                    <a:pt x="17028" y="2202"/>
                  </a:cubicBezTo>
                  <a:cubicBezTo>
                    <a:pt x="17628" y="821"/>
                    <a:pt x="17800" y="68"/>
                    <a:pt x="17971" y="5"/>
                  </a:cubicBezTo>
                  <a:cubicBezTo>
                    <a:pt x="18142" y="-58"/>
                    <a:pt x="18314" y="570"/>
                    <a:pt x="18485" y="3144"/>
                  </a:cubicBezTo>
                  <a:cubicBezTo>
                    <a:pt x="18657" y="5719"/>
                    <a:pt x="18828" y="10240"/>
                    <a:pt x="19000" y="13191"/>
                  </a:cubicBezTo>
                  <a:cubicBezTo>
                    <a:pt x="19171" y="16142"/>
                    <a:pt x="19342" y="17523"/>
                    <a:pt x="19428" y="18779"/>
                  </a:cubicBezTo>
                  <a:cubicBezTo>
                    <a:pt x="19514" y="20035"/>
                    <a:pt x="19514" y="21165"/>
                    <a:pt x="19857" y="21354"/>
                  </a:cubicBezTo>
                  <a:cubicBezTo>
                    <a:pt x="20200" y="21542"/>
                    <a:pt x="20885" y="20789"/>
                    <a:pt x="21571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364066" y="182965"/>
              <a:ext cx="115237" cy="13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686" fill="norm" stroke="1" extrusionOk="0">
                  <a:moveTo>
                    <a:pt x="13164" y="3206"/>
                  </a:moveTo>
                  <a:cubicBezTo>
                    <a:pt x="12007" y="1936"/>
                    <a:pt x="10850" y="665"/>
                    <a:pt x="9307" y="188"/>
                  </a:cubicBezTo>
                  <a:cubicBezTo>
                    <a:pt x="7764" y="-288"/>
                    <a:pt x="5835" y="30"/>
                    <a:pt x="4100" y="2412"/>
                  </a:cubicBezTo>
                  <a:cubicBezTo>
                    <a:pt x="2364" y="4794"/>
                    <a:pt x="821" y="9241"/>
                    <a:pt x="243" y="12418"/>
                  </a:cubicBezTo>
                  <a:cubicBezTo>
                    <a:pt x="-336" y="15594"/>
                    <a:pt x="50" y="17500"/>
                    <a:pt x="2171" y="18930"/>
                  </a:cubicBezTo>
                  <a:cubicBezTo>
                    <a:pt x="4293" y="20359"/>
                    <a:pt x="8150" y="21312"/>
                    <a:pt x="11621" y="20200"/>
                  </a:cubicBezTo>
                  <a:cubicBezTo>
                    <a:pt x="15093" y="19088"/>
                    <a:pt x="18178" y="15912"/>
                    <a:pt x="19721" y="13371"/>
                  </a:cubicBezTo>
                  <a:cubicBezTo>
                    <a:pt x="21264" y="10830"/>
                    <a:pt x="21264" y="8924"/>
                    <a:pt x="20493" y="7494"/>
                  </a:cubicBezTo>
                  <a:cubicBezTo>
                    <a:pt x="19721" y="6065"/>
                    <a:pt x="18178" y="5112"/>
                    <a:pt x="16635" y="4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518855" y="185281"/>
              <a:ext cx="127001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025"/>
                  </a:moveTo>
                  <a:cubicBezTo>
                    <a:pt x="1800" y="5062"/>
                    <a:pt x="3600" y="8100"/>
                    <a:pt x="4860" y="10631"/>
                  </a:cubicBezTo>
                  <a:cubicBezTo>
                    <a:pt x="6120" y="13162"/>
                    <a:pt x="6840" y="15187"/>
                    <a:pt x="7740" y="17212"/>
                  </a:cubicBezTo>
                  <a:cubicBezTo>
                    <a:pt x="8640" y="19237"/>
                    <a:pt x="9720" y="21262"/>
                    <a:pt x="10800" y="21431"/>
                  </a:cubicBezTo>
                  <a:cubicBezTo>
                    <a:pt x="11880" y="21600"/>
                    <a:pt x="12960" y="19912"/>
                    <a:pt x="14760" y="16031"/>
                  </a:cubicBezTo>
                  <a:cubicBezTo>
                    <a:pt x="16560" y="12150"/>
                    <a:pt x="19080" y="6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690305" y="191631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696655" y="13448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747880" y="192578"/>
              <a:ext cx="101176" cy="13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74" fill="norm" stroke="1" extrusionOk="0">
                  <a:moveTo>
                    <a:pt x="2610" y="823"/>
                  </a:moveTo>
                  <a:cubicBezTo>
                    <a:pt x="2160" y="5981"/>
                    <a:pt x="1710" y="11140"/>
                    <a:pt x="1260" y="14847"/>
                  </a:cubicBezTo>
                  <a:cubicBezTo>
                    <a:pt x="810" y="18555"/>
                    <a:pt x="360" y="20811"/>
                    <a:pt x="135" y="21134"/>
                  </a:cubicBezTo>
                  <a:cubicBezTo>
                    <a:pt x="-90" y="21456"/>
                    <a:pt x="-90" y="19844"/>
                    <a:pt x="585" y="16298"/>
                  </a:cubicBezTo>
                  <a:cubicBezTo>
                    <a:pt x="1260" y="12752"/>
                    <a:pt x="2610" y="7271"/>
                    <a:pt x="4185" y="4047"/>
                  </a:cubicBezTo>
                  <a:cubicBezTo>
                    <a:pt x="5760" y="823"/>
                    <a:pt x="7560" y="-144"/>
                    <a:pt x="9360" y="17"/>
                  </a:cubicBezTo>
                  <a:cubicBezTo>
                    <a:pt x="11160" y="178"/>
                    <a:pt x="12960" y="1468"/>
                    <a:pt x="14985" y="4853"/>
                  </a:cubicBezTo>
                  <a:cubicBezTo>
                    <a:pt x="17010" y="8238"/>
                    <a:pt x="19260" y="13719"/>
                    <a:pt x="2151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880805" y="212387"/>
              <a:ext cx="101056" cy="40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10" fill="norm" stroke="1" extrusionOk="0">
                  <a:moveTo>
                    <a:pt x="14547" y="1246"/>
                  </a:moveTo>
                  <a:cubicBezTo>
                    <a:pt x="13665" y="689"/>
                    <a:pt x="12784" y="133"/>
                    <a:pt x="11461" y="21"/>
                  </a:cubicBezTo>
                  <a:cubicBezTo>
                    <a:pt x="10139" y="-90"/>
                    <a:pt x="8376" y="244"/>
                    <a:pt x="6833" y="689"/>
                  </a:cubicBezTo>
                  <a:cubicBezTo>
                    <a:pt x="5290" y="1135"/>
                    <a:pt x="3967" y="1691"/>
                    <a:pt x="3306" y="2471"/>
                  </a:cubicBezTo>
                  <a:cubicBezTo>
                    <a:pt x="2645" y="3250"/>
                    <a:pt x="2645" y="4252"/>
                    <a:pt x="3527" y="4586"/>
                  </a:cubicBezTo>
                  <a:cubicBezTo>
                    <a:pt x="4408" y="4920"/>
                    <a:pt x="6171" y="4586"/>
                    <a:pt x="7714" y="4197"/>
                  </a:cubicBezTo>
                  <a:cubicBezTo>
                    <a:pt x="9257" y="3807"/>
                    <a:pt x="10580" y="3362"/>
                    <a:pt x="11682" y="3473"/>
                  </a:cubicBezTo>
                  <a:cubicBezTo>
                    <a:pt x="12784" y="3584"/>
                    <a:pt x="13665" y="4252"/>
                    <a:pt x="15429" y="6256"/>
                  </a:cubicBezTo>
                  <a:cubicBezTo>
                    <a:pt x="17192" y="8261"/>
                    <a:pt x="19837" y="11601"/>
                    <a:pt x="20718" y="14217"/>
                  </a:cubicBezTo>
                  <a:cubicBezTo>
                    <a:pt x="21600" y="16834"/>
                    <a:pt x="20718" y="18726"/>
                    <a:pt x="17853" y="19896"/>
                  </a:cubicBezTo>
                  <a:cubicBezTo>
                    <a:pt x="14988" y="21065"/>
                    <a:pt x="10139" y="21510"/>
                    <a:pt x="6833" y="21510"/>
                  </a:cubicBezTo>
                  <a:cubicBezTo>
                    <a:pt x="3527" y="21510"/>
                    <a:pt x="1763" y="21065"/>
                    <a:pt x="0" y="2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386473" y="38966"/>
              <a:ext cx="186483" cy="37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50" fill="norm" stroke="1" extrusionOk="0">
                  <a:moveTo>
                    <a:pt x="2452" y="20517"/>
                  </a:moveTo>
                  <a:cubicBezTo>
                    <a:pt x="1481" y="21005"/>
                    <a:pt x="510" y="21493"/>
                    <a:pt x="146" y="21310"/>
                  </a:cubicBezTo>
                  <a:cubicBezTo>
                    <a:pt x="-218" y="21127"/>
                    <a:pt x="25" y="20273"/>
                    <a:pt x="1724" y="17832"/>
                  </a:cubicBezTo>
                  <a:cubicBezTo>
                    <a:pt x="3422" y="15391"/>
                    <a:pt x="6578" y="11364"/>
                    <a:pt x="8883" y="8313"/>
                  </a:cubicBezTo>
                  <a:cubicBezTo>
                    <a:pt x="11189" y="5262"/>
                    <a:pt x="12645" y="3188"/>
                    <a:pt x="13858" y="1846"/>
                  </a:cubicBezTo>
                  <a:cubicBezTo>
                    <a:pt x="15072" y="503"/>
                    <a:pt x="16043" y="-107"/>
                    <a:pt x="16771" y="15"/>
                  </a:cubicBezTo>
                  <a:cubicBezTo>
                    <a:pt x="17499" y="137"/>
                    <a:pt x="17984" y="991"/>
                    <a:pt x="18470" y="3371"/>
                  </a:cubicBezTo>
                  <a:cubicBezTo>
                    <a:pt x="18955" y="5751"/>
                    <a:pt x="19440" y="9656"/>
                    <a:pt x="19926" y="12768"/>
                  </a:cubicBezTo>
                  <a:cubicBezTo>
                    <a:pt x="20411" y="15879"/>
                    <a:pt x="20897" y="18198"/>
                    <a:pt x="21382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448653" y="274181"/>
              <a:ext cx="14970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5918" y="21600"/>
                  </a:moveTo>
                  <a:cubicBezTo>
                    <a:pt x="3218" y="17280"/>
                    <a:pt x="518" y="12960"/>
                    <a:pt x="68" y="10080"/>
                  </a:cubicBezTo>
                  <a:cubicBezTo>
                    <a:pt x="-382" y="7200"/>
                    <a:pt x="1418" y="5760"/>
                    <a:pt x="5318" y="4320"/>
                  </a:cubicBezTo>
                  <a:cubicBezTo>
                    <a:pt x="9218" y="2880"/>
                    <a:pt x="15218" y="1440"/>
                    <a:pt x="212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640288" y="242431"/>
              <a:ext cx="97768" cy="12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975" fill="norm" stroke="1" extrusionOk="0">
                  <a:moveTo>
                    <a:pt x="4682" y="1029"/>
                  </a:moveTo>
                  <a:cubicBezTo>
                    <a:pt x="2844" y="2057"/>
                    <a:pt x="1006" y="3086"/>
                    <a:pt x="316" y="4629"/>
                  </a:cubicBezTo>
                  <a:cubicBezTo>
                    <a:pt x="-373" y="6171"/>
                    <a:pt x="87" y="8229"/>
                    <a:pt x="1465" y="10800"/>
                  </a:cubicBezTo>
                  <a:cubicBezTo>
                    <a:pt x="2844" y="13371"/>
                    <a:pt x="5142" y="16457"/>
                    <a:pt x="7210" y="18514"/>
                  </a:cubicBezTo>
                  <a:cubicBezTo>
                    <a:pt x="9278" y="20571"/>
                    <a:pt x="11116" y="21600"/>
                    <a:pt x="12265" y="20571"/>
                  </a:cubicBezTo>
                  <a:cubicBezTo>
                    <a:pt x="13414" y="19543"/>
                    <a:pt x="13874" y="16457"/>
                    <a:pt x="15253" y="12686"/>
                  </a:cubicBezTo>
                  <a:cubicBezTo>
                    <a:pt x="16631" y="8914"/>
                    <a:pt x="18929" y="4457"/>
                    <a:pt x="212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776155" y="226304"/>
              <a:ext cx="76185" cy="1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84" fill="norm" stroke="1" extrusionOk="0">
                  <a:moveTo>
                    <a:pt x="0" y="5056"/>
                  </a:moveTo>
                  <a:cubicBezTo>
                    <a:pt x="2335" y="5969"/>
                    <a:pt x="4670" y="6881"/>
                    <a:pt x="7881" y="7185"/>
                  </a:cubicBezTo>
                  <a:cubicBezTo>
                    <a:pt x="11092" y="7490"/>
                    <a:pt x="15178" y="7185"/>
                    <a:pt x="17805" y="5969"/>
                  </a:cubicBezTo>
                  <a:cubicBezTo>
                    <a:pt x="20432" y="4752"/>
                    <a:pt x="21600" y="2622"/>
                    <a:pt x="20724" y="1405"/>
                  </a:cubicBezTo>
                  <a:cubicBezTo>
                    <a:pt x="19849" y="188"/>
                    <a:pt x="16930" y="-116"/>
                    <a:pt x="14011" y="36"/>
                  </a:cubicBezTo>
                  <a:cubicBezTo>
                    <a:pt x="11092" y="188"/>
                    <a:pt x="8173" y="797"/>
                    <a:pt x="5546" y="3078"/>
                  </a:cubicBezTo>
                  <a:cubicBezTo>
                    <a:pt x="2919" y="5360"/>
                    <a:pt x="584" y="9315"/>
                    <a:pt x="2919" y="12661"/>
                  </a:cubicBezTo>
                  <a:cubicBezTo>
                    <a:pt x="5254" y="16008"/>
                    <a:pt x="12259" y="18746"/>
                    <a:pt x="19265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915855" y="236081"/>
              <a:ext cx="95251" cy="16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4208"/>
                  </a:moveTo>
                  <a:cubicBezTo>
                    <a:pt x="5280" y="7574"/>
                    <a:pt x="10560" y="10940"/>
                    <a:pt x="13200" y="13465"/>
                  </a:cubicBezTo>
                  <a:cubicBezTo>
                    <a:pt x="15840" y="15990"/>
                    <a:pt x="15840" y="17673"/>
                    <a:pt x="15120" y="19075"/>
                  </a:cubicBezTo>
                  <a:cubicBezTo>
                    <a:pt x="14400" y="20478"/>
                    <a:pt x="12960" y="21600"/>
                    <a:pt x="11760" y="21319"/>
                  </a:cubicBezTo>
                  <a:cubicBezTo>
                    <a:pt x="10560" y="21039"/>
                    <a:pt x="9600" y="19356"/>
                    <a:pt x="9120" y="16691"/>
                  </a:cubicBezTo>
                  <a:cubicBezTo>
                    <a:pt x="8640" y="14026"/>
                    <a:pt x="8640" y="10379"/>
                    <a:pt x="10800" y="7434"/>
                  </a:cubicBezTo>
                  <a:cubicBezTo>
                    <a:pt x="12960" y="4488"/>
                    <a:pt x="17280" y="22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030660" y="251866"/>
              <a:ext cx="113796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75" fill="norm" stroke="1" extrusionOk="0">
                  <a:moveTo>
                    <a:pt x="10705" y="3702"/>
                  </a:moveTo>
                  <a:cubicBezTo>
                    <a:pt x="9105" y="1739"/>
                    <a:pt x="7505" y="-225"/>
                    <a:pt x="5705" y="20"/>
                  </a:cubicBezTo>
                  <a:cubicBezTo>
                    <a:pt x="3905" y="266"/>
                    <a:pt x="1905" y="2720"/>
                    <a:pt x="905" y="5175"/>
                  </a:cubicBezTo>
                  <a:cubicBezTo>
                    <a:pt x="-95" y="7630"/>
                    <a:pt x="-95" y="10084"/>
                    <a:pt x="105" y="12539"/>
                  </a:cubicBezTo>
                  <a:cubicBezTo>
                    <a:pt x="305" y="14993"/>
                    <a:pt x="705" y="17448"/>
                    <a:pt x="2305" y="18430"/>
                  </a:cubicBezTo>
                  <a:cubicBezTo>
                    <a:pt x="3905" y="19411"/>
                    <a:pt x="6705" y="18920"/>
                    <a:pt x="8705" y="17693"/>
                  </a:cubicBezTo>
                  <a:cubicBezTo>
                    <a:pt x="10705" y="16466"/>
                    <a:pt x="11905" y="14502"/>
                    <a:pt x="13305" y="12293"/>
                  </a:cubicBezTo>
                  <a:cubicBezTo>
                    <a:pt x="14705" y="10084"/>
                    <a:pt x="16305" y="7630"/>
                    <a:pt x="16905" y="8366"/>
                  </a:cubicBezTo>
                  <a:cubicBezTo>
                    <a:pt x="17505" y="9102"/>
                    <a:pt x="17105" y="13030"/>
                    <a:pt x="17705" y="15730"/>
                  </a:cubicBezTo>
                  <a:cubicBezTo>
                    <a:pt x="18305" y="18430"/>
                    <a:pt x="19905" y="19902"/>
                    <a:pt x="21505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211718" y="262392"/>
              <a:ext cx="94416" cy="29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04" fill="norm" stroke="1" extrusionOk="0">
                  <a:moveTo>
                    <a:pt x="17478" y="1313"/>
                  </a:moveTo>
                  <a:cubicBezTo>
                    <a:pt x="15600" y="853"/>
                    <a:pt x="13722" y="394"/>
                    <a:pt x="11609" y="164"/>
                  </a:cubicBezTo>
                  <a:cubicBezTo>
                    <a:pt x="9496" y="-66"/>
                    <a:pt x="7148" y="-66"/>
                    <a:pt x="5270" y="240"/>
                  </a:cubicBezTo>
                  <a:cubicBezTo>
                    <a:pt x="3392" y="547"/>
                    <a:pt x="1983" y="1160"/>
                    <a:pt x="1044" y="1849"/>
                  </a:cubicBezTo>
                  <a:cubicBezTo>
                    <a:pt x="105" y="2538"/>
                    <a:pt x="-365" y="3304"/>
                    <a:pt x="339" y="3917"/>
                  </a:cubicBezTo>
                  <a:cubicBezTo>
                    <a:pt x="1044" y="4530"/>
                    <a:pt x="2922" y="4989"/>
                    <a:pt x="4800" y="4989"/>
                  </a:cubicBezTo>
                  <a:cubicBezTo>
                    <a:pt x="6678" y="4989"/>
                    <a:pt x="8557" y="4530"/>
                    <a:pt x="10200" y="3917"/>
                  </a:cubicBezTo>
                  <a:cubicBezTo>
                    <a:pt x="11844" y="3304"/>
                    <a:pt x="13252" y="2538"/>
                    <a:pt x="14426" y="2615"/>
                  </a:cubicBezTo>
                  <a:cubicBezTo>
                    <a:pt x="15600" y="2691"/>
                    <a:pt x="16539" y="3611"/>
                    <a:pt x="17713" y="5832"/>
                  </a:cubicBezTo>
                  <a:cubicBezTo>
                    <a:pt x="18887" y="8053"/>
                    <a:pt x="20296" y="11577"/>
                    <a:pt x="20765" y="14104"/>
                  </a:cubicBezTo>
                  <a:cubicBezTo>
                    <a:pt x="21235" y="16632"/>
                    <a:pt x="20765" y="18164"/>
                    <a:pt x="19592" y="19236"/>
                  </a:cubicBezTo>
                  <a:cubicBezTo>
                    <a:pt x="18418" y="20308"/>
                    <a:pt x="16539" y="20921"/>
                    <a:pt x="14192" y="21228"/>
                  </a:cubicBezTo>
                  <a:cubicBezTo>
                    <a:pt x="11844" y="21534"/>
                    <a:pt x="9026" y="21534"/>
                    <a:pt x="7618" y="20462"/>
                  </a:cubicBezTo>
                  <a:cubicBezTo>
                    <a:pt x="6209" y="19389"/>
                    <a:pt x="6209" y="17245"/>
                    <a:pt x="6209" y="15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356086" y="272746"/>
              <a:ext cx="137620" cy="10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61" fill="norm" stroke="1" extrusionOk="0">
                  <a:moveTo>
                    <a:pt x="2623" y="3944"/>
                  </a:moveTo>
                  <a:cubicBezTo>
                    <a:pt x="2623" y="5982"/>
                    <a:pt x="2623" y="8019"/>
                    <a:pt x="3442" y="8835"/>
                  </a:cubicBezTo>
                  <a:cubicBezTo>
                    <a:pt x="4260" y="9650"/>
                    <a:pt x="5896" y="9242"/>
                    <a:pt x="7042" y="7408"/>
                  </a:cubicBezTo>
                  <a:cubicBezTo>
                    <a:pt x="8187" y="5574"/>
                    <a:pt x="8842" y="2314"/>
                    <a:pt x="8187" y="887"/>
                  </a:cubicBezTo>
                  <a:cubicBezTo>
                    <a:pt x="7533" y="-539"/>
                    <a:pt x="5569" y="-131"/>
                    <a:pt x="3933" y="1295"/>
                  </a:cubicBezTo>
                  <a:cubicBezTo>
                    <a:pt x="2296" y="2721"/>
                    <a:pt x="987" y="5167"/>
                    <a:pt x="333" y="7408"/>
                  </a:cubicBezTo>
                  <a:cubicBezTo>
                    <a:pt x="-322" y="9650"/>
                    <a:pt x="-322" y="11687"/>
                    <a:pt x="3278" y="13929"/>
                  </a:cubicBezTo>
                  <a:cubicBezTo>
                    <a:pt x="6878" y="16170"/>
                    <a:pt x="14078" y="18616"/>
                    <a:pt x="21278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302955" y="531067"/>
              <a:ext cx="1638301" cy="7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930"/>
                  </a:moveTo>
                  <a:cubicBezTo>
                    <a:pt x="1033" y="930"/>
                    <a:pt x="2065" y="930"/>
                    <a:pt x="3014" y="646"/>
                  </a:cubicBezTo>
                  <a:cubicBezTo>
                    <a:pt x="3963" y="361"/>
                    <a:pt x="4828" y="-207"/>
                    <a:pt x="5819" y="77"/>
                  </a:cubicBezTo>
                  <a:cubicBezTo>
                    <a:pt x="6809" y="361"/>
                    <a:pt x="7926" y="1498"/>
                    <a:pt x="9070" y="2635"/>
                  </a:cubicBezTo>
                  <a:cubicBezTo>
                    <a:pt x="10214" y="3772"/>
                    <a:pt x="11386" y="4909"/>
                    <a:pt x="12488" y="6614"/>
                  </a:cubicBezTo>
                  <a:cubicBezTo>
                    <a:pt x="13591" y="8319"/>
                    <a:pt x="14623" y="10593"/>
                    <a:pt x="15726" y="13151"/>
                  </a:cubicBezTo>
                  <a:cubicBezTo>
                    <a:pt x="16828" y="15709"/>
                    <a:pt x="18000" y="18551"/>
                    <a:pt x="18921" y="19972"/>
                  </a:cubicBezTo>
                  <a:cubicBezTo>
                    <a:pt x="19842" y="21393"/>
                    <a:pt x="20512" y="21393"/>
                    <a:pt x="20916" y="20540"/>
                  </a:cubicBezTo>
                  <a:cubicBezTo>
                    <a:pt x="21321" y="19688"/>
                    <a:pt x="21460" y="17982"/>
                    <a:pt x="21600" y="16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436305" y="636131"/>
              <a:ext cx="1670051" cy="5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17446"/>
                  </a:moveTo>
                  <a:cubicBezTo>
                    <a:pt x="767" y="19108"/>
                    <a:pt x="1533" y="20769"/>
                    <a:pt x="2450" y="21185"/>
                  </a:cubicBezTo>
                  <a:cubicBezTo>
                    <a:pt x="3367" y="21600"/>
                    <a:pt x="4435" y="20769"/>
                    <a:pt x="5462" y="19523"/>
                  </a:cubicBezTo>
                  <a:cubicBezTo>
                    <a:pt x="6488" y="18277"/>
                    <a:pt x="7474" y="16615"/>
                    <a:pt x="8528" y="15369"/>
                  </a:cubicBezTo>
                  <a:cubicBezTo>
                    <a:pt x="9582" y="14123"/>
                    <a:pt x="10704" y="13292"/>
                    <a:pt x="11799" y="12877"/>
                  </a:cubicBezTo>
                  <a:cubicBezTo>
                    <a:pt x="12894" y="12462"/>
                    <a:pt x="13962" y="12462"/>
                    <a:pt x="15030" y="12046"/>
                  </a:cubicBezTo>
                  <a:cubicBezTo>
                    <a:pt x="16097" y="11631"/>
                    <a:pt x="17165" y="10800"/>
                    <a:pt x="18137" y="9554"/>
                  </a:cubicBezTo>
                  <a:cubicBezTo>
                    <a:pt x="19109" y="8308"/>
                    <a:pt x="19985" y="6646"/>
                    <a:pt x="20546" y="4985"/>
                  </a:cubicBezTo>
                  <a:cubicBezTo>
                    <a:pt x="21107" y="3323"/>
                    <a:pt x="2135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684205" y="305931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728655" y="50278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664222" y="183164"/>
              <a:ext cx="258234" cy="31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1948" y="17976"/>
                  </a:moveTo>
                  <a:cubicBezTo>
                    <a:pt x="1416" y="18701"/>
                    <a:pt x="885" y="19426"/>
                    <a:pt x="531" y="20150"/>
                  </a:cubicBezTo>
                  <a:cubicBezTo>
                    <a:pt x="177" y="20875"/>
                    <a:pt x="0" y="21600"/>
                    <a:pt x="0" y="21528"/>
                  </a:cubicBezTo>
                  <a:cubicBezTo>
                    <a:pt x="0" y="21455"/>
                    <a:pt x="177" y="20585"/>
                    <a:pt x="1062" y="17976"/>
                  </a:cubicBezTo>
                  <a:cubicBezTo>
                    <a:pt x="1948" y="15366"/>
                    <a:pt x="3541" y="11017"/>
                    <a:pt x="4692" y="7973"/>
                  </a:cubicBezTo>
                  <a:cubicBezTo>
                    <a:pt x="5843" y="4929"/>
                    <a:pt x="6551" y="3189"/>
                    <a:pt x="7170" y="1957"/>
                  </a:cubicBezTo>
                  <a:cubicBezTo>
                    <a:pt x="7790" y="725"/>
                    <a:pt x="8321" y="0"/>
                    <a:pt x="8764" y="0"/>
                  </a:cubicBezTo>
                  <a:cubicBezTo>
                    <a:pt x="9207" y="0"/>
                    <a:pt x="9561" y="725"/>
                    <a:pt x="10092" y="2174"/>
                  </a:cubicBezTo>
                  <a:cubicBezTo>
                    <a:pt x="10623" y="3624"/>
                    <a:pt x="11331" y="5799"/>
                    <a:pt x="11862" y="7248"/>
                  </a:cubicBezTo>
                  <a:cubicBezTo>
                    <a:pt x="12393" y="8698"/>
                    <a:pt x="12748" y="9423"/>
                    <a:pt x="13367" y="9858"/>
                  </a:cubicBezTo>
                  <a:cubicBezTo>
                    <a:pt x="13987" y="10293"/>
                    <a:pt x="14872" y="10438"/>
                    <a:pt x="15580" y="10220"/>
                  </a:cubicBezTo>
                  <a:cubicBezTo>
                    <a:pt x="16289" y="10003"/>
                    <a:pt x="16820" y="9423"/>
                    <a:pt x="17439" y="8408"/>
                  </a:cubicBezTo>
                  <a:cubicBezTo>
                    <a:pt x="18059" y="7393"/>
                    <a:pt x="18767" y="5944"/>
                    <a:pt x="19387" y="4929"/>
                  </a:cubicBezTo>
                  <a:cubicBezTo>
                    <a:pt x="20007" y="3914"/>
                    <a:pt x="20538" y="3334"/>
                    <a:pt x="20803" y="3842"/>
                  </a:cubicBezTo>
                  <a:cubicBezTo>
                    <a:pt x="21069" y="4349"/>
                    <a:pt x="21069" y="5944"/>
                    <a:pt x="20980" y="8481"/>
                  </a:cubicBezTo>
                  <a:cubicBezTo>
                    <a:pt x="20892" y="11017"/>
                    <a:pt x="20715" y="14497"/>
                    <a:pt x="20803" y="16599"/>
                  </a:cubicBezTo>
                  <a:cubicBezTo>
                    <a:pt x="20892" y="18701"/>
                    <a:pt x="21246" y="19426"/>
                    <a:pt x="21600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014289" y="189514"/>
              <a:ext cx="130417" cy="29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51" fill="norm" stroke="1" extrusionOk="0">
                  <a:moveTo>
                    <a:pt x="11013" y="4715"/>
                  </a:moveTo>
                  <a:cubicBezTo>
                    <a:pt x="7878" y="9127"/>
                    <a:pt x="4742" y="13538"/>
                    <a:pt x="2826" y="16504"/>
                  </a:cubicBezTo>
                  <a:cubicBezTo>
                    <a:pt x="910" y="19470"/>
                    <a:pt x="213" y="20992"/>
                    <a:pt x="39" y="21296"/>
                  </a:cubicBezTo>
                  <a:cubicBezTo>
                    <a:pt x="-135" y="21600"/>
                    <a:pt x="213" y="20687"/>
                    <a:pt x="2130" y="17721"/>
                  </a:cubicBezTo>
                  <a:cubicBezTo>
                    <a:pt x="4046" y="14755"/>
                    <a:pt x="7530" y="9735"/>
                    <a:pt x="9794" y="6693"/>
                  </a:cubicBezTo>
                  <a:cubicBezTo>
                    <a:pt x="12059" y="3651"/>
                    <a:pt x="13104" y="2586"/>
                    <a:pt x="14323" y="1673"/>
                  </a:cubicBezTo>
                  <a:cubicBezTo>
                    <a:pt x="15542" y="761"/>
                    <a:pt x="16936" y="0"/>
                    <a:pt x="17807" y="0"/>
                  </a:cubicBezTo>
                  <a:cubicBezTo>
                    <a:pt x="18678" y="0"/>
                    <a:pt x="19026" y="761"/>
                    <a:pt x="19375" y="3575"/>
                  </a:cubicBezTo>
                  <a:cubicBezTo>
                    <a:pt x="19723" y="6389"/>
                    <a:pt x="20071" y="11256"/>
                    <a:pt x="20420" y="14375"/>
                  </a:cubicBezTo>
                  <a:cubicBezTo>
                    <a:pt x="20768" y="17493"/>
                    <a:pt x="21117" y="18862"/>
                    <a:pt x="21465" y="20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044807" y="324981"/>
              <a:ext cx="13164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21600"/>
                  </a:moveTo>
                  <a:cubicBezTo>
                    <a:pt x="753" y="17100"/>
                    <a:pt x="-276" y="12600"/>
                    <a:pt x="67" y="9000"/>
                  </a:cubicBezTo>
                  <a:cubicBezTo>
                    <a:pt x="410" y="5400"/>
                    <a:pt x="2124" y="2700"/>
                    <a:pt x="5895" y="1350"/>
                  </a:cubicBezTo>
                  <a:cubicBezTo>
                    <a:pt x="9667" y="0"/>
                    <a:pt x="15495" y="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276924" y="186869"/>
              <a:ext cx="128132" cy="33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8" fill="norm" stroke="1" extrusionOk="0">
                  <a:moveTo>
                    <a:pt x="21435" y="1528"/>
                  </a:moveTo>
                  <a:cubicBezTo>
                    <a:pt x="19665" y="985"/>
                    <a:pt x="17894" y="441"/>
                    <a:pt x="16124" y="170"/>
                  </a:cubicBezTo>
                  <a:cubicBezTo>
                    <a:pt x="14353" y="-102"/>
                    <a:pt x="12583" y="-102"/>
                    <a:pt x="10458" y="577"/>
                  </a:cubicBezTo>
                  <a:cubicBezTo>
                    <a:pt x="8333" y="1256"/>
                    <a:pt x="5855" y="2615"/>
                    <a:pt x="3730" y="4856"/>
                  </a:cubicBezTo>
                  <a:cubicBezTo>
                    <a:pt x="1605" y="7098"/>
                    <a:pt x="-165" y="10223"/>
                    <a:pt x="12" y="13143"/>
                  </a:cubicBezTo>
                  <a:cubicBezTo>
                    <a:pt x="189" y="16064"/>
                    <a:pt x="2314" y="18781"/>
                    <a:pt x="4438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400412" y="305504"/>
              <a:ext cx="188794" cy="41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4" fill="norm" stroke="1" extrusionOk="0">
                  <a:moveTo>
                    <a:pt x="11327" y="3622"/>
                  </a:moveTo>
                  <a:cubicBezTo>
                    <a:pt x="10127" y="2422"/>
                    <a:pt x="8927" y="1222"/>
                    <a:pt x="7487" y="568"/>
                  </a:cubicBezTo>
                  <a:cubicBezTo>
                    <a:pt x="6047" y="-87"/>
                    <a:pt x="4367" y="-196"/>
                    <a:pt x="2927" y="349"/>
                  </a:cubicBezTo>
                  <a:cubicBezTo>
                    <a:pt x="1487" y="895"/>
                    <a:pt x="287" y="2095"/>
                    <a:pt x="47" y="3186"/>
                  </a:cubicBezTo>
                  <a:cubicBezTo>
                    <a:pt x="-193" y="4277"/>
                    <a:pt x="527" y="5259"/>
                    <a:pt x="1487" y="5749"/>
                  </a:cubicBezTo>
                  <a:cubicBezTo>
                    <a:pt x="2447" y="6240"/>
                    <a:pt x="3647" y="6240"/>
                    <a:pt x="4727" y="6077"/>
                  </a:cubicBezTo>
                  <a:cubicBezTo>
                    <a:pt x="5807" y="5913"/>
                    <a:pt x="6767" y="5586"/>
                    <a:pt x="7727" y="5040"/>
                  </a:cubicBezTo>
                  <a:cubicBezTo>
                    <a:pt x="8687" y="4495"/>
                    <a:pt x="9647" y="3731"/>
                    <a:pt x="10127" y="3786"/>
                  </a:cubicBezTo>
                  <a:cubicBezTo>
                    <a:pt x="10607" y="3840"/>
                    <a:pt x="10607" y="4713"/>
                    <a:pt x="9647" y="6840"/>
                  </a:cubicBezTo>
                  <a:cubicBezTo>
                    <a:pt x="8687" y="8968"/>
                    <a:pt x="6767" y="12349"/>
                    <a:pt x="5327" y="14804"/>
                  </a:cubicBezTo>
                  <a:cubicBezTo>
                    <a:pt x="3887" y="17259"/>
                    <a:pt x="2927" y="18786"/>
                    <a:pt x="2327" y="19822"/>
                  </a:cubicBezTo>
                  <a:cubicBezTo>
                    <a:pt x="1727" y="20859"/>
                    <a:pt x="1487" y="21404"/>
                    <a:pt x="2327" y="21404"/>
                  </a:cubicBezTo>
                  <a:cubicBezTo>
                    <a:pt x="3167" y="21404"/>
                    <a:pt x="5087" y="20859"/>
                    <a:pt x="8447" y="19222"/>
                  </a:cubicBezTo>
                  <a:cubicBezTo>
                    <a:pt x="11807" y="17586"/>
                    <a:pt x="16607" y="14859"/>
                    <a:pt x="21407" y="12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614605" y="191631"/>
              <a:ext cx="8018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fill="norm" stroke="1" extrusionOk="0">
                  <a:moveTo>
                    <a:pt x="6480" y="0"/>
                  </a:moveTo>
                  <a:cubicBezTo>
                    <a:pt x="12420" y="3284"/>
                    <a:pt x="18360" y="6568"/>
                    <a:pt x="19980" y="9474"/>
                  </a:cubicBezTo>
                  <a:cubicBezTo>
                    <a:pt x="21600" y="12379"/>
                    <a:pt x="18900" y="14905"/>
                    <a:pt x="14850" y="16863"/>
                  </a:cubicBezTo>
                  <a:cubicBezTo>
                    <a:pt x="10800" y="18821"/>
                    <a:pt x="5400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322731" y="1918831"/>
              <a:ext cx="227234" cy="69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331" y="0"/>
                  </a:moveTo>
                  <a:cubicBezTo>
                    <a:pt x="1531" y="265"/>
                    <a:pt x="731" y="530"/>
                    <a:pt x="331" y="1391"/>
                  </a:cubicBezTo>
                  <a:cubicBezTo>
                    <a:pt x="-69" y="2253"/>
                    <a:pt x="-69" y="3710"/>
                    <a:pt x="131" y="5234"/>
                  </a:cubicBezTo>
                  <a:cubicBezTo>
                    <a:pt x="331" y="6758"/>
                    <a:pt x="731" y="8348"/>
                    <a:pt x="1231" y="9309"/>
                  </a:cubicBezTo>
                  <a:cubicBezTo>
                    <a:pt x="1731" y="10270"/>
                    <a:pt x="2331" y="10601"/>
                    <a:pt x="3131" y="10800"/>
                  </a:cubicBezTo>
                  <a:cubicBezTo>
                    <a:pt x="3931" y="10999"/>
                    <a:pt x="4931" y="11065"/>
                    <a:pt x="5731" y="10966"/>
                  </a:cubicBezTo>
                  <a:cubicBezTo>
                    <a:pt x="6531" y="10866"/>
                    <a:pt x="7131" y="10601"/>
                    <a:pt x="8531" y="9475"/>
                  </a:cubicBezTo>
                  <a:cubicBezTo>
                    <a:pt x="9931" y="8348"/>
                    <a:pt x="12131" y="6361"/>
                    <a:pt x="13331" y="4837"/>
                  </a:cubicBezTo>
                  <a:cubicBezTo>
                    <a:pt x="14531" y="3313"/>
                    <a:pt x="14731" y="2253"/>
                    <a:pt x="15031" y="1458"/>
                  </a:cubicBezTo>
                  <a:cubicBezTo>
                    <a:pt x="15331" y="663"/>
                    <a:pt x="15731" y="133"/>
                    <a:pt x="15931" y="66"/>
                  </a:cubicBezTo>
                  <a:cubicBezTo>
                    <a:pt x="16131" y="0"/>
                    <a:pt x="16131" y="398"/>
                    <a:pt x="16431" y="1690"/>
                  </a:cubicBezTo>
                  <a:cubicBezTo>
                    <a:pt x="16731" y="2982"/>
                    <a:pt x="17331" y="5168"/>
                    <a:pt x="18031" y="7321"/>
                  </a:cubicBezTo>
                  <a:cubicBezTo>
                    <a:pt x="18731" y="9475"/>
                    <a:pt x="19531" y="11595"/>
                    <a:pt x="20131" y="13384"/>
                  </a:cubicBezTo>
                  <a:cubicBezTo>
                    <a:pt x="20731" y="15173"/>
                    <a:pt x="21131" y="16631"/>
                    <a:pt x="21331" y="17724"/>
                  </a:cubicBezTo>
                  <a:cubicBezTo>
                    <a:pt x="21531" y="18817"/>
                    <a:pt x="21531" y="19546"/>
                    <a:pt x="21231" y="20109"/>
                  </a:cubicBezTo>
                  <a:cubicBezTo>
                    <a:pt x="20931" y="20672"/>
                    <a:pt x="20331" y="21070"/>
                    <a:pt x="19531" y="21302"/>
                  </a:cubicBezTo>
                  <a:cubicBezTo>
                    <a:pt x="18731" y="21534"/>
                    <a:pt x="17731" y="21600"/>
                    <a:pt x="16731" y="21600"/>
                  </a:cubicBezTo>
                  <a:cubicBezTo>
                    <a:pt x="15731" y="21600"/>
                    <a:pt x="14731" y="21534"/>
                    <a:pt x="13931" y="21169"/>
                  </a:cubicBezTo>
                  <a:cubicBezTo>
                    <a:pt x="13131" y="20805"/>
                    <a:pt x="12531" y="20142"/>
                    <a:pt x="12531" y="19413"/>
                  </a:cubicBezTo>
                  <a:cubicBezTo>
                    <a:pt x="12531" y="18685"/>
                    <a:pt x="13131" y="17890"/>
                    <a:pt x="13731" y="17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671255" y="2083931"/>
              <a:ext cx="57151" cy="29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0" y="4683"/>
                    <a:pt x="0" y="9365"/>
                    <a:pt x="0" y="12462"/>
                  </a:cubicBezTo>
                  <a:cubicBezTo>
                    <a:pt x="0" y="15558"/>
                    <a:pt x="0" y="17069"/>
                    <a:pt x="0" y="18352"/>
                  </a:cubicBezTo>
                  <a:cubicBezTo>
                    <a:pt x="0" y="19636"/>
                    <a:pt x="0" y="20694"/>
                    <a:pt x="2000" y="21147"/>
                  </a:cubicBezTo>
                  <a:cubicBezTo>
                    <a:pt x="4000" y="21600"/>
                    <a:pt x="8000" y="21449"/>
                    <a:pt x="11600" y="20694"/>
                  </a:cubicBezTo>
                  <a:cubicBezTo>
                    <a:pt x="15200" y="19938"/>
                    <a:pt x="18400" y="18579"/>
                    <a:pt x="21600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652205" y="2236331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772855" y="223633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821538" y="2172831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896399" y="2153781"/>
              <a:ext cx="980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00"/>
                    <a:pt x="-1585" y="11400"/>
                    <a:pt x="575" y="15000"/>
                  </a:cubicBezTo>
                  <a:cubicBezTo>
                    <a:pt x="2735" y="18600"/>
                    <a:pt x="11375" y="201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026855" y="1975981"/>
              <a:ext cx="127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332"/>
                    <a:pt x="14400" y="4665"/>
                    <a:pt x="16200" y="7251"/>
                  </a:cubicBezTo>
                  <a:cubicBezTo>
                    <a:pt x="18000" y="9837"/>
                    <a:pt x="14400" y="12676"/>
                    <a:pt x="14400" y="15110"/>
                  </a:cubicBezTo>
                  <a:cubicBezTo>
                    <a:pt x="14400" y="17544"/>
                    <a:pt x="18000" y="195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135310" y="2033131"/>
              <a:ext cx="56646" cy="31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87" fill="norm" stroke="1" extrusionOk="0">
                  <a:moveTo>
                    <a:pt x="9409" y="0"/>
                  </a:moveTo>
                  <a:cubicBezTo>
                    <a:pt x="7009" y="3065"/>
                    <a:pt x="4609" y="6130"/>
                    <a:pt x="3009" y="8830"/>
                  </a:cubicBezTo>
                  <a:cubicBezTo>
                    <a:pt x="1409" y="11530"/>
                    <a:pt x="609" y="13865"/>
                    <a:pt x="209" y="15835"/>
                  </a:cubicBezTo>
                  <a:cubicBezTo>
                    <a:pt x="-191" y="17805"/>
                    <a:pt x="-191" y="19411"/>
                    <a:pt x="1809" y="20359"/>
                  </a:cubicBezTo>
                  <a:cubicBezTo>
                    <a:pt x="3809" y="21308"/>
                    <a:pt x="7809" y="21600"/>
                    <a:pt x="11409" y="21235"/>
                  </a:cubicBezTo>
                  <a:cubicBezTo>
                    <a:pt x="15009" y="20870"/>
                    <a:pt x="18209" y="19849"/>
                    <a:pt x="21409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115755" y="2185531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512505" y="1493900"/>
              <a:ext cx="209551" cy="25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0860"/>
                  </a:moveTo>
                  <a:cubicBezTo>
                    <a:pt x="2400" y="17551"/>
                    <a:pt x="4800" y="14241"/>
                    <a:pt x="6764" y="11280"/>
                  </a:cubicBezTo>
                  <a:cubicBezTo>
                    <a:pt x="8727" y="8318"/>
                    <a:pt x="10255" y="5706"/>
                    <a:pt x="11673" y="3702"/>
                  </a:cubicBezTo>
                  <a:cubicBezTo>
                    <a:pt x="13091" y="1699"/>
                    <a:pt x="14400" y="306"/>
                    <a:pt x="15273" y="44"/>
                  </a:cubicBezTo>
                  <a:cubicBezTo>
                    <a:pt x="16145" y="-217"/>
                    <a:pt x="16582" y="654"/>
                    <a:pt x="17127" y="3267"/>
                  </a:cubicBezTo>
                  <a:cubicBezTo>
                    <a:pt x="17673" y="5880"/>
                    <a:pt x="18327" y="10235"/>
                    <a:pt x="19091" y="13544"/>
                  </a:cubicBezTo>
                  <a:cubicBezTo>
                    <a:pt x="19855" y="16854"/>
                    <a:pt x="20727" y="19118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661855" y="2052181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623755" y="2172831"/>
              <a:ext cx="254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060" y="18900"/>
                    <a:pt x="6120" y="21600"/>
                    <a:pt x="9720" y="18900"/>
                  </a:cubicBezTo>
                  <a:cubicBezTo>
                    <a:pt x="13320" y="16200"/>
                    <a:pt x="1746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277805" y="1933373"/>
              <a:ext cx="361951" cy="46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263" y="18901"/>
                    <a:pt x="2526" y="16382"/>
                    <a:pt x="3537" y="13815"/>
                  </a:cubicBezTo>
                  <a:cubicBezTo>
                    <a:pt x="4547" y="11249"/>
                    <a:pt x="5305" y="8633"/>
                    <a:pt x="5747" y="6454"/>
                  </a:cubicBezTo>
                  <a:cubicBezTo>
                    <a:pt x="6189" y="4275"/>
                    <a:pt x="6316" y="2531"/>
                    <a:pt x="6379" y="1417"/>
                  </a:cubicBezTo>
                  <a:cubicBezTo>
                    <a:pt x="6442" y="303"/>
                    <a:pt x="6442" y="-181"/>
                    <a:pt x="6316" y="61"/>
                  </a:cubicBezTo>
                  <a:cubicBezTo>
                    <a:pt x="6189" y="303"/>
                    <a:pt x="5937" y="1272"/>
                    <a:pt x="5747" y="3306"/>
                  </a:cubicBezTo>
                  <a:cubicBezTo>
                    <a:pt x="5558" y="5340"/>
                    <a:pt x="5432" y="8440"/>
                    <a:pt x="5432" y="10474"/>
                  </a:cubicBezTo>
                  <a:cubicBezTo>
                    <a:pt x="5432" y="12508"/>
                    <a:pt x="5558" y="13476"/>
                    <a:pt x="5874" y="14154"/>
                  </a:cubicBezTo>
                  <a:cubicBezTo>
                    <a:pt x="6189" y="14832"/>
                    <a:pt x="6695" y="15220"/>
                    <a:pt x="7263" y="15365"/>
                  </a:cubicBezTo>
                  <a:cubicBezTo>
                    <a:pt x="7832" y="15510"/>
                    <a:pt x="8463" y="15414"/>
                    <a:pt x="9726" y="14542"/>
                  </a:cubicBezTo>
                  <a:cubicBezTo>
                    <a:pt x="10989" y="13670"/>
                    <a:pt x="12884" y="12023"/>
                    <a:pt x="14400" y="10135"/>
                  </a:cubicBezTo>
                  <a:cubicBezTo>
                    <a:pt x="15916" y="8246"/>
                    <a:pt x="17053" y="6115"/>
                    <a:pt x="17558" y="4710"/>
                  </a:cubicBezTo>
                  <a:cubicBezTo>
                    <a:pt x="18063" y="3306"/>
                    <a:pt x="17937" y="2628"/>
                    <a:pt x="17747" y="2531"/>
                  </a:cubicBezTo>
                  <a:cubicBezTo>
                    <a:pt x="17558" y="2434"/>
                    <a:pt x="17305" y="2919"/>
                    <a:pt x="17179" y="4032"/>
                  </a:cubicBezTo>
                  <a:cubicBezTo>
                    <a:pt x="17053" y="5146"/>
                    <a:pt x="17053" y="6890"/>
                    <a:pt x="17179" y="8294"/>
                  </a:cubicBezTo>
                  <a:cubicBezTo>
                    <a:pt x="17305" y="9699"/>
                    <a:pt x="17558" y="10764"/>
                    <a:pt x="18316" y="11394"/>
                  </a:cubicBezTo>
                  <a:cubicBezTo>
                    <a:pt x="19074" y="12023"/>
                    <a:pt x="20337" y="12217"/>
                    <a:pt x="21600" y="12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893755" y="208393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944555" y="1975981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880"/>
                    <a:pt x="12960" y="5760"/>
                    <a:pt x="9360" y="9360"/>
                  </a:cubicBezTo>
                  <a:cubicBezTo>
                    <a:pt x="5760" y="12960"/>
                    <a:pt x="288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485395" y="1958783"/>
              <a:ext cx="229628" cy="27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4" fill="norm" stroke="1" extrusionOk="0">
                  <a:moveTo>
                    <a:pt x="21106" y="3344"/>
                  </a:moveTo>
                  <a:cubicBezTo>
                    <a:pt x="21303" y="2181"/>
                    <a:pt x="21499" y="1018"/>
                    <a:pt x="20910" y="437"/>
                  </a:cubicBezTo>
                  <a:cubicBezTo>
                    <a:pt x="20321" y="-145"/>
                    <a:pt x="18946" y="-145"/>
                    <a:pt x="16590" y="437"/>
                  </a:cubicBezTo>
                  <a:cubicBezTo>
                    <a:pt x="14234" y="1018"/>
                    <a:pt x="10895" y="2181"/>
                    <a:pt x="8735" y="3593"/>
                  </a:cubicBezTo>
                  <a:cubicBezTo>
                    <a:pt x="6575" y="5006"/>
                    <a:pt x="5594" y="6667"/>
                    <a:pt x="5201" y="7913"/>
                  </a:cubicBezTo>
                  <a:cubicBezTo>
                    <a:pt x="4808" y="9160"/>
                    <a:pt x="5004" y="9990"/>
                    <a:pt x="5986" y="10406"/>
                  </a:cubicBezTo>
                  <a:cubicBezTo>
                    <a:pt x="6968" y="10821"/>
                    <a:pt x="8735" y="10821"/>
                    <a:pt x="10208" y="10821"/>
                  </a:cubicBezTo>
                  <a:cubicBezTo>
                    <a:pt x="11681" y="10821"/>
                    <a:pt x="12859" y="10821"/>
                    <a:pt x="12957" y="11070"/>
                  </a:cubicBezTo>
                  <a:cubicBezTo>
                    <a:pt x="13055" y="11320"/>
                    <a:pt x="12074" y="11818"/>
                    <a:pt x="10012" y="12732"/>
                  </a:cubicBezTo>
                  <a:cubicBezTo>
                    <a:pt x="7950" y="13646"/>
                    <a:pt x="4808" y="14975"/>
                    <a:pt x="2943" y="15972"/>
                  </a:cubicBezTo>
                  <a:cubicBezTo>
                    <a:pt x="1077" y="16969"/>
                    <a:pt x="488" y="17633"/>
                    <a:pt x="194" y="18381"/>
                  </a:cubicBezTo>
                  <a:cubicBezTo>
                    <a:pt x="-101" y="19129"/>
                    <a:pt x="-101" y="19960"/>
                    <a:pt x="488" y="20541"/>
                  </a:cubicBezTo>
                  <a:cubicBezTo>
                    <a:pt x="1077" y="21123"/>
                    <a:pt x="2255" y="21455"/>
                    <a:pt x="5495" y="21372"/>
                  </a:cubicBezTo>
                  <a:cubicBezTo>
                    <a:pt x="8735" y="21289"/>
                    <a:pt x="14037" y="20790"/>
                    <a:pt x="19339" y="20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764716" y="2153781"/>
              <a:ext cx="6249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2616" y="0"/>
                  </a:moveTo>
                  <a:cubicBezTo>
                    <a:pt x="9736" y="4659"/>
                    <a:pt x="6856" y="9318"/>
                    <a:pt x="4696" y="12388"/>
                  </a:cubicBezTo>
                  <a:cubicBezTo>
                    <a:pt x="2536" y="15459"/>
                    <a:pt x="1096" y="16941"/>
                    <a:pt x="376" y="18212"/>
                  </a:cubicBezTo>
                  <a:cubicBezTo>
                    <a:pt x="-344" y="19482"/>
                    <a:pt x="-344" y="20541"/>
                    <a:pt x="3256" y="21071"/>
                  </a:cubicBezTo>
                  <a:cubicBezTo>
                    <a:pt x="6856" y="21600"/>
                    <a:pt x="14056" y="2160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731955" y="226808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852605" y="2274431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922455" y="2210931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33"/>
                    <a:pt x="7200" y="9067"/>
                    <a:pt x="3600" y="12667"/>
                  </a:cubicBezTo>
                  <a:cubicBezTo>
                    <a:pt x="0" y="16267"/>
                    <a:pt x="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011355" y="2198231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903405" y="2280781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513005" y="2102981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608255" y="2014081"/>
              <a:ext cx="2172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6032"/>
                    <a:pt x="15709" y="12065"/>
                    <a:pt x="18655" y="15665"/>
                  </a:cubicBezTo>
                  <a:cubicBezTo>
                    <a:pt x="21600" y="19265"/>
                    <a:pt x="19636" y="20432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154355" y="1842091"/>
              <a:ext cx="194734" cy="64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6817"/>
                  </a:moveTo>
                  <a:cubicBezTo>
                    <a:pt x="235" y="9224"/>
                    <a:pt x="470" y="11632"/>
                    <a:pt x="470" y="13969"/>
                  </a:cubicBezTo>
                  <a:cubicBezTo>
                    <a:pt x="470" y="16306"/>
                    <a:pt x="235" y="18573"/>
                    <a:pt x="117" y="19883"/>
                  </a:cubicBezTo>
                  <a:cubicBezTo>
                    <a:pt x="0" y="21193"/>
                    <a:pt x="0" y="21547"/>
                    <a:pt x="0" y="21547"/>
                  </a:cubicBezTo>
                  <a:cubicBezTo>
                    <a:pt x="0" y="21547"/>
                    <a:pt x="0" y="21193"/>
                    <a:pt x="235" y="19706"/>
                  </a:cubicBezTo>
                  <a:cubicBezTo>
                    <a:pt x="470" y="18218"/>
                    <a:pt x="939" y="15598"/>
                    <a:pt x="1409" y="13119"/>
                  </a:cubicBezTo>
                  <a:cubicBezTo>
                    <a:pt x="1878" y="10641"/>
                    <a:pt x="2348" y="8304"/>
                    <a:pt x="3052" y="6392"/>
                  </a:cubicBezTo>
                  <a:cubicBezTo>
                    <a:pt x="3757" y="4479"/>
                    <a:pt x="4696" y="2992"/>
                    <a:pt x="5400" y="2036"/>
                  </a:cubicBezTo>
                  <a:cubicBezTo>
                    <a:pt x="6104" y="1080"/>
                    <a:pt x="6574" y="655"/>
                    <a:pt x="7513" y="372"/>
                  </a:cubicBezTo>
                  <a:cubicBezTo>
                    <a:pt x="8452" y="89"/>
                    <a:pt x="9861" y="-53"/>
                    <a:pt x="10917" y="18"/>
                  </a:cubicBezTo>
                  <a:cubicBezTo>
                    <a:pt x="11974" y="89"/>
                    <a:pt x="12678" y="372"/>
                    <a:pt x="13265" y="1116"/>
                  </a:cubicBezTo>
                  <a:cubicBezTo>
                    <a:pt x="13852" y="1859"/>
                    <a:pt x="14322" y="3063"/>
                    <a:pt x="14087" y="3948"/>
                  </a:cubicBezTo>
                  <a:cubicBezTo>
                    <a:pt x="13852" y="4834"/>
                    <a:pt x="12913" y="5400"/>
                    <a:pt x="11974" y="5825"/>
                  </a:cubicBezTo>
                  <a:cubicBezTo>
                    <a:pt x="11035" y="6250"/>
                    <a:pt x="10096" y="6533"/>
                    <a:pt x="10213" y="6746"/>
                  </a:cubicBezTo>
                  <a:cubicBezTo>
                    <a:pt x="10330" y="6958"/>
                    <a:pt x="11504" y="7100"/>
                    <a:pt x="13500" y="7383"/>
                  </a:cubicBezTo>
                  <a:cubicBezTo>
                    <a:pt x="15496" y="7666"/>
                    <a:pt x="18313" y="8091"/>
                    <a:pt x="19839" y="8481"/>
                  </a:cubicBezTo>
                  <a:cubicBezTo>
                    <a:pt x="21365" y="8870"/>
                    <a:pt x="21600" y="9224"/>
                    <a:pt x="21600" y="9578"/>
                  </a:cubicBezTo>
                  <a:cubicBezTo>
                    <a:pt x="21600" y="9933"/>
                    <a:pt x="21365" y="10287"/>
                    <a:pt x="20426" y="10641"/>
                  </a:cubicBezTo>
                  <a:cubicBezTo>
                    <a:pt x="19487" y="10995"/>
                    <a:pt x="17843" y="11349"/>
                    <a:pt x="16317" y="11526"/>
                  </a:cubicBezTo>
                  <a:cubicBezTo>
                    <a:pt x="14791" y="11703"/>
                    <a:pt x="13383" y="11703"/>
                    <a:pt x="12561" y="11597"/>
                  </a:cubicBezTo>
                  <a:cubicBezTo>
                    <a:pt x="11739" y="11491"/>
                    <a:pt x="11504" y="11278"/>
                    <a:pt x="11270" y="1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446455" y="212838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706170" y="209028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858694" y="1876031"/>
              <a:ext cx="222762" cy="27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50" fill="norm" stroke="1" extrusionOk="0">
                  <a:moveTo>
                    <a:pt x="21445" y="2344"/>
                  </a:moveTo>
                  <a:cubicBezTo>
                    <a:pt x="21037" y="1520"/>
                    <a:pt x="20630" y="695"/>
                    <a:pt x="19917" y="283"/>
                  </a:cubicBezTo>
                  <a:cubicBezTo>
                    <a:pt x="19203" y="-129"/>
                    <a:pt x="18185" y="-129"/>
                    <a:pt x="16249" y="531"/>
                  </a:cubicBezTo>
                  <a:cubicBezTo>
                    <a:pt x="14313" y="1190"/>
                    <a:pt x="11460" y="2509"/>
                    <a:pt x="9626" y="3993"/>
                  </a:cubicBezTo>
                  <a:cubicBezTo>
                    <a:pt x="7792" y="5477"/>
                    <a:pt x="6977" y="7126"/>
                    <a:pt x="6977" y="8198"/>
                  </a:cubicBezTo>
                  <a:cubicBezTo>
                    <a:pt x="6977" y="9269"/>
                    <a:pt x="7792" y="9764"/>
                    <a:pt x="9117" y="10011"/>
                  </a:cubicBezTo>
                  <a:cubicBezTo>
                    <a:pt x="10441" y="10259"/>
                    <a:pt x="12275" y="10259"/>
                    <a:pt x="12173" y="10589"/>
                  </a:cubicBezTo>
                  <a:cubicBezTo>
                    <a:pt x="12071" y="10918"/>
                    <a:pt x="10034" y="11578"/>
                    <a:pt x="7792" y="12732"/>
                  </a:cubicBezTo>
                  <a:cubicBezTo>
                    <a:pt x="5551" y="13886"/>
                    <a:pt x="3105" y="15535"/>
                    <a:pt x="1679" y="16772"/>
                  </a:cubicBezTo>
                  <a:cubicBezTo>
                    <a:pt x="253" y="18008"/>
                    <a:pt x="-155" y="18833"/>
                    <a:pt x="49" y="19575"/>
                  </a:cubicBezTo>
                  <a:cubicBezTo>
                    <a:pt x="253" y="20317"/>
                    <a:pt x="1068" y="20976"/>
                    <a:pt x="3207" y="21224"/>
                  </a:cubicBezTo>
                  <a:cubicBezTo>
                    <a:pt x="5347" y="21471"/>
                    <a:pt x="8811" y="21306"/>
                    <a:pt x="11358" y="21141"/>
                  </a:cubicBezTo>
                  <a:cubicBezTo>
                    <a:pt x="13905" y="20976"/>
                    <a:pt x="15536" y="20811"/>
                    <a:pt x="17166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221689" y="2039481"/>
              <a:ext cx="69317" cy="24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88" fill="norm" stroke="1" extrusionOk="0">
                  <a:moveTo>
                    <a:pt x="11617" y="0"/>
                  </a:moveTo>
                  <a:cubicBezTo>
                    <a:pt x="7690" y="4985"/>
                    <a:pt x="3762" y="9969"/>
                    <a:pt x="1799" y="13015"/>
                  </a:cubicBezTo>
                  <a:cubicBezTo>
                    <a:pt x="-165" y="16062"/>
                    <a:pt x="-165" y="17169"/>
                    <a:pt x="162" y="18277"/>
                  </a:cubicBezTo>
                  <a:cubicBezTo>
                    <a:pt x="490" y="19385"/>
                    <a:pt x="1144" y="20492"/>
                    <a:pt x="3108" y="21046"/>
                  </a:cubicBezTo>
                  <a:cubicBezTo>
                    <a:pt x="5071" y="21600"/>
                    <a:pt x="8344" y="21600"/>
                    <a:pt x="11617" y="21231"/>
                  </a:cubicBezTo>
                  <a:cubicBezTo>
                    <a:pt x="14890" y="20862"/>
                    <a:pt x="18162" y="20123"/>
                    <a:pt x="21435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202105" y="2163487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697405" y="2083931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95" y="7200"/>
                    <a:pt x="10989" y="14400"/>
                    <a:pt x="14589" y="18000"/>
                  </a:cubicBezTo>
                  <a:cubicBezTo>
                    <a:pt x="18189" y="21600"/>
                    <a:pt x="1989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824405" y="2001381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81"/>
                    <a:pt x="0" y="6363"/>
                    <a:pt x="0" y="9963"/>
                  </a:cubicBezTo>
                  <a:cubicBezTo>
                    <a:pt x="0" y="13563"/>
                    <a:pt x="10800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460349" y="1758363"/>
              <a:ext cx="159262" cy="66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18" fill="norm" stroke="1" extrusionOk="0">
                  <a:moveTo>
                    <a:pt x="2400" y="21518"/>
                  </a:moveTo>
                  <a:cubicBezTo>
                    <a:pt x="1278" y="21312"/>
                    <a:pt x="156" y="21105"/>
                    <a:pt x="15" y="20486"/>
                  </a:cubicBezTo>
                  <a:cubicBezTo>
                    <a:pt x="-125" y="19867"/>
                    <a:pt x="717" y="18835"/>
                    <a:pt x="2119" y="17012"/>
                  </a:cubicBezTo>
                  <a:cubicBezTo>
                    <a:pt x="3522" y="15189"/>
                    <a:pt x="5485" y="12575"/>
                    <a:pt x="6888" y="10271"/>
                  </a:cubicBezTo>
                  <a:cubicBezTo>
                    <a:pt x="8291" y="7966"/>
                    <a:pt x="9132" y="5972"/>
                    <a:pt x="9693" y="4493"/>
                  </a:cubicBezTo>
                  <a:cubicBezTo>
                    <a:pt x="10254" y="3014"/>
                    <a:pt x="10535" y="2050"/>
                    <a:pt x="10956" y="1397"/>
                  </a:cubicBezTo>
                  <a:cubicBezTo>
                    <a:pt x="11376" y="743"/>
                    <a:pt x="11937" y="400"/>
                    <a:pt x="12919" y="193"/>
                  </a:cubicBezTo>
                  <a:cubicBezTo>
                    <a:pt x="13901" y="-13"/>
                    <a:pt x="15304" y="-82"/>
                    <a:pt x="16566" y="124"/>
                  </a:cubicBezTo>
                  <a:cubicBezTo>
                    <a:pt x="17828" y="331"/>
                    <a:pt x="18950" y="812"/>
                    <a:pt x="18670" y="1844"/>
                  </a:cubicBezTo>
                  <a:cubicBezTo>
                    <a:pt x="18389" y="2876"/>
                    <a:pt x="16706" y="4458"/>
                    <a:pt x="15304" y="5387"/>
                  </a:cubicBezTo>
                  <a:cubicBezTo>
                    <a:pt x="13901" y="6315"/>
                    <a:pt x="12779" y="6591"/>
                    <a:pt x="11797" y="6866"/>
                  </a:cubicBezTo>
                  <a:cubicBezTo>
                    <a:pt x="10815" y="7141"/>
                    <a:pt x="9974" y="7416"/>
                    <a:pt x="10254" y="7588"/>
                  </a:cubicBezTo>
                  <a:cubicBezTo>
                    <a:pt x="10535" y="7760"/>
                    <a:pt x="11937" y="7829"/>
                    <a:pt x="13901" y="8070"/>
                  </a:cubicBezTo>
                  <a:cubicBezTo>
                    <a:pt x="15865" y="8310"/>
                    <a:pt x="18389" y="8723"/>
                    <a:pt x="19792" y="9170"/>
                  </a:cubicBezTo>
                  <a:cubicBezTo>
                    <a:pt x="21194" y="9617"/>
                    <a:pt x="21475" y="10099"/>
                    <a:pt x="20633" y="10580"/>
                  </a:cubicBezTo>
                  <a:cubicBezTo>
                    <a:pt x="19792" y="11062"/>
                    <a:pt x="17828" y="11543"/>
                    <a:pt x="16145" y="11784"/>
                  </a:cubicBezTo>
                  <a:cubicBezTo>
                    <a:pt x="14462" y="12025"/>
                    <a:pt x="13059" y="12025"/>
                    <a:pt x="11657" y="1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694355" y="2041597"/>
              <a:ext cx="120651" cy="12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833"/>
                  </a:moveTo>
                  <a:cubicBezTo>
                    <a:pt x="1516" y="1416"/>
                    <a:pt x="3032" y="0"/>
                    <a:pt x="5116" y="0"/>
                  </a:cubicBezTo>
                  <a:cubicBezTo>
                    <a:pt x="7200" y="0"/>
                    <a:pt x="9853" y="1416"/>
                    <a:pt x="11179" y="3364"/>
                  </a:cubicBezTo>
                  <a:cubicBezTo>
                    <a:pt x="12505" y="5311"/>
                    <a:pt x="12505" y="7790"/>
                    <a:pt x="10800" y="10092"/>
                  </a:cubicBezTo>
                  <a:cubicBezTo>
                    <a:pt x="9095" y="12393"/>
                    <a:pt x="5684" y="14518"/>
                    <a:pt x="3411" y="16289"/>
                  </a:cubicBezTo>
                  <a:cubicBezTo>
                    <a:pt x="1137" y="18059"/>
                    <a:pt x="0" y="19475"/>
                    <a:pt x="379" y="20361"/>
                  </a:cubicBezTo>
                  <a:cubicBezTo>
                    <a:pt x="758" y="21246"/>
                    <a:pt x="2653" y="21600"/>
                    <a:pt x="6442" y="21246"/>
                  </a:cubicBezTo>
                  <a:cubicBezTo>
                    <a:pt x="10232" y="20892"/>
                    <a:pt x="15916" y="19830"/>
                    <a:pt x="21600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992805" y="205853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282826" y="1833650"/>
              <a:ext cx="198930" cy="23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61" fill="norm" stroke="1" extrusionOk="0">
                  <a:moveTo>
                    <a:pt x="21369" y="818"/>
                  </a:moveTo>
                  <a:cubicBezTo>
                    <a:pt x="18641" y="240"/>
                    <a:pt x="15912" y="-339"/>
                    <a:pt x="13070" y="240"/>
                  </a:cubicBezTo>
                  <a:cubicBezTo>
                    <a:pt x="10228" y="818"/>
                    <a:pt x="7272" y="2554"/>
                    <a:pt x="5681" y="3904"/>
                  </a:cubicBezTo>
                  <a:cubicBezTo>
                    <a:pt x="4089" y="5254"/>
                    <a:pt x="3862" y="6218"/>
                    <a:pt x="4089" y="7086"/>
                  </a:cubicBezTo>
                  <a:cubicBezTo>
                    <a:pt x="4316" y="7954"/>
                    <a:pt x="4998" y="8725"/>
                    <a:pt x="5908" y="9207"/>
                  </a:cubicBezTo>
                  <a:cubicBezTo>
                    <a:pt x="6817" y="9690"/>
                    <a:pt x="7954" y="9882"/>
                    <a:pt x="7954" y="10365"/>
                  </a:cubicBezTo>
                  <a:cubicBezTo>
                    <a:pt x="7954" y="10847"/>
                    <a:pt x="6817" y="11618"/>
                    <a:pt x="5340" y="12872"/>
                  </a:cubicBezTo>
                  <a:cubicBezTo>
                    <a:pt x="3862" y="14125"/>
                    <a:pt x="2043" y="15861"/>
                    <a:pt x="1020" y="17211"/>
                  </a:cubicBezTo>
                  <a:cubicBezTo>
                    <a:pt x="-4" y="18561"/>
                    <a:pt x="-231" y="19525"/>
                    <a:pt x="224" y="20200"/>
                  </a:cubicBezTo>
                  <a:cubicBezTo>
                    <a:pt x="678" y="20875"/>
                    <a:pt x="1815" y="21261"/>
                    <a:pt x="4885" y="21261"/>
                  </a:cubicBezTo>
                  <a:cubicBezTo>
                    <a:pt x="7954" y="21261"/>
                    <a:pt x="12956" y="20875"/>
                    <a:pt x="17958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501863" y="1988681"/>
              <a:ext cx="6879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7346" y="0"/>
                  </a:moveTo>
                  <a:cubicBezTo>
                    <a:pt x="14073" y="450"/>
                    <a:pt x="10800" y="900"/>
                    <a:pt x="7855" y="3038"/>
                  </a:cubicBezTo>
                  <a:cubicBezTo>
                    <a:pt x="4909" y="5175"/>
                    <a:pt x="2291" y="9000"/>
                    <a:pt x="982" y="11475"/>
                  </a:cubicBezTo>
                  <a:cubicBezTo>
                    <a:pt x="-327" y="13950"/>
                    <a:pt x="-327" y="15075"/>
                    <a:pt x="982" y="16538"/>
                  </a:cubicBezTo>
                  <a:cubicBezTo>
                    <a:pt x="2291" y="18000"/>
                    <a:pt x="4909" y="19800"/>
                    <a:pt x="8509" y="20700"/>
                  </a:cubicBezTo>
                  <a:cubicBezTo>
                    <a:pt x="12109" y="21600"/>
                    <a:pt x="16691" y="21600"/>
                    <a:pt x="21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507155" y="2115681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634155" y="2102981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9723055" y="2077581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9862755" y="1988681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9902308" y="1937881"/>
              <a:ext cx="4934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3200"/>
                    <a:pt x="6582" y="6400"/>
                    <a:pt x="2982" y="9600"/>
                  </a:cubicBezTo>
                  <a:cubicBezTo>
                    <a:pt x="-618" y="12800"/>
                    <a:pt x="-618" y="16000"/>
                    <a:pt x="1182" y="18000"/>
                  </a:cubicBezTo>
                  <a:cubicBezTo>
                    <a:pt x="2982" y="20000"/>
                    <a:pt x="6582" y="208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313605" y="2045831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637455" y="2045831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935905" y="20521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526638" y="2583199"/>
              <a:ext cx="357718" cy="3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8" fill="norm" stroke="1" extrusionOk="0">
                  <a:moveTo>
                    <a:pt x="1278" y="1429"/>
                  </a:moveTo>
                  <a:cubicBezTo>
                    <a:pt x="639" y="1429"/>
                    <a:pt x="0" y="1429"/>
                    <a:pt x="0" y="1429"/>
                  </a:cubicBezTo>
                  <a:cubicBezTo>
                    <a:pt x="0" y="1429"/>
                    <a:pt x="639" y="1429"/>
                    <a:pt x="2940" y="794"/>
                  </a:cubicBezTo>
                  <a:cubicBezTo>
                    <a:pt x="5240" y="159"/>
                    <a:pt x="9202" y="-1112"/>
                    <a:pt x="12589" y="2064"/>
                  </a:cubicBezTo>
                  <a:cubicBezTo>
                    <a:pt x="15976" y="5241"/>
                    <a:pt x="18788" y="12864"/>
                    <a:pt x="21600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645766" y="2636381"/>
              <a:ext cx="295740" cy="2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678" fill="norm" stroke="1" extrusionOk="0">
                  <a:moveTo>
                    <a:pt x="3021" y="9257"/>
                  </a:moveTo>
                  <a:cubicBezTo>
                    <a:pt x="1642" y="12343"/>
                    <a:pt x="264" y="15429"/>
                    <a:pt x="34" y="17743"/>
                  </a:cubicBezTo>
                  <a:cubicBezTo>
                    <a:pt x="-196" y="20057"/>
                    <a:pt x="723" y="21600"/>
                    <a:pt x="3710" y="20057"/>
                  </a:cubicBezTo>
                  <a:cubicBezTo>
                    <a:pt x="6698" y="18514"/>
                    <a:pt x="11753" y="13886"/>
                    <a:pt x="15047" y="10029"/>
                  </a:cubicBezTo>
                  <a:cubicBezTo>
                    <a:pt x="18340" y="6171"/>
                    <a:pt x="19872" y="3086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827205" y="2655431"/>
              <a:ext cx="846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53"/>
                    <a:pt x="21600" y="7906"/>
                    <a:pt x="21600" y="11506"/>
                  </a:cubicBezTo>
                  <a:cubicBezTo>
                    <a:pt x="21600" y="15106"/>
                    <a:pt x="10800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757355" y="2966581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4801805" y="2947531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4326084" y="3289301"/>
              <a:ext cx="69322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531" fill="norm" stroke="1" extrusionOk="0">
                  <a:moveTo>
                    <a:pt x="20806" y="1868"/>
                  </a:moveTo>
                  <a:cubicBezTo>
                    <a:pt x="20171" y="974"/>
                    <a:pt x="19535" y="80"/>
                    <a:pt x="17630" y="5"/>
                  </a:cubicBezTo>
                  <a:cubicBezTo>
                    <a:pt x="15724" y="-69"/>
                    <a:pt x="12547" y="676"/>
                    <a:pt x="9053" y="3134"/>
                  </a:cubicBezTo>
                  <a:cubicBezTo>
                    <a:pt x="5559" y="5592"/>
                    <a:pt x="1747" y="9763"/>
                    <a:pt x="477" y="12817"/>
                  </a:cubicBezTo>
                  <a:cubicBezTo>
                    <a:pt x="-794" y="15870"/>
                    <a:pt x="477" y="17807"/>
                    <a:pt x="4288" y="19073"/>
                  </a:cubicBezTo>
                  <a:cubicBezTo>
                    <a:pt x="8100" y="20339"/>
                    <a:pt x="14453" y="20935"/>
                    <a:pt x="2080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4440325" y="3417431"/>
              <a:ext cx="132240" cy="3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6" fill="norm" stroke="1" extrusionOk="0">
                  <a:moveTo>
                    <a:pt x="4038" y="0"/>
                  </a:moveTo>
                  <a:cubicBezTo>
                    <a:pt x="2667" y="1254"/>
                    <a:pt x="1295" y="2508"/>
                    <a:pt x="610" y="3554"/>
                  </a:cubicBezTo>
                  <a:cubicBezTo>
                    <a:pt x="-76" y="4599"/>
                    <a:pt x="-76" y="5435"/>
                    <a:pt x="95" y="6271"/>
                  </a:cubicBezTo>
                  <a:cubicBezTo>
                    <a:pt x="267" y="7107"/>
                    <a:pt x="610" y="7943"/>
                    <a:pt x="1810" y="8361"/>
                  </a:cubicBezTo>
                  <a:cubicBezTo>
                    <a:pt x="3010" y="8779"/>
                    <a:pt x="5067" y="8779"/>
                    <a:pt x="7638" y="7734"/>
                  </a:cubicBezTo>
                  <a:cubicBezTo>
                    <a:pt x="10210" y="6689"/>
                    <a:pt x="13295" y="4599"/>
                    <a:pt x="15353" y="3066"/>
                  </a:cubicBezTo>
                  <a:cubicBezTo>
                    <a:pt x="17410" y="1533"/>
                    <a:pt x="18438" y="557"/>
                    <a:pt x="18953" y="557"/>
                  </a:cubicBezTo>
                  <a:cubicBezTo>
                    <a:pt x="19467" y="557"/>
                    <a:pt x="19467" y="1533"/>
                    <a:pt x="19810" y="3972"/>
                  </a:cubicBezTo>
                  <a:cubicBezTo>
                    <a:pt x="20153" y="6410"/>
                    <a:pt x="20838" y="10312"/>
                    <a:pt x="21181" y="13169"/>
                  </a:cubicBezTo>
                  <a:cubicBezTo>
                    <a:pt x="21524" y="16026"/>
                    <a:pt x="21524" y="17837"/>
                    <a:pt x="21010" y="19092"/>
                  </a:cubicBezTo>
                  <a:cubicBezTo>
                    <a:pt x="20495" y="20346"/>
                    <a:pt x="19467" y="21043"/>
                    <a:pt x="18095" y="21321"/>
                  </a:cubicBezTo>
                  <a:cubicBezTo>
                    <a:pt x="16724" y="21600"/>
                    <a:pt x="15010" y="21461"/>
                    <a:pt x="13981" y="21043"/>
                  </a:cubicBezTo>
                  <a:cubicBezTo>
                    <a:pt x="12953" y="20625"/>
                    <a:pt x="12610" y="19928"/>
                    <a:pt x="12610" y="18743"/>
                  </a:cubicBezTo>
                  <a:cubicBezTo>
                    <a:pt x="12610" y="17559"/>
                    <a:pt x="12953" y="15886"/>
                    <a:pt x="13295" y="14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631801" y="3468231"/>
              <a:ext cx="3665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3972"/>
                    <a:pt x="5180" y="7945"/>
                    <a:pt x="2180" y="11172"/>
                  </a:cubicBezTo>
                  <a:cubicBezTo>
                    <a:pt x="-820" y="14400"/>
                    <a:pt x="-820" y="16883"/>
                    <a:pt x="2780" y="18497"/>
                  </a:cubicBezTo>
                  <a:cubicBezTo>
                    <a:pt x="6380" y="20110"/>
                    <a:pt x="13580" y="20855"/>
                    <a:pt x="20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643055" y="3563481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731955" y="3544431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776405" y="3512681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846255" y="3487281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5017705" y="346188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215060" y="3366631"/>
              <a:ext cx="113002" cy="39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5" fill="norm" stroke="1" extrusionOk="0">
                  <a:moveTo>
                    <a:pt x="1105" y="0"/>
                  </a:moveTo>
                  <a:cubicBezTo>
                    <a:pt x="705" y="2068"/>
                    <a:pt x="305" y="4136"/>
                    <a:pt x="105" y="5515"/>
                  </a:cubicBezTo>
                  <a:cubicBezTo>
                    <a:pt x="-95" y="6894"/>
                    <a:pt x="-95" y="7583"/>
                    <a:pt x="905" y="7928"/>
                  </a:cubicBezTo>
                  <a:cubicBezTo>
                    <a:pt x="1905" y="8272"/>
                    <a:pt x="3905" y="8272"/>
                    <a:pt x="6705" y="7583"/>
                  </a:cubicBezTo>
                  <a:cubicBezTo>
                    <a:pt x="9505" y="6894"/>
                    <a:pt x="13105" y="5515"/>
                    <a:pt x="15305" y="4538"/>
                  </a:cubicBezTo>
                  <a:cubicBezTo>
                    <a:pt x="17505" y="3562"/>
                    <a:pt x="18305" y="2987"/>
                    <a:pt x="19105" y="2413"/>
                  </a:cubicBezTo>
                  <a:cubicBezTo>
                    <a:pt x="19905" y="1838"/>
                    <a:pt x="20705" y="1264"/>
                    <a:pt x="20905" y="1321"/>
                  </a:cubicBezTo>
                  <a:cubicBezTo>
                    <a:pt x="21105" y="1379"/>
                    <a:pt x="20705" y="2068"/>
                    <a:pt x="20305" y="4079"/>
                  </a:cubicBezTo>
                  <a:cubicBezTo>
                    <a:pt x="19905" y="6089"/>
                    <a:pt x="19505" y="9421"/>
                    <a:pt x="19705" y="12294"/>
                  </a:cubicBezTo>
                  <a:cubicBezTo>
                    <a:pt x="19905" y="15166"/>
                    <a:pt x="20705" y="17579"/>
                    <a:pt x="21105" y="19072"/>
                  </a:cubicBezTo>
                  <a:cubicBezTo>
                    <a:pt x="21505" y="20566"/>
                    <a:pt x="21505" y="21140"/>
                    <a:pt x="20505" y="21370"/>
                  </a:cubicBezTo>
                  <a:cubicBezTo>
                    <a:pt x="19505" y="21600"/>
                    <a:pt x="17505" y="21485"/>
                    <a:pt x="15705" y="20681"/>
                  </a:cubicBezTo>
                  <a:cubicBezTo>
                    <a:pt x="13905" y="19877"/>
                    <a:pt x="12305" y="18383"/>
                    <a:pt x="11705" y="17177"/>
                  </a:cubicBezTo>
                  <a:cubicBezTo>
                    <a:pt x="11105" y="15970"/>
                    <a:pt x="11505" y="15051"/>
                    <a:pt x="11905" y="14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430455" y="3468231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392355" y="3550781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538405" y="3322181"/>
              <a:ext cx="7091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0" y="0"/>
                  </a:moveTo>
                  <a:cubicBezTo>
                    <a:pt x="6000" y="2016"/>
                    <a:pt x="12000" y="4032"/>
                    <a:pt x="15900" y="6480"/>
                  </a:cubicBezTo>
                  <a:cubicBezTo>
                    <a:pt x="19800" y="8928"/>
                    <a:pt x="21600" y="11808"/>
                    <a:pt x="18600" y="14400"/>
                  </a:cubicBezTo>
                  <a:cubicBezTo>
                    <a:pt x="15600" y="16992"/>
                    <a:pt x="78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903655" y="2376031"/>
              <a:ext cx="355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3600"/>
                    <a:pt x="9771" y="7200"/>
                    <a:pt x="13371" y="10800"/>
                  </a:cubicBezTo>
                  <a:cubicBezTo>
                    <a:pt x="16971" y="14400"/>
                    <a:pt x="1928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985076" y="2426831"/>
              <a:ext cx="21068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707" y="0"/>
                  </a:moveTo>
                  <a:cubicBezTo>
                    <a:pt x="1411" y="3600"/>
                    <a:pt x="115" y="7200"/>
                    <a:pt x="7" y="9000"/>
                  </a:cubicBezTo>
                  <a:cubicBezTo>
                    <a:pt x="-101" y="10800"/>
                    <a:pt x="979" y="10800"/>
                    <a:pt x="4759" y="12600"/>
                  </a:cubicBezTo>
                  <a:cubicBezTo>
                    <a:pt x="8539" y="14400"/>
                    <a:pt x="15019" y="18000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132255" y="2471281"/>
              <a:ext cx="1392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600"/>
                    <a:pt x="18514" y="7200"/>
                    <a:pt x="20057" y="10800"/>
                  </a:cubicBezTo>
                  <a:cubicBezTo>
                    <a:pt x="21600" y="14400"/>
                    <a:pt x="15429" y="180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7062405" y="2814181"/>
              <a:ext cx="1143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0800"/>
                    <a:pt x="9600" y="21600"/>
                    <a:pt x="13200" y="21600"/>
                  </a:cubicBezTo>
                  <a:cubicBezTo>
                    <a:pt x="16800" y="21600"/>
                    <a:pt x="192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106855" y="2776081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649539" y="3128193"/>
              <a:ext cx="57267" cy="31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1405" fill="norm" stroke="1" extrusionOk="0">
                  <a:moveTo>
                    <a:pt x="20151" y="669"/>
                  </a:moveTo>
                  <a:cubicBezTo>
                    <a:pt x="17172" y="237"/>
                    <a:pt x="14192" y="-195"/>
                    <a:pt x="11585" y="93"/>
                  </a:cubicBezTo>
                  <a:cubicBezTo>
                    <a:pt x="8979" y="381"/>
                    <a:pt x="6744" y="1389"/>
                    <a:pt x="4137" y="4269"/>
                  </a:cubicBezTo>
                  <a:cubicBezTo>
                    <a:pt x="1530" y="7149"/>
                    <a:pt x="-1449" y="11901"/>
                    <a:pt x="785" y="15069"/>
                  </a:cubicBezTo>
                  <a:cubicBezTo>
                    <a:pt x="3020" y="18237"/>
                    <a:pt x="10468" y="19821"/>
                    <a:pt x="17917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770862" y="3207881"/>
              <a:ext cx="129908" cy="38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46" fill="norm" stroke="1" extrusionOk="0">
                  <a:moveTo>
                    <a:pt x="7224" y="0"/>
                  </a:moveTo>
                  <a:cubicBezTo>
                    <a:pt x="4785" y="1200"/>
                    <a:pt x="2347" y="2400"/>
                    <a:pt x="1127" y="3600"/>
                  </a:cubicBezTo>
                  <a:cubicBezTo>
                    <a:pt x="-92" y="4800"/>
                    <a:pt x="-92" y="6000"/>
                    <a:pt x="82" y="6900"/>
                  </a:cubicBezTo>
                  <a:cubicBezTo>
                    <a:pt x="256" y="7800"/>
                    <a:pt x="605" y="8400"/>
                    <a:pt x="1650" y="8760"/>
                  </a:cubicBezTo>
                  <a:cubicBezTo>
                    <a:pt x="2695" y="9120"/>
                    <a:pt x="4437" y="9240"/>
                    <a:pt x="7573" y="8040"/>
                  </a:cubicBezTo>
                  <a:cubicBezTo>
                    <a:pt x="10708" y="6840"/>
                    <a:pt x="15237" y="4320"/>
                    <a:pt x="17850" y="2700"/>
                  </a:cubicBezTo>
                  <a:cubicBezTo>
                    <a:pt x="20463" y="1080"/>
                    <a:pt x="21160" y="360"/>
                    <a:pt x="21334" y="540"/>
                  </a:cubicBezTo>
                  <a:cubicBezTo>
                    <a:pt x="21508" y="720"/>
                    <a:pt x="21160" y="1800"/>
                    <a:pt x="20985" y="4680"/>
                  </a:cubicBezTo>
                  <a:cubicBezTo>
                    <a:pt x="20811" y="7560"/>
                    <a:pt x="20811" y="12240"/>
                    <a:pt x="20637" y="15180"/>
                  </a:cubicBezTo>
                  <a:cubicBezTo>
                    <a:pt x="20463" y="18120"/>
                    <a:pt x="20114" y="19320"/>
                    <a:pt x="19418" y="20160"/>
                  </a:cubicBezTo>
                  <a:cubicBezTo>
                    <a:pt x="18721" y="21000"/>
                    <a:pt x="17676" y="21480"/>
                    <a:pt x="16456" y="21540"/>
                  </a:cubicBezTo>
                  <a:cubicBezTo>
                    <a:pt x="15237" y="21600"/>
                    <a:pt x="13843" y="21240"/>
                    <a:pt x="13495" y="20340"/>
                  </a:cubicBezTo>
                  <a:cubicBezTo>
                    <a:pt x="13147" y="19440"/>
                    <a:pt x="13843" y="18000"/>
                    <a:pt x="14540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973505" y="3277731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09"/>
                    <a:pt x="7200" y="12218"/>
                    <a:pt x="3600" y="15818"/>
                  </a:cubicBezTo>
                  <a:cubicBezTo>
                    <a:pt x="0" y="19418"/>
                    <a:pt x="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948105" y="3392031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119555" y="3341231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339688" y="3220581"/>
              <a:ext cx="12240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490" y="0"/>
                  </a:moveTo>
                  <a:cubicBezTo>
                    <a:pt x="745" y="2090"/>
                    <a:pt x="0" y="4181"/>
                    <a:pt x="0" y="5516"/>
                  </a:cubicBezTo>
                  <a:cubicBezTo>
                    <a:pt x="0" y="6852"/>
                    <a:pt x="745" y="7432"/>
                    <a:pt x="2048" y="7839"/>
                  </a:cubicBezTo>
                  <a:cubicBezTo>
                    <a:pt x="3352" y="8245"/>
                    <a:pt x="5214" y="8477"/>
                    <a:pt x="8007" y="7781"/>
                  </a:cubicBezTo>
                  <a:cubicBezTo>
                    <a:pt x="10800" y="7084"/>
                    <a:pt x="14524" y="5458"/>
                    <a:pt x="16945" y="4065"/>
                  </a:cubicBezTo>
                  <a:cubicBezTo>
                    <a:pt x="19366" y="2671"/>
                    <a:pt x="20483" y="1510"/>
                    <a:pt x="20855" y="1277"/>
                  </a:cubicBezTo>
                  <a:cubicBezTo>
                    <a:pt x="21228" y="1045"/>
                    <a:pt x="20855" y="1742"/>
                    <a:pt x="20855" y="3890"/>
                  </a:cubicBezTo>
                  <a:cubicBezTo>
                    <a:pt x="20855" y="6039"/>
                    <a:pt x="21228" y="9639"/>
                    <a:pt x="21414" y="12426"/>
                  </a:cubicBezTo>
                  <a:cubicBezTo>
                    <a:pt x="21600" y="15213"/>
                    <a:pt x="21600" y="17187"/>
                    <a:pt x="21228" y="18465"/>
                  </a:cubicBezTo>
                  <a:cubicBezTo>
                    <a:pt x="20855" y="19742"/>
                    <a:pt x="20110" y="20323"/>
                    <a:pt x="18993" y="20787"/>
                  </a:cubicBezTo>
                  <a:cubicBezTo>
                    <a:pt x="17876" y="21252"/>
                    <a:pt x="16386" y="21600"/>
                    <a:pt x="14897" y="21600"/>
                  </a:cubicBezTo>
                  <a:cubicBezTo>
                    <a:pt x="13407" y="21600"/>
                    <a:pt x="11917" y="21252"/>
                    <a:pt x="11172" y="20439"/>
                  </a:cubicBezTo>
                  <a:cubicBezTo>
                    <a:pt x="10428" y="19626"/>
                    <a:pt x="10428" y="18348"/>
                    <a:pt x="10428" y="1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514967" y="3309481"/>
              <a:ext cx="61789" cy="18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505" fill="norm" stroke="1" extrusionOk="0">
                  <a:moveTo>
                    <a:pt x="14538" y="0"/>
                  </a:moveTo>
                  <a:cubicBezTo>
                    <a:pt x="9498" y="5777"/>
                    <a:pt x="4458" y="11553"/>
                    <a:pt x="1938" y="15070"/>
                  </a:cubicBezTo>
                  <a:cubicBezTo>
                    <a:pt x="-582" y="18586"/>
                    <a:pt x="-582" y="19842"/>
                    <a:pt x="1578" y="20595"/>
                  </a:cubicBezTo>
                  <a:cubicBezTo>
                    <a:pt x="3738" y="21349"/>
                    <a:pt x="8058" y="21600"/>
                    <a:pt x="11658" y="21474"/>
                  </a:cubicBezTo>
                  <a:cubicBezTo>
                    <a:pt x="15258" y="21349"/>
                    <a:pt x="18138" y="20847"/>
                    <a:pt x="21018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513255" y="3392031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646605" y="343648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741855" y="338568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824405" y="3245930"/>
              <a:ext cx="90635" cy="26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30" fill="norm" stroke="1" extrusionOk="0">
                  <a:moveTo>
                    <a:pt x="0" y="527"/>
                  </a:moveTo>
                  <a:cubicBezTo>
                    <a:pt x="2945" y="178"/>
                    <a:pt x="5891" y="-170"/>
                    <a:pt x="8836" y="91"/>
                  </a:cubicBezTo>
                  <a:cubicBezTo>
                    <a:pt x="11782" y="353"/>
                    <a:pt x="14727" y="1224"/>
                    <a:pt x="17182" y="3314"/>
                  </a:cubicBezTo>
                  <a:cubicBezTo>
                    <a:pt x="19636" y="5404"/>
                    <a:pt x="21600" y="8714"/>
                    <a:pt x="20864" y="11936"/>
                  </a:cubicBezTo>
                  <a:cubicBezTo>
                    <a:pt x="20127" y="15159"/>
                    <a:pt x="16691" y="18295"/>
                    <a:pt x="1325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021005" y="1575931"/>
              <a:ext cx="63501" cy="9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1410"/>
                    <a:pt x="11520" y="2820"/>
                    <a:pt x="8280" y="4330"/>
                  </a:cubicBezTo>
                  <a:cubicBezTo>
                    <a:pt x="5040" y="5841"/>
                    <a:pt x="3600" y="7452"/>
                    <a:pt x="2520" y="9189"/>
                  </a:cubicBezTo>
                  <a:cubicBezTo>
                    <a:pt x="1440" y="10926"/>
                    <a:pt x="720" y="12789"/>
                    <a:pt x="360" y="14878"/>
                  </a:cubicBezTo>
                  <a:cubicBezTo>
                    <a:pt x="0" y="16968"/>
                    <a:pt x="0" y="192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989255" y="1561587"/>
              <a:ext cx="467784" cy="104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3163"/>
                  </a:moveTo>
                  <a:cubicBezTo>
                    <a:pt x="586" y="2381"/>
                    <a:pt x="1173" y="1599"/>
                    <a:pt x="2883" y="1055"/>
                  </a:cubicBezTo>
                  <a:cubicBezTo>
                    <a:pt x="4594" y="512"/>
                    <a:pt x="7428" y="208"/>
                    <a:pt x="10067" y="77"/>
                  </a:cubicBezTo>
                  <a:cubicBezTo>
                    <a:pt x="12706" y="-53"/>
                    <a:pt x="15149" y="-10"/>
                    <a:pt x="16909" y="143"/>
                  </a:cubicBezTo>
                  <a:cubicBezTo>
                    <a:pt x="18668" y="295"/>
                    <a:pt x="19743" y="555"/>
                    <a:pt x="20476" y="990"/>
                  </a:cubicBezTo>
                  <a:cubicBezTo>
                    <a:pt x="21209" y="1425"/>
                    <a:pt x="21600" y="2033"/>
                    <a:pt x="21600" y="3163"/>
                  </a:cubicBezTo>
                  <a:cubicBezTo>
                    <a:pt x="21600" y="4293"/>
                    <a:pt x="21209" y="5945"/>
                    <a:pt x="20916" y="7487"/>
                  </a:cubicBezTo>
                  <a:cubicBezTo>
                    <a:pt x="20623" y="9030"/>
                    <a:pt x="20427" y="10465"/>
                    <a:pt x="20232" y="11877"/>
                  </a:cubicBezTo>
                  <a:cubicBezTo>
                    <a:pt x="20036" y="13289"/>
                    <a:pt x="19841" y="14680"/>
                    <a:pt x="19694" y="16093"/>
                  </a:cubicBezTo>
                  <a:cubicBezTo>
                    <a:pt x="19548" y="17505"/>
                    <a:pt x="19450" y="18939"/>
                    <a:pt x="19352" y="19809"/>
                  </a:cubicBezTo>
                  <a:cubicBezTo>
                    <a:pt x="19254" y="20678"/>
                    <a:pt x="19157" y="20982"/>
                    <a:pt x="18912" y="21199"/>
                  </a:cubicBezTo>
                  <a:cubicBezTo>
                    <a:pt x="18668" y="21417"/>
                    <a:pt x="18277" y="21547"/>
                    <a:pt x="17251" y="21547"/>
                  </a:cubicBezTo>
                  <a:cubicBezTo>
                    <a:pt x="16224" y="21547"/>
                    <a:pt x="14563" y="21417"/>
                    <a:pt x="12608" y="21004"/>
                  </a:cubicBezTo>
                  <a:cubicBezTo>
                    <a:pt x="10653" y="20591"/>
                    <a:pt x="8405" y="19895"/>
                    <a:pt x="6157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8243505" y="1520239"/>
              <a:ext cx="95251" cy="86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750"/>
                  </a:moveTo>
                  <a:cubicBezTo>
                    <a:pt x="21600" y="330"/>
                    <a:pt x="21600" y="-89"/>
                    <a:pt x="21120" y="16"/>
                  </a:cubicBezTo>
                  <a:cubicBezTo>
                    <a:pt x="20640" y="121"/>
                    <a:pt x="19680" y="750"/>
                    <a:pt x="17760" y="2087"/>
                  </a:cubicBezTo>
                  <a:cubicBezTo>
                    <a:pt x="15840" y="3424"/>
                    <a:pt x="12960" y="5468"/>
                    <a:pt x="10800" y="7461"/>
                  </a:cubicBezTo>
                  <a:cubicBezTo>
                    <a:pt x="8640" y="9453"/>
                    <a:pt x="7200" y="11393"/>
                    <a:pt x="6000" y="13280"/>
                  </a:cubicBezTo>
                  <a:cubicBezTo>
                    <a:pt x="4800" y="15167"/>
                    <a:pt x="3840" y="17002"/>
                    <a:pt x="2880" y="18365"/>
                  </a:cubicBezTo>
                  <a:cubicBezTo>
                    <a:pt x="1920" y="19728"/>
                    <a:pt x="960" y="20620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8256205" y="1476058"/>
              <a:ext cx="673889" cy="122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36" fill="norm" stroke="1" extrusionOk="0">
                  <a:moveTo>
                    <a:pt x="2430" y="1873"/>
                  </a:moveTo>
                  <a:cubicBezTo>
                    <a:pt x="3105" y="1313"/>
                    <a:pt x="3780" y="753"/>
                    <a:pt x="5130" y="418"/>
                  </a:cubicBezTo>
                  <a:cubicBezTo>
                    <a:pt x="6480" y="82"/>
                    <a:pt x="8505" y="-30"/>
                    <a:pt x="10766" y="7"/>
                  </a:cubicBezTo>
                  <a:cubicBezTo>
                    <a:pt x="13028" y="45"/>
                    <a:pt x="15525" y="231"/>
                    <a:pt x="17347" y="474"/>
                  </a:cubicBezTo>
                  <a:cubicBezTo>
                    <a:pt x="19170" y="716"/>
                    <a:pt x="20318" y="1015"/>
                    <a:pt x="20925" y="1388"/>
                  </a:cubicBezTo>
                  <a:cubicBezTo>
                    <a:pt x="21533" y="1761"/>
                    <a:pt x="21600" y="2208"/>
                    <a:pt x="21364" y="3160"/>
                  </a:cubicBezTo>
                  <a:cubicBezTo>
                    <a:pt x="21128" y="4111"/>
                    <a:pt x="20587" y="5566"/>
                    <a:pt x="20115" y="7039"/>
                  </a:cubicBezTo>
                  <a:cubicBezTo>
                    <a:pt x="19643" y="8513"/>
                    <a:pt x="19238" y="10005"/>
                    <a:pt x="18934" y="11404"/>
                  </a:cubicBezTo>
                  <a:cubicBezTo>
                    <a:pt x="18630" y="12803"/>
                    <a:pt x="18428" y="14109"/>
                    <a:pt x="18461" y="15396"/>
                  </a:cubicBezTo>
                  <a:cubicBezTo>
                    <a:pt x="18495" y="16683"/>
                    <a:pt x="18765" y="17951"/>
                    <a:pt x="19170" y="18884"/>
                  </a:cubicBezTo>
                  <a:cubicBezTo>
                    <a:pt x="19575" y="19817"/>
                    <a:pt x="20115" y="20414"/>
                    <a:pt x="20453" y="20805"/>
                  </a:cubicBezTo>
                  <a:cubicBezTo>
                    <a:pt x="20790" y="21197"/>
                    <a:pt x="20925" y="21383"/>
                    <a:pt x="20824" y="21477"/>
                  </a:cubicBezTo>
                  <a:cubicBezTo>
                    <a:pt x="20723" y="21570"/>
                    <a:pt x="20385" y="21570"/>
                    <a:pt x="19136" y="21365"/>
                  </a:cubicBezTo>
                  <a:cubicBezTo>
                    <a:pt x="17888" y="21160"/>
                    <a:pt x="15727" y="20749"/>
                    <a:pt x="13061" y="20376"/>
                  </a:cubicBezTo>
                  <a:cubicBezTo>
                    <a:pt x="10395" y="20003"/>
                    <a:pt x="7223" y="19667"/>
                    <a:pt x="4961" y="19425"/>
                  </a:cubicBezTo>
                  <a:cubicBezTo>
                    <a:pt x="2700" y="19182"/>
                    <a:pt x="1350" y="19033"/>
                    <a:pt x="0" y="1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163505" y="2509381"/>
              <a:ext cx="488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8" y="21600"/>
                    <a:pt x="4675" y="21600"/>
                    <a:pt x="7995" y="19800"/>
                  </a:cubicBezTo>
                  <a:cubicBezTo>
                    <a:pt x="11314" y="18000"/>
                    <a:pt x="15616" y="14400"/>
                    <a:pt x="18047" y="10800"/>
                  </a:cubicBezTo>
                  <a:cubicBezTo>
                    <a:pt x="20478" y="7200"/>
                    <a:pt x="210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216987" y="2541131"/>
              <a:ext cx="302119" cy="1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00" fill="norm" stroke="1" extrusionOk="0">
                  <a:moveTo>
                    <a:pt x="1610" y="7200"/>
                  </a:moveTo>
                  <a:cubicBezTo>
                    <a:pt x="710" y="12000"/>
                    <a:pt x="-190" y="16800"/>
                    <a:pt x="35" y="19200"/>
                  </a:cubicBezTo>
                  <a:cubicBezTo>
                    <a:pt x="260" y="21600"/>
                    <a:pt x="1610" y="21600"/>
                    <a:pt x="4985" y="19200"/>
                  </a:cubicBezTo>
                  <a:cubicBezTo>
                    <a:pt x="8360" y="16800"/>
                    <a:pt x="13760" y="12000"/>
                    <a:pt x="16835" y="8400"/>
                  </a:cubicBezTo>
                  <a:cubicBezTo>
                    <a:pt x="19910" y="4800"/>
                    <a:pt x="20660" y="2400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106355" y="2630031"/>
              <a:ext cx="234951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2" y="2114"/>
                    <a:pt x="19265" y="4228"/>
                    <a:pt x="17319" y="6440"/>
                  </a:cubicBezTo>
                  <a:cubicBezTo>
                    <a:pt x="15373" y="8653"/>
                    <a:pt x="12649" y="10965"/>
                    <a:pt x="9730" y="13310"/>
                  </a:cubicBezTo>
                  <a:cubicBezTo>
                    <a:pt x="6811" y="15655"/>
                    <a:pt x="3697" y="18033"/>
                    <a:pt x="2043" y="19420"/>
                  </a:cubicBezTo>
                  <a:cubicBezTo>
                    <a:pt x="389" y="20807"/>
                    <a:pt x="195" y="21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023805" y="3226931"/>
              <a:ext cx="82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5143"/>
                    <a:pt x="2215" y="10286"/>
                    <a:pt x="5815" y="13886"/>
                  </a:cubicBezTo>
                  <a:cubicBezTo>
                    <a:pt x="9415" y="17486"/>
                    <a:pt x="15508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131755" y="3233281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215680" y="3456473"/>
              <a:ext cx="122326" cy="23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369" fill="norm" stroke="1" extrusionOk="0">
                  <a:moveTo>
                    <a:pt x="20805" y="1071"/>
                  </a:moveTo>
                  <a:cubicBezTo>
                    <a:pt x="17205" y="493"/>
                    <a:pt x="13605" y="-86"/>
                    <a:pt x="9825" y="10"/>
                  </a:cubicBezTo>
                  <a:cubicBezTo>
                    <a:pt x="6045" y="107"/>
                    <a:pt x="2085" y="878"/>
                    <a:pt x="645" y="2325"/>
                  </a:cubicBezTo>
                  <a:cubicBezTo>
                    <a:pt x="-795" y="3771"/>
                    <a:pt x="285" y="5893"/>
                    <a:pt x="2805" y="8110"/>
                  </a:cubicBezTo>
                  <a:cubicBezTo>
                    <a:pt x="5325" y="10328"/>
                    <a:pt x="9285" y="12643"/>
                    <a:pt x="11445" y="14764"/>
                  </a:cubicBezTo>
                  <a:cubicBezTo>
                    <a:pt x="13605" y="16885"/>
                    <a:pt x="13965" y="18814"/>
                    <a:pt x="13065" y="19971"/>
                  </a:cubicBezTo>
                  <a:cubicBezTo>
                    <a:pt x="12165" y="21128"/>
                    <a:pt x="10005" y="21514"/>
                    <a:pt x="7845" y="21321"/>
                  </a:cubicBezTo>
                  <a:cubicBezTo>
                    <a:pt x="5685" y="21128"/>
                    <a:pt x="3525" y="20357"/>
                    <a:pt x="1365" y="1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359244" y="3501718"/>
              <a:ext cx="69741" cy="18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69" h="21396" fill="norm" stroke="1" extrusionOk="0">
                  <a:moveTo>
                    <a:pt x="4780" y="8734"/>
                  </a:moveTo>
                  <a:cubicBezTo>
                    <a:pt x="9580" y="6996"/>
                    <a:pt x="14380" y="5258"/>
                    <a:pt x="17080" y="3768"/>
                  </a:cubicBezTo>
                  <a:cubicBezTo>
                    <a:pt x="19780" y="2279"/>
                    <a:pt x="20380" y="1037"/>
                    <a:pt x="19180" y="417"/>
                  </a:cubicBezTo>
                  <a:cubicBezTo>
                    <a:pt x="17980" y="-204"/>
                    <a:pt x="14980" y="-204"/>
                    <a:pt x="11680" y="913"/>
                  </a:cubicBezTo>
                  <a:cubicBezTo>
                    <a:pt x="8380" y="2030"/>
                    <a:pt x="4780" y="4265"/>
                    <a:pt x="2380" y="7120"/>
                  </a:cubicBezTo>
                  <a:cubicBezTo>
                    <a:pt x="-20" y="9975"/>
                    <a:pt x="-1220" y="13451"/>
                    <a:pt x="1780" y="15934"/>
                  </a:cubicBezTo>
                  <a:cubicBezTo>
                    <a:pt x="4780" y="18417"/>
                    <a:pt x="11980" y="19906"/>
                    <a:pt x="1918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490405" y="3487281"/>
              <a:ext cx="184151" cy="18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6409"/>
                  </a:moveTo>
                  <a:cubicBezTo>
                    <a:pt x="2234" y="7358"/>
                    <a:pt x="4469" y="8308"/>
                    <a:pt x="5959" y="10088"/>
                  </a:cubicBezTo>
                  <a:cubicBezTo>
                    <a:pt x="7448" y="11868"/>
                    <a:pt x="8193" y="14479"/>
                    <a:pt x="8317" y="16378"/>
                  </a:cubicBezTo>
                  <a:cubicBezTo>
                    <a:pt x="8441" y="18277"/>
                    <a:pt x="7945" y="19464"/>
                    <a:pt x="7076" y="20295"/>
                  </a:cubicBezTo>
                  <a:cubicBezTo>
                    <a:pt x="6207" y="21125"/>
                    <a:pt x="4966" y="21600"/>
                    <a:pt x="3848" y="20769"/>
                  </a:cubicBezTo>
                  <a:cubicBezTo>
                    <a:pt x="2731" y="19938"/>
                    <a:pt x="1738" y="17802"/>
                    <a:pt x="2483" y="15073"/>
                  </a:cubicBezTo>
                  <a:cubicBezTo>
                    <a:pt x="3228" y="12343"/>
                    <a:pt x="5710" y="9020"/>
                    <a:pt x="7697" y="7240"/>
                  </a:cubicBezTo>
                  <a:cubicBezTo>
                    <a:pt x="9683" y="5459"/>
                    <a:pt x="11172" y="5222"/>
                    <a:pt x="12290" y="5578"/>
                  </a:cubicBezTo>
                  <a:cubicBezTo>
                    <a:pt x="13407" y="5934"/>
                    <a:pt x="14152" y="6884"/>
                    <a:pt x="14524" y="8664"/>
                  </a:cubicBezTo>
                  <a:cubicBezTo>
                    <a:pt x="14897" y="10444"/>
                    <a:pt x="14897" y="13055"/>
                    <a:pt x="14772" y="14954"/>
                  </a:cubicBezTo>
                  <a:cubicBezTo>
                    <a:pt x="14648" y="16853"/>
                    <a:pt x="14400" y="18040"/>
                    <a:pt x="14276" y="17921"/>
                  </a:cubicBezTo>
                  <a:cubicBezTo>
                    <a:pt x="14152" y="17802"/>
                    <a:pt x="14152" y="16378"/>
                    <a:pt x="14400" y="14242"/>
                  </a:cubicBezTo>
                  <a:cubicBezTo>
                    <a:pt x="14648" y="12105"/>
                    <a:pt x="15145" y="9257"/>
                    <a:pt x="16386" y="6765"/>
                  </a:cubicBezTo>
                  <a:cubicBezTo>
                    <a:pt x="17628" y="4273"/>
                    <a:pt x="19614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669104" y="3501304"/>
              <a:ext cx="175456" cy="20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4" fill="norm" stroke="1" extrusionOk="0">
                  <a:moveTo>
                    <a:pt x="2205" y="4446"/>
                  </a:moveTo>
                  <a:cubicBezTo>
                    <a:pt x="1948" y="5537"/>
                    <a:pt x="1691" y="6628"/>
                    <a:pt x="2205" y="7391"/>
                  </a:cubicBezTo>
                  <a:cubicBezTo>
                    <a:pt x="2720" y="8155"/>
                    <a:pt x="4005" y="8591"/>
                    <a:pt x="5291" y="8373"/>
                  </a:cubicBezTo>
                  <a:cubicBezTo>
                    <a:pt x="6577" y="8155"/>
                    <a:pt x="7862" y="7282"/>
                    <a:pt x="8505" y="6300"/>
                  </a:cubicBezTo>
                  <a:cubicBezTo>
                    <a:pt x="9148" y="5319"/>
                    <a:pt x="9148" y="4228"/>
                    <a:pt x="8505" y="3791"/>
                  </a:cubicBezTo>
                  <a:cubicBezTo>
                    <a:pt x="7862" y="3355"/>
                    <a:pt x="6577" y="3573"/>
                    <a:pt x="5034" y="4664"/>
                  </a:cubicBezTo>
                  <a:cubicBezTo>
                    <a:pt x="3491" y="5755"/>
                    <a:pt x="1691" y="7719"/>
                    <a:pt x="791" y="9355"/>
                  </a:cubicBezTo>
                  <a:cubicBezTo>
                    <a:pt x="-109" y="10991"/>
                    <a:pt x="-109" y="12300"/>
                    <a:pt x="148" y="13500"/>
                  </a:cubicBezTo>
                  <a:cubicBezTo>
                    <a:pt x="405" y="14700"/>
                    <a:pt x="920" y="15791"/>
                    <a:pt x="3748" y="15355"/>
                  </a:cubicBezTo>
                  <a:cubicBezTo>
                    <a:pt x="6577" y="14919"/>
                    <a:pt x="11720" y="12955"/>
                    <a:pt x="15062" y="10664"/>
                  </a:cubicBezTo>
                  <a:cubicBezTo>
                    <a:pt x="18405" y="8373"/>
                    <a:pt x="19948" y="5755"/>
                    <a:pt x="20720" y="3900"/>
                  </a:cubicBezTo>
                  <a:cubicBezTo>
                    <a:pt x="21491" y="2046"/>
                    <a:pt x="21491" y="955"/>
                    <a:pt x="20848" y="409"/>
                  </a:cubicBezTo>
                  <a:cubicBezTo>
                    <a:pt x="20205" y="-136"/>
                    <a:pt x="18920" y="-136"/>
                    <a:pt x="17762" y="409"/>
                  </a:cubicBezTo>
                  <a:cubicBezTo>
                    <a:pt x="16605" y="955"/>
                    <a:pt x="15577" y="2046"/>
                    <a:pt x="15834" y="4228"/>
                  </a:cubicBezTo>
                  <a:cubicBezTo>
                    <a:pt x="16091" y="6409"/>
                    <a:pt x="17634" y="9682"/>
                    <a:pt x="18791" y="11864"/>
                  </a:cubicBezTo>
                  <a:cubicBezTo>
                    <a:pt x="19948" y="14046"/>
                    <a:pt x="20720" y="15137"/>
                    <a:pt x="20977" y="16228"/>
                  </a:cubicBezTo>
                  <a:cubicBezTo>
                    <a:pt x="21234" y="17319"/>
                    <a:pt x="20977" y="18409"/>
                    <a:pt x="19562" y="19282"/>
                  </a:cubicBezTo>
                  <a:cubicBezTo>
                    <a:pt x="18148" y="20155"/>
                    <a:pt x="15577" y="20809"/>
                    <a:pt x="13005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097713" y="4005540"/>
              <a:ext cx="132343" cy="11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55" fill="norm" stroke="1" extrusionOk="0">
                  <a:moveTo>
                    <a:pt x="16294" y="11474"/>
                  </a:moveTo>
                  <a:cubicBezTo>
                    <a:pt x="15951" y="9436"/>
                    <a:pt x="15608" y="7398"/>
                    <a:pt x="14923" y="5157"/>
                  </a:cubicBezTo>
                  <a:cubicBezTo>
                    <a:pt x="14237" y="2915"/>
                    <a:pt x="13208" y="470"/>
                    <a:pt x="11151" y="63"/>
                  </a:cubicBezTo>
                  <a:cubicBezTo>
                    <a:pt x="9094" y="-345"/>
                    <a:pt x="6008" y="1285"/>
                    <a:pt x="3951" y="3730"/>
                  </a:cubicBezTo>
                  <a:cubicBezTo>
                    <a:pt x="1894" y="6176"/>
                    <a:pt x="866" y="9436"/>
                    <a:pt x="351" y="12085"/>
                  </a:cubicBezTo>
                  <a:cubicBezTo>
                    <a:pt x="-163" y="14734"/>
                    <a:pt x="-163" y="16772"/>
                    <a:pt x="694" y="17791"/>
                  </a:cubicBezTo>
                  <a:cubicBezTo>
                    <a:pt x="1551" y="18810"/>
                    <a:pt x="3266" y="18810"/>
                    <a:pt x="4808" y="18198"/>
                  </a:cubicBezTo>
                  <a:cubicBezTo>
                    <a:pt x="6351" y="17587"/>
                    <a:pt x="7723" y="16364"/>
                    <a:pt x="9094" y="14123"/>
                  </a:cubicBezTo>
                  <a:cubicBezTo>
                    <a:pt x="10466" y="11881"/>
                    <a:pt x="11837" y="8621"/>
                    <a:pt x="12523" y="8417"/>
                  </a:cubicBezTo>
                  <a:cubicBezTo>
                    <a:pt x="13208" y="8213"/>
                    <a:pt x="13208" y="11066"/>
                    <a:pt x="14580" y="13715"/>
                  </a:cubicBezTo>
                  <a:cubicBezTo>
                    <a:pt x="15951" y="16364"/>
                    <a:pt x="18694" y="18810"/>
                    <a:pt x="21437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261805" y="4020681"/>
              <a:ext cx="76201" cy="8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0" y="4629"/>
                  </a:moveTo>
                  <a:cubicBezTo>
                    <a:pt x="0" y="7200"/>
                    <a:pt x="0" y="9771"/>
                    <a:pt x="900" y="12857"/>
                  </a:cubicBezTo>
                  <a:cubicBezTo>
                    <a:pt x="1800" y="15943"/>
                    <a:pt x="3600" y="19543"/>
                    <a:pt x="5700" y="20571"/>
                  </a:cubicBezTo>
                  <a:cubicBezTo>
                    <a:pt x="7800" y="21600"/>
                    <a:pt x="10200" y="20057"/>
                    <a:pt x="12900" y="16200"/>
                  </a:cubicBezTo>
                  <a:cubicBezTo>
                    <a:pt x="15600" y="12343"/>
                    <a:pt x="1860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369755" y="4009070"/>
              <a:ext cx="209551" cy="9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7" fill="norm" stroke="1" extrusionOk="0">
                  <a:moveTo>
                    <a:pt x="0" y="11028"/>
                  </a:moveTo>
                  <a:cubicBezTo>
                    <a:pt x="873" y="12436"/>
                    <a:pt x="1745" y="13845"/>
                    <a:pt x="2945" y="13141"/>
                  </a:cubicBezTo>
                  <a:cubicBezTo>
                    <a:pt x="4145" y="12436"/>
                    <a:pt x="5673" y="9619"/>
                    <a:pt x="6545" y="7036"/>
                  </a:cubicBezTo>
                  <a:cubicBezTo>
                    <a:pt x="7418" y="4454"/>
                    <a:pt x="7636" y="2106"/>
                    <a:pt x="7200" y="1167"/>
                  </a:cubicBezTo>
                  <a:cubicBezTo>
                    <a:pt x="6764" y="228"/>
                    <a:pt x="5673" y="697"/>
                    <a:pt x="4691" y="1636"/>
                  </a:cubicBezTo>
                  <a:cubicBezTo>
                    <a:pt x="3709" y="2575"/>
                    <a:pt x="2836" y="3984"/>
                    <a:pt x="2291" y="5862"/>
                  </a:cubicBezTo>
                  <a:cubicBezTo>
                    <a:pt x="1745" y="7741"/>
                    <a:pt x="1527" y="10088"/>
                    <a:pt x="1527" y="12436"/>
                  </a:cubicBezTo>
                  <a:cubicBezTo>
                    <a:pt x="1527" y="14784"/>
                    <a:pt x="1745" y="17132"/>
                    <a:pt x="2400" y="18775"/>
                  </a:cubicBezTo>
                  <a:cubicBezTo>
                    <a:pt x="3055" y="20419"/>
                    <a:pt x="4145" y="21358"/>
                    <a:pt x="5127" y="19480"/>
                  </a:cubicBezTo>
                  <a:cubicBezTo>
                    <a:pt x="6109" y="17601"/>
                    <a:pt x="6982" y="12906"/>
                    <a:pt x="7418" y="9149"/>
                  </a:cubicBezTo>
                  <a:cubicBezTo>
                    <a:pt x="7855" y="5393"/>
                    <a:pt x="7855" y="2575"/>
                    <a:pt x="8618" y="1167"/>
                  </a:cubicBezTo>
                  <a:cubicBezTo>
                    <a:pt x="9382" y="-242"/>
                    <a:pt x="10909" y="-242"/>
                    <a:pt x="12109" y="462"/>
                  </a:cubicBezTo>
                  <a:cubicBezTo>
                    <a:pt x="13309" y="1167"/>
                    <a:pt x="14182" y="2575"/>
                    <a:pt x="15055" y="4454"/>
                  </a:cubicBezTo>
                  <a:cubicBezTo>
                    <a:pt x="15927" y="6332"/>
                    <a:pt x="16800" y="8680"/>
                    <a:pt x="16909" y="11732"/>
                  </a:cubicBezTo>
                  <a:cubicBezTo>
                    <a:pt x="17018" y="14784"/>
                    <a:pt x="16364" y="18541"/>
                    <a:pt x="15927" y="18775"/>
                  </a:cubicBezTo>
                  <a:cubicBezTo>
                    <a:pt x="15491" y="19010"/>
                    <a:pt x="15273" y="15723"/>
                    <a:pt x="16255" y="12201"/>
                  </a:cubicBezTo>
                  <a:cubicBezTo>
                    <a:pt x="17236" y="8680"/>
                    <a:pt x="19418" y="4923"/>
                    <a:pt x="21600" y="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2596048" y="4007430"/>
              <a:ext cx="175729" cy="24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65" fill="norm" stroke="1" extrusionOk="0">
                  <a:moveTo>
                    <a:pt x="8663" y="1696"/>
                  </a:moveTo>
                  <a:cubicBezTo>
                    <a:pt x="7901" y="963"/>
                    <a:pt x="7138" y="231"/>
                    <a:pt x="6122" y="48"/>
                  </a:cubicBezTo>
                  <a:cubicBezTo>
                    <a:pt x="5105" y="-135"/>
                    <a:pt x="3835" y="231"/>
                    <a:pt x="2818" y="780"/>
                  </a:cubicBezTo>
                  <a:cubicBezTo>
                    <a:pt x="1802" y="1329"/>
                    <a:pt x="1040" y="2062"/>
                    <a:pt x="531" y="2885"/>
                  </a:cubicBezTo>
                  <a:cubicBezTo>
                    <a:pt x="23" y="3709"/>
                    <a:pt x="-231" y="4624"/>
                    <a:pt x="277" y="4899"/>
                  </a:cubicBezTo>
                  <a:cubicBezTo>
                    <a:pt x="785" y="5173"/>
                    <a:pt x="2056" y="4807"/>
                    <a:pt x="3073" y="4258"/>
                  </a:cubicBezTo>
                  <a:cubicBezTo>
                    <a:pt x="4089" y="3709"/>
                    <a:pt x="4851" y="2977"/>
                    <a:pt x="5487" y="3068"/>
                  </a:cubicBezTo>
                  <a:cubicBezTo>
                    <a:pt x="6122" y="3160"/>
                    <a:pt x="6630" y="4075"/>
                    <a:pt x="7520" y="4716"/>
                  </a:cubicBezTo>
                  <a:cubicBezTo>
                    <a:pt x="8409" y="5357"/>
                    <a:pt x="9680" y="5723"/>
                    <a:pt x="11331" y="5448"/>
                  </a:cubicBezTo>
                  <a:cubicBezTo>
                    <a:pt x="12983" y="5173"/>
                    <a:pt x="15016" y="4258"/>
                    <a:pt x="16033" y="3343"/>
                  </a:cubicBezTo>
                  <a:cubicBezTo>
                    <a:pt x="17049" y="2428"/>
                    <a:pt x="17049" y="1512"/>
                    <a:pt x="16414" y="1055"/>
                  </a:cubicBezTo>
                  <a:cubicBezTo>
                    <a:pt x="15778" y="597"/>
                    <a:pt x="14508" y="597"/>
                    <a:pt x="13618" y="1055"/>
                  </a:cubicBezTo>
                  <a:cubicBezTo>
                    <a:pt x="12729" y="1512"/>
                    <a:pt x="12221" y="2428"/>
                    <a:pt x="12602" y="3068"/>
                  </a:cubicBezTo>
                  <a:cubicBezTo>
                    <a:pt x="12983" y="3709"/>
                    <a:pt x="14254" y="4075"/>
                    <a:pt x="15778" y="4258"/>
                  </a:cubicBezTo>
                  <a:cubicBezTo>
                    <a:pt x="17303" y="4441"/>
                    <a:pt x="19082" y="4441"/>
                    <a:pt x="19971" y="4899"/>
                  </a:cubicBezTo>
                  <a:cubicBezTo>
                    <a:pt x="20861" y="5357"/>
                    <a:pt x="20861" y="6272"/>
                    <a:pt x="20988" y="8743"/>
                  </a:cubicBezTo>
                  <a:cubicBezTo>
                    <a:pt x="21115" y="11214"/>
                    <a:pt x="21369" y="15241"/>
                    <a:pt x="20098" y="17804"/>
                  </a:cubicBezTo>
                  <a:cubicBezTo>
                    <a:pt x="18828" y="20367"/>
                    <a:pt x="16033" y="21465"/>
                    <a:pt x="13618" y="21465"/>
                  </a:cubicBezTo>
                  <a:cubicBezTo>
                    <a:pt x="11204" y="21465"/>
                    <a:pt x="9171" y="20367"/>
                    <a:pt x="8790" y="17987"/>
                  </a:cubicBezTo>
                  <a:cubicBezTo>
                    <a:pt x="8409" y="15607"/>
                    <a:pt x="9680" y="11946"/>
                    <a:pt x="10950" y="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782505" y="3990304"/>
              <a:ext cx="114301" cy="10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08" fill="norm" stroke="1" extrusionOk="0">
                  <a:moveTo>
                    <a:pt x="0" y="7808"/>
                  </a:moveTo>
                  <a:cubicBezTo>
                    <a:pt x="0" y="10058"/>
                    <a:pt x="0" y="12308"/>
                    <a:pt x="1374" y="13433"/>
                  </a:cubicBezTo>
                  <a:cubicBezTo>
                    <a:pt x="2749" y="14558"/>
                    <a:pt x="5498" y="14558"/>
                    <a:pt x="7462" y="13658"/>
                  </a:cubicBezTo>
                  <a:cubicBezTo>
                    <a:pt x="9425" y="12758"/>
                    <a:pt x="10603" y="10958"/>
                    <a:pt x="11389" y="8483"/>
                  </a:cubicBezTo>
                  <a:cubicBezTo>
                    <a:pt x="12174" y="6008"/>
                    <a:pt x="12567" y="2858"/>
                    <a:pt x="11585" y="1283"/>
                  </a:cubicBezTo>
                  <a:cubicBezTo>
                    <a:pt x="10603" y="-292"/>
                    <a:pt x="8247" y="-292"/>
                    <a:pt x="6283" y="608"/>
                  </a:cubicBezTo>
                  <a:cubicBezTo>
                    <a:pt x="4320" y="1508"/>
                    <a:pt x="2749" y="3308"/>
                    <a:pt x="1571" y="6008"/>
                  </a:cubicBezTo>
                  <a:cubicBezTo>
                    <a:pt x="392" y="8708"/>
                    <a:pt x="-393" y="12308"/>
                    <a:pt x="1963" y="15008"/>
                  </a:cubicBezTo>
                  <a:cubicBezTo>
                    <a:pt x="4320" y="17708"/>
                    <a:pt x="9818" y="19508"/>
                    <a:pt x="13549" y="20408"/>
                  </a:cubicBezTo>
                  <a:cubicBezTo>
                    <a:pt x="17280" y="21308"/>
                    <a:pt x="19243" y="21308"/>
                    <a:pt x="21207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208138" y="4547731"/>
              <a:ext cx="203951" cy="39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20" fill="norm" stroke="1" extrusionOk="0">
                  <a:moveTo>
                    <a:pt x="1637" y="0"/>
                  </a:moveTo>
                  <a:cubicBezTo>
                    <a:pt x="969" y="1149"/>
                    <a:pt x="301" y="2298"/>
                    <a:pt x="79" y="3504"/>
                  </a:cubicBezTo>
                  <a:cubicBezTo>
                    <a:pt x="-144" y="4711"/>
                    <a:pt x="79" y="5974"/>
                    <a:pt x="1081" y="6951"/>
                  </a:cubicBezTo>
                  <a:cubicBezTo>
                    <a:pt x="2083" y="7928"/>
                    <a:pt x="3864" y="8617"/>
                    <a:pt x="6202" y="8387"/>
                  </a:cubicBezTo>
                  <a:cubicBezTo>
                    <a:pt x="8541" y="8157"/>
                    <a:pt x="11435" y="7009"/>
                    <a:pt x="13328" y="5802"/>
                  </a:cubicBezTo>
                  <a:cubicBezTo>
                    <a:pt x="15221" y="4596"/>
                    <a:pt x="16112" y="3332"/>
                    <a:pt x="16446" y="2355"/>
                  </a:cubicBezTo>
                  <a:cubicBezTo>
                    <a:pt x="16780" y="1379"/>
                    <a:pt x="16557" y="689"/>
                    <a:pt x="16334" y="689"/>
                  </a:cubicBezTo>
                  <a:cubicBezTo>
                    <a:pt x="16112" y="689"/>
                    <a:pt x="15889" y="1379"/>
                    <a:pt x="16446" y="2987"/>
                  </a:cubicBezTo>
                  <a:cubicBezTo>
                    <a:pt x="17002" y="4596"/>
                    <a:pt x="18338" y="7123"/>
                    <a:pt x="19452" y="9766"/>
                  </a:cubicBezTo>
                  <a:cubicBezTo>
                    <a:pt x="20565" y="12409"/>
                    <a:pt x="21456" y="15166"/>
                    <a:pt x="21456" y="17119"/>
                  </a:cubicBezTo>
                  <a:cubicBezTo>
                    <a:pt x="21456" y="19072"/>
                    <a:pt x="20565" y="20221"/>
                    <a:pt x="19563" y="20853"/>
                  </a:cubicBezTo>
                  <a:cubicBezTo>
                    <a:pt x="18561" y="21485"/>
                    <a:pt x="17448" y="21600"/>
                    <a:pt x="16223" y="21140"/>
                  </a:cubicBezTo>
                  <a:cubicBezTo>
                    <a:pt x="14998" y="20681"/>
                    <a:pt x="13662" y="19647"/>
                    <a:pt x="12660" y="18211"/>
                  </a:cubicBezTo>
                  <a:cubicBezTo>
                    <a:pt x="11658" y="16774"/>
                    <a:pt x="10990" y="14936"/>
                    <a:pt x="10322" y="13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147233" y="4458831"/>
              <a:ext cx="26062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590" y="21600"/>
                  </a:moveTo>
                  <a:cubicBezTo>
                    <a:pt x="719" y="18720"/>
                    <a:pt x="-152" y="15840"/>
                    <a:pt x="22" y="12960"/>
                  </a:cubicBezTo>
                  <a:cubicBezTo>
                    <a:pt x="196" y="10080"/>
                    <a:pt x="1416" y="7200"/>
                    <a:pt x="5161" y="5040"/>
                  </a:cubicBezTo>
                  <a:cubicBezTo>
                    <a:pt x="8906" y="2880"/>
                    <a:pt x="15177" y="144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8355" y="5150981"/>
              <a:ext cx="6343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429"/>
                  </a:moveTo>
                  <a:cubicBezTo>
                    <a:pt x="252" y="13371"/>
                    <a:pt x="505" y="11314"/>
                    <a:pt x="760" y="10286"/>
                  </a:cubicBezTo>
                  <a:cubicBezTo>
                    <a:pt x="1016" y="9257"/>
                    <a:pt x="1276" y="9257"/>
                    <a:pt x="1553" y="9771"/>
                  </a:cubicBezTo>
                  <a:cubicBezTo>
                    <a:pt x="1831" y="10286"/>
                    <a:pt x="2126" y="11314"/>
                    <a:pt x="2425" y="12343"/>
                  </a:cubicBezTo>
                  <a:cubicBezTo>
                    <a:pt x="2724" y="13371"/>
                    <a:pt x="3027" y="14400"/>
                    <a:pt x="3319" y="14400"/>
                  </a:cubicBezTo>
                  <a:cubicBezTo>
                    <a:pt x="3611" y="14400"/>
                    <a:pt x="3892" y="13371"/>
                    <a:pt x="4195" y="11829"/>
                  </a:cubicBezTo>
                  <a:cubicBezTo>
                    <a:pt x="4497" y="10286"/>
                    <a:pt x="4822" y="8229"/>
                    <a:pt x="5103" y="6686"/>
                  </a:cubicBezTo>
                  <a:cubicBezTo>
                    <a:pt x="5384" y="5143"/>
                    <a:pt x="5622" y="4114"/>
                    <a:pt x="5856" y="3086"/>
                  </a:cubicBezTo>
                  <a:cubicBezTo>
                    <a:pt x="6090" y="2057"/>
                    <a:pt x="6321" y="1029"/>
                    <a:pt x="6559" y="514"/>
                  </a:cubicBezTo>
                  <a:cubicBezTo>
                    <a:pt x="6796" y="0"/>
                    <a:pt x="7041" y="0"/>
                    <a:pt x="7305" y="0"/>
                  </a:cubicBezTo>
                  <a:cubicBezTo>
                    <a:pt x="7568" y="0"/>
                    <a:pt x="7849" y="0"/>
                    <a:pt x="8123" y="0"/>
                  </a:cubicBezTo>
                  <a:cubicBezTo>
                    <a:pt x="8396" y="0"/>
                    <a:pt x="8663" y="0"/>
                    <a:pt x="8937" y="0"/>
                  </a:cubicBezTo>
                  <a:cubicBezTo>
                    <a:pt x="9211" y="0"/>
                    <a:pt x="9492" y="0"/>
                    <a:pt x="9773" y="0"/>
                  </a:cubicBezTo>
                  <a:cubicBezTo>
                    <a:pt x="10054" y="0"/>
                    <a:pt x="10335" y="0"/>
                    <a:pt x="10613" y="0"/>
                  </a:cubicBezTo>
                  <a:cubicBezTo>
                    <a:pt x="10890" y="0"/>
                    <a:pt x="11164" y="0"/>
                    <a:pt x="11449" y="514"/>
                  </a:cubicBezTo>
                  <a:cubicBezTo>
                    <a:pt x="11733" y="1029"/>
                    <a:pt x="12029" y="2057"/>
                    <a:pt x="12321" y="3086"/>
                  </a:cubicBezTo>
                  <a:cubicBezTo>
                    <a:pt x="12613" y="4114"/>
                    <a:pt x="12901" y="5143"/>
                    <a:pt x="13186" y="6171"/>
                  </a:cubicBezTo>
                  <a:cubicBezTo>
                    <a:pt x="13470" y="7200"/>
                    <a:pt x="13751" y="8229"/>
                    <a:pt x="14032" y="9257"/>
                  </a:cubicBezTo>
                  <a:cubicBezTo>
                    <a:pt x="14314" y="10286"/>
                    <a:pt x="14595" y="11314"/>
                    <a:pt x="14868" y="12343"/>
                  </a:cubicBezTo>
                  <a:cubicBezTo>
                    <a:pt x="15142" y="13371"/>
                    <a:pt x="15409" y="14400"/>
                    <a:pt x="15668" y="15429"/>
                  </a:cubicBezTo>
                  <a:cubicBezTo>
                    <a:pt x="15928" y="16457"/>
                    <a:pt x="16180" y="17486"/>
                    <a:pt x="16432" y="18514"/>
                  </a:cubicBezTo>
                  <a:cubicBezTo>
                    <a:pt x="16685" y="19543"/>
                    <a:pt x="16937" y="20571"/>
                    <a:pt x="17250" y="21086"/>
                  </a:cubicBezTo>
                  <a:cubicBezTo>
                    <a:pt x="17564" y="21600"/>
                    <a:pt x="17939" y="21600"/>
                    <a:pt x="18245" y="21600"/>
                  </a:cubicBezTo>
                  <a:cubicBezTo>
                    <a:pt x="18551" y="21600"/>
                    <a:pt x="18789" y="21600"/>
                    <a:pt x="19110" y="21086"/>
                  </a:cubicBezTo>
                  <a:cubicBezTo>
                    <a:pt x="19431" y="20571"/>
                    <a:pt x="19834" y="19543"/>
                    <a:pt x="20198" y="19029"/>
                  </a:cubicBezTo>
                  <a:cubicBezTo>
                    <a:pt x="20562" y="18514"/>
                    <a:pt x="20886" y="18514"/>
                    <a:pt x="21114" y="19029"/>
                  </a:cubicBezTo>
                  <a:cubicBezTo>
                    <a:pt x="21341" y="19543"/>
                    <a:pt x="2147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11027" y="5434417"/>
              <a:ext cx="180729" cy="40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47" fill="norm" stroke="1" extrusionOk="0">
                  <a:moveTo>
                    <a:pt x="8636" y="3112"/>
                  </a:moveTo>
                  <a:cubicBezTo>
                    <a:pt x="6878" y="6657"/>
                    <a:pt x="5119" y="10202"/>
                    <a:pt x="3738" y="12915"/>
                  </a:cubicBezTo>
                  <a:cubicBezTo>
                    <a:pt x="2357" y="15629"/>
                    <a:pt x="1352" y="17512"/>
                    <a:pt x="724" y="18952"/>
                  </a:cubicBezTo>
                  <a:cubicBezTo>
                    <a:pt x="96" y="20392"/>
                    <a:pt x="-155" y="21389"/>
                    <a:pt x="96" y="21445"/>
                  </a:cubicBezTo>
                  <a:cubicBezTo>
                    <a:pt x="347" y="21500"/>
                    <a:pt x="1101" y="20614"/>
                    <a:pt x="2482" y="18177"/>
                  </a:cubicBezTo>
                  <a:cubicBezTo>
                    <a:pt x="3864" y="15740"/>
                    <a:pt x="5873" y="11752"/>
                    <a:pt x="7254" y="8817"/>
                  </a:cubicBezTo>
                  <a:cubicBezTo>
                    <a:pt x="8636" y="5882"/>
                    <a:pt x="9389" y="3998"/>
                    <a:pt x="10143" y="2558"/>
                  </a:cubicBezTo>
                  <a:cubicBezTo>
                    <a:pt x="10896" y="1118"/>
                    <a:pt x="11650" y="122"/>
                    <a:pt x="12403" y="11"/>
                  </a:cubicBezTo>
                  <a:cubicBezTo>
                    <a:pt x="13157" y="-100"/>
                    <a:pt x="13910" y="675"/>
                    <a:pt x="14789" y="2558"/>
                  </a:cubicBezTo>
                  <a:cubicBezTo>
                    <a:pt x="15668" y="4442"/>
                    <a:pt x="16673" y="7432"/>
                    <a:pt x="17803" y="10645"/>
                  </a:cubicBezTo>
                  <a:cubicBezTo>
                    <a:pt x="18933" y="13857"/>
                    <a:pt x="20189" y="17291"/>
                    <a:pt x="21445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52055" y="565263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76422" y="5457797"/>
              <a:ext cx="143934" cy="33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1588" y="3921"/>
                  </a:moveTo>
                  <a:cubicBezTo>
                    <a:pt x="1588" y="7836"/>
                    <a:pt x="1588" y="11751"/>
                    <a:pt x="1588" y="14451"/>
                  </a:cubicBezTo>
                  <a:cubicBezTo>
                    <a:pt x="1588" y="17151"/>
                    <a:pt x="1588" y="18636"/>
                    <a:pt x="1429" y="19716"/>
                  </a:cubicBezTo>
                  <a:cubicBezTo>
                    <a:pt x="1271" y="20796"/>
                    <a:pt x="953" y="21471"/>
                    <a:pt x="635" y="21403"/>
                  </a:cubicBezTo>
                  <a:cubicBezTo>
                    <a:pt x="318" y="21336"/>
                    <a:pt x="0" y="20526"/>
                    <a:pt x="0" y="17556"/>
                  </a:cubicBezTo>
                  <a:cubicBezTo>
                    <a:pt x="0" y="14586"/>
                    <a:pt x="318" y="9456"/>
                    <a:pt x="635" y="6554"/>
                  </a:cubicBezTo>
                  <a:cubicBezTo>
                    <a:pt x="953" y="3651"/>
                    <a:pt x="1271" y="2976"/>
                    <a:pt x="1747" y="2234"/>
                  </a:cubicBezTo>
                  <a:cubicBezTo>
                    <a:pt x="2224" y="1491"/>
                    <a:pt x="2859" y="681"/>
                    <a:pt x="3971" y="276"/>
                  </a:cubicBezTo>
                  <a:cubicBezTo>
                    <a:pt x="5082" y="-129"/>
                    <a:pt x="6671" y="-129"/>
                    <a:pt x="8576" y="546"/>
                  </a:cubicBezTo>
                  <a:cubicBezTo>
                    <a:pt x="10482" y="1221"/>
                    <a:pt x="12706" y="2571"/>
                    <a:pt x="13341" y="4394"/>
                  </a:cubicBezTo>
                  <a:cubicBezTo>
                    <a:pt x="13976" y="6216"/>
                    <a:pt x="13024" y="8511"/>
                    <a:pt x="11118" y="10063"/>
                  </a:cubicBezTo>
                  <a:cubicBezTo>
                    <a:pt x="9212" y="11616"/>
                    <a:pt x="6353" y="12426"/>
                    <a:pt x="4129" y="12966"/>
                  </a:cubicBezTo>
                  <a:cubicBezTo>
                    <a:pt x="1906" y="13506"/>
                    <a:pt x="318" y="13776"/>
                    <a:pt x="476" y="14113"/>
                  </a:cubicBezTo>
                  <a:cubicBezTo>
                    <a:pt x="635" y="14451"/>
                    <a:pt x="2541" y="14856"/>
                    <a:pt x="5876" y="15463"/>
                  </a:cubicBezTo>
                  <a:cubicBezTo>
                    <a:pt x="9212" y="16071"/>
                    <a:pt x="13976" y="16881"/>
                    <a:pt x="16835" y="17826"/>
                  </a:cubicBezTo>
                  <a:cubicBezTo>
                    <a:pt x="19694" y="18771"/>
                    <a:pt x="20647" y="19851"/>
                    <a:pt x="2160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38994" y="5469430"/>
              <a:ext cx="122662" cy="41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550" fill="norm" stroke="1" extrusionOk="0">
                  <a:moveTo>
                    <a:pt x="20520" y="947"/>
                  </a:moveTo>
                  <a:cubicBezTo>
                    <a:pt x="19458" y="504"/>
                    <a:pt x="18395" y="61"/>
                    <a:pt x="17156" y="5"/>
                  </a:cubicBezTo>
                  <a:cubicBezTo>
                    <a:pt x="15917" y="-50"/>
                    <a:pt x="14500" y="282"/>
                    <a:pt x="11668" y="1778"/>
                  </a:cubicBezTo>
                  <a:cubicBezTo>
                    <a:pt x="8835" y="3273"/>
                    <a:pt x="4586" y="5932"/>
                    <a:pt x="2107" y="8701"/>
                  </a:cubicBezTo>
                  <a:cubicBezTo>
                    <a:pt x="-372" y="11470"/>
                    <a:pt x="-1080" y="14350"/>
                    <a:pt x="2284" y="16510"/>
                  </a:cubicBezTo>
                  <a:cubicBezTo>
                    <a:pt x="5648" y="18670"/>
                    <a:pt x="13084" y="20110"/>
                    <a:pt x="2052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132417" y="5552479"/>
              <a:ext cx="136106" cy="42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0957" fill="norm" stroke="1" extrusionOk="0">
                  <a:moveTo>
                    <a:pt x="3786" y="6816"/>
                  </a:moveTo>
                  <a:cubicBezTo>
                    <a:pt x="2477" y="7129"/>
                    <a:pt x="1168" y="7442"/>
                    <a:pt x="514" y="8538"/>
                  </a:cubicBezTo>
                  <a:cubicBezTo>
                    <a:pt x="-141" y="9633"/>
                    <a:pt x="-141" y="11512"/>
                    <a:pt x="350" y="14120"/>
                  </a:cubicBezTo>
                  <a:cubicBezTo>
                    <a:pt x="841" y="16729"/>
                    <a:pt x="1823" y="20068"/>
                    <a:pt x="2150" y="20799"/>
                  </a:cubicBezTo>
                  <a:cubicBezTo>
                    <a:pt x="2477" y="21529"/>
                    <a:pt x="2150" y="19651"/>
                    <a:pt x="1823" y="16886"/>
                  </a:cubicBezTo>
                  <a:cubicBezTo>
                    <a:pt x="1495" y="14120"/>
                    <a:pt x="1168" y="10468"/>
                    <a:pt x="1823" y="7651"/>
                  </a:cubicBezTo>
                  <a:cubicBezTo>
                    <a:pt x="2477" y="4833"/>
                    <a:pt x="4114" y="2851"/>
                    <a:pt x="5586" y="1703"/>
                  </a:cubicBezTo>
                  <a:cubicBezTo>
                    <a:pt x="7059" y="555"/>
                    <a:pt x="8368" y="242"/>
                    <a:pt x="9841" y="86"/>
                  </a:cubicBezTo>
                  <a:cubicBezTo>
                    <a:pt x="11314" y="-71"/>
                    <a:pt x="12950" y="-71"/>
                    <a:pt x="15241" y="607"/>
                  </a:cubicBezTo>
                  <a:cubicBezTo>
                    <a:pt x="17532" y="1286"/>
                    <a:pt x="20477" y="2642"/>
                    <a:pt x="20968" y="4207"/>
                  </a:cubicBezTo>
                  <a:cubicBezTo>
                    <a:pt x="21459" y="5772"/>
                    <a:pt x="19495" y="7546"/>
                    <a:pt x="17368" y="8694"/>
                  </a:cubicBezTo>
                  <a:cubicBezTo>
                    <a:pt x="15241" y="9842"/>
                    <a:pt x="12950" y="10364"/>
                    <a:pt x="10823" y="10677"/>
                  </a:cubicBezTo>
                  <a:cubicBezTo>
                    <a:pt x="8695" y="10990"/>
                    <a:pt x="6732" y="11094"/>
                    <a:pt x="5914" y="10729"/>
                  </a:cubicBezTo>
                  <a:cubicBezTo>
                    <a:pt x="5095" y="10364"/>
                    <a:pt x="5423" y="9529"/>
                    <a:pt x="5750" y="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309305" y="5417681"/>
              <a:ext cx="98597" cy="36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85" fill="norm" stroke="1" extrusionOk="0">
                  <a:moveTo>
                    <a:pt x="8100" y="0"/>
                  </a:moveTo>
                  <a:cubicBezTo>
                    <a:pt x="12600" y="3121"/>
                    <a:pt x="17100" y="6243"/>
                    <a:pt x="19350" y="9364"/>
                  </a:cubicBezTo>
                  <a:cubicBezTo>
                    <a:pt x="21600" y="12486"/>
                    <a:pt x="21600" y="15607"/>
                    <a:pt x="18675" y="17729"/>
                  </a:cubicBezTo>
                  <a:cubicBezTo>
                    <a:pt x="15750" y="19852"/>
                    <a:pt x="9900" y="20976"/>
                    <a:pt x="6300" y="21288"/>
                  </a:cubicBezTo>
                  <a:cubicBezTo>
                    <a:pt x="2700" y="21600"/>
                    <a:pt x="1350" y="21101"/>
                    <a:pt x="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715705" y="5684381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808838" y="5601831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00"/>
                    <a:pt x="0" y="9200"/>
                    <a:pt x="0" y="12800"/>
                  </a:cubicBezTo>
                  <a:cubicBezTo>
                    <a:pt x="0" y="16400"/>
                    <a:pt x="1080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224347" y="5471388"/>
              <a:ext cx="214201" cy="40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45" fill="norm" stroke="1" extrusionOk="0">
                  <a:moveTo>
                    <a:pt x="1207" y="19757"/>
                  </a:moveTo>
                  <a:cubicBezTo>
                    <a:pt x="783" y="20432"/>
                    <a:pt x="360" y="21107"/>
                    <a:pt x="148" y="20995"/>
                  </a:cubicBezTo>
                  <a:cubicBezTo>
                    <a:pt x="-64" y="20883"/>
                    <a:pt x="-64" y="19983"/>
                    <a:pt x="254" y="17845"/>
                  </a:cubicBezTo>
                  <a:cubicBezTo>
                    <a:pt x="571" y="15707"/>
                    <a:pt x="1207" y="12332"/>
                    <a:pt x="1948" y="9633"/>
                  </a:cubicBezTo>
                  <a:cubicBezTo>
                    <a:pt x="2689" y="6933"/>
                    <a:pt x="3536" y="4908"/>
                    <a:pt x="4277" y="3501"/>
                  </a:cubicBezTo>
                  <a:cubicBezTo>
                    <a:pt x="5018" y="2095"/>
                    <a:pt x="5654" y="1308"/>
                    <a:pt x="6395" y="745"/>
                  </a:cubicBezTo>
                  <a:cubicBezTo>
                    <a:pt x="7136" y="183"/>
                    <a:pt x="7983" y="-155"/>
                    <a:pt x="8618" y="70"/>
                  </a:cubicBezTo>
                  <a:cubicBezTo>
                    <a:pt x="9254" y="295"/>
                    <a:pt x="9677" y="1083"/>
                    <a:pt x="9995" y="2714"/>
                  </a:cubicBezTo>
                  <a:cubicBezTo>
                    <a:pt x="10312" y="4345"/>
                    <a:pt x="10524" y="6820"/>
                    <a:pt x="10736" y="8339"/>
                  </a:cubicBezTo>
                  <a:cubicBezTo>
                    <a:pt x="10948" y="9858"/>
                    <a:pt x="11160" y="10420"/>
                    <a:pt x="11795" y="10814"/>
                  </a:cubicBezTo>
                  <a:cubicBezTo>
                    <a:pt x="12430" y="11208"/>
                    <a:pt x="13489" y="11433"/>
                    <a:pt x="14336" y="11320"/>
                  </a:cubicBezTo>
                  <a:cubicBezTo>
                    <a:pt x="15183" y="11208"/>
                    <a:pt x="15818" y="10758"/>
                    <a:pt x="16560" y="10139"/>
                  </a:cubicBezTo>
                  <a:cubicBezTo>
                    <a:pt x="17301" y="9520"/>
                    <a:pt x="18148" y="8733"/>
                    <a:pt x="18995" y="8058"/>
                  </a:cubicBezTo>
                  <a:cubicBezTo>
                    <a:pt x="19842" y="7383"/>
                    <a:pt x="20689" y="6820"/>
                    <a:pt x="21112" y="6933"/>
                  </a:cubicBezTo>
                  <a:cubicBezTo>
                    <a:pt x="21536" y="7045"/>
                    <a:pt x="21536" y="7833"/>
                    <a:pt x="21112" y="9970"/>
                  </a:cubicBezTo>
                  <a:cubicBezTo>
                    <a:pt x="20689" y="12108"/>
                    <a:pt x="19842" y="15595"/>
                    <a:pt x="19418" y="17732"/>
                  </a:cubicBezTo>
                  <a:cubicBezTo>
                    <a:pt x="18995" y="19870"/>
                    <a:pt x="18995" y="20658"/>
                    <a:pt x="18995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529100" y="5511348"/>
              <a:ext cx="145456" cy="37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20" fill="norm" stroke="1" extrusionOk="0">
                  <a:moveTo>
                    <a:pt x="14938" y="3731"/>
                  </a:moveTo>
                  <a:cubicBezTo>
                    <a:pt x="13373" y="3853"/>
                    <a:pt x="11808" y="3974"/>
                    <a:pt x="10086" y="5248"/>
                  </a:cubicBezTo>
                  <a:cubicBezTo>
                    <a:pt x="8364" y="6523"/>
                    <a:pt x="6486" y="8949"/>
                    <a:pt x="4921" y="11498"/>
                  </a:cubicBezTo>
                  <a:cubicBezTo>
                    <a:pt x="3355" y="14046"/>
                    <a:pt x="2103" y="16716"/>
                    <a:pt x="1321" y="18475"/>
                  </a:cubicBezTo>
                  <a:cubicBezTo>
                    <a:pt x="538" y="20235"/>
                    <a:pt x="225" y="21084"/>
                    <a:pt x="69" y="21206"/>
                  </a:cubicBezTo>
                  <a:cubicBezTo>
                    <a:pt x="-88" y="21327"/>
                    <a:pt x="-88" y="20720"/>
                    <a:pt x="1321" y="18415"/>
                  </a:cubicBezTo>
                  <a:cubicBezTo>
                    <a:pt x="2729" y="16109"/>
                    <a:pt x="5547" y="12105"/>
                    <a:pt x="7582" y="9131"/>
                  </a:cubicBezTo>
                  <a:cubicBezTo>
                    <a:pt x="9616" y="6158"/>
                    <a:pt x="10869" y="4217"/>
                    <a:pt x="11808" y="2943"/>
                  </a:cubicBezTo>
                  <a:cubicBezTo>
                    <a:pt x="12747" y="1669"/>
                    <a:pt x="13373" y="1062"/>
                    <a:pt x="14312" y="576"/>
                  </a:cubicBezTo>
                  <a:cubicBezTo>
                    <a:pt x="15251" y="91"/>
                    <a:pt x="16503" y="-273"/>
                    <a:pt x="17286" y="273"/>
                  </a:cubicBezTo>
                  <a:cubicBezTo>
                    <a:pt x="18069" y="819"/>
                    <a:pt x="18382" y="2275"/>
                    <a:pt x="18695" y="4945"/>
                  </a:cubicBezTo>
                  <a:cubicBezTo>
                    <a:pt x="19008" y="7615"/>
                    <a:pt x="19321" y="11498"/>
                    <a:pt x="19790" y="14046"/>
                  </a:cubicBezTo>
                  <a:cubicBezTo>
                    <a:pt x="20260" y="16594"/>
                    <a:pt x="20886" y="17808"/>
                    <a:pt x="21512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534855" y="5690731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560"/>
                    <a:pt x="9969" y="11520"/>
                    <a:pt x="13569" y="7920"/>
                  </a:cubicBezTo>
                  <a:cubicBezTo>
                    <a:pt x="17169" y="4320"/>
                    <a:pt x="1938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842814" y="5493881"/>
              <a:ext cx="12384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21063" y="771"/>
                  </a:moveTo>
                  <a:cubicBezTo>
                    <a:pt x="19623" y="386"/>
                    <a:pt x="18183" y="0"/>
                    <a:pt x="16563" y="0"/>
                  </a:cubicBezTo>
                  <a:cubicBezTo>
                    <a:pt x="14943" y="0"/>
                    <a:pt x="13143" y="386"/>
                    <a:pt x="10263" y="2250"/>
                  </a:cubicBezTo>
                  <a:cubicBezTo>
                    <a:pt x="7383" y="4114"/>
                    <a:pt x="3423" y="7457"/>
                    <a:pt x="1443" y="10479"/>
                  </a:cubicBezTo>
                  <a:cubicBezTo>
                    <a:pt x="-537" y="13500"/>
                    <a:pt x="-537" y="16200"/>
                    <a:pt x="1803" y="18000"/>
                  </a:cubicBezTo>
                  <a:cubicBezTo>
                    <a:pt x="4143" y="19800"/>
                    <a:pt x="8823" y="20700"/>
                    <a:pt x="1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974653" y="5638725"/>
              <a:ext cx="226953" cy="39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19" fill="norm" stroke="1" extrusionOk="0">
                  <a:moveTo>
                    <a:pt x="13644" y="2838"/>
                  </a:moveTo>
                  <a:cubicBezTo>
                    <a:pt x="13244" y="2029"/>
                    <a:pt x="12844" y="1221"/>
                    <a:pt x="11644" y="643"/>
                  </a:cubicBezTo>
                  <a:cubicBezTo>
                    <a:pt x="10444" y="66"/>
                    <a:pt x="8444" y="-281"/>
                    <a:pt x="6344" y="297"/>
                  </a:cubicBezTo>
                  <a:cubicBezTo>
                    <a:pt x="4244" y="874"/>
                    <a:pt x="2044" y="2376"/>
                    <a:pt x="944" y="3415"/>
                  </a:cubicBezTo>
                  <a:cubicBezTo>
                    <a:pt x="-156" y="4455"/>
                    <a:pt x="-156" y="5032"/>
                    <a:pt x="244" y="5494"/>
                  </a:cubicBezTo>
                  <a:cubicBezTo>
                    <a:pt x="644" y="5956"/>
                    <a:pt x="1444" y="6303"/>
                    <a:pt x="2844" y="6187"/>
                  </a:cubicBezTo>
                  <a:cubicBezTo>
                    <a:pt x="4244" y="6072"/>
                    <a:pt x="6244" y="5494"/>
                    <a:pt x="7744" y="4917"/>
                  </a:cubicBezTo>
                  <a:cubicBezTo>
                    <a:pt x="9244" y="4339"/>
                    <a:pt x="10244" y="3762"/>
                    <a:pt x="10644" y="3762"/>
                  </a:cubicBezTo>
                  <a:cubicBezTo>
                    <a:pt x="11044" y="3762"/>
                    <a:pt x="10844" y="4339"/>
                    <a:pt x="10044" y="6245"/>
                  </a:cubicBezTo>
                  <a:cubicBezTo>
                    <a:pt x="9244" y="8151"/>
                    <a:pt x="7844" y="11385"/>
                    <a:pt x="6544" y="13926"/>
                  </a:cubicBezTo>
                  <a:cubicBezTo>
                    <a:pt x="5244" y="16468"/>
                    <a:pt x="4044" y="18316"/>
                    <a:pt x="3344" y="19529"/>
                  </a:cubicBezTo>
                  <a:cubicBezTo>
                    <a:pt x="2644" y="20741"/>
                    <a:pt x="2444" y="21319"/>
                    <a:pt x="2844" y="21319"/>
                  </a:cubicBezTo>
                  <a:cubicBezTo>
                    <a:pt x="3244" y="21319"/>
                    <a:pt x="4244" y="20741"/>
                    <a:pt x="7444" y="19182"/>
                  </a:cubicBezTo>
                  <a:cubicBezTo>
                    <a:pt x="10644" y="17623"/>
                    <a:pt x="16044" y="15082"/>
                    <a:pt x="21444" y="12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214305" y="5474831"/>
              <a:ext cx="6657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5718" y="0"/>
                  </a:moveTo>
                  <a:cubicBezTo>
                    <a:pt x="8894" y="1461"/>
                    <a:pt x="12071" y="2922"/>
                    <a:pt x="15247" y="5270"/>
                  </a:cubicBezTo>
                  <a:cubicBezTo>
                    <a:pt x="18424" y="7617"/>
                    <a:pt x="21600" y="10852"/>
                    <a:pt x="19059" y="13722"/>
                  </a:cubicBezTo>
                  <a:cubicBezTo>
                    <a:pt x="16518" y="16591"/>
                    <a:pt x="8259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557205" y="561453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499420" y="581773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163393" y="5440160"/>
              <a:ext cx="136763" cy="38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55" fill="norm" stroke="1" extrusionOk="0">
                  <a:moveTo>
                    <a:pt x="6517" y="12136"/>
                  </a:moveTo>
                  <a:cubicBezTo>
                    <a:pt x="4856" y="14836"/>
                    <a:pt x="3194" y="17536"/>
                    <a:pt x="2031" y="19180"/>
                  </a:cubicBezTo>
                  <a:cubicBezTo>
                    <a:pt x="868" y="20823"/>
                    <a:pt x="203" y="21410"/>
                    <a:pt x="37" y="21351"/>
                  </a:cubicBezTo>
                  <a:cubicBezTo>
                    <a:pt x="-129" y="21293"/>
                    <a:pt x="203" y="20588"/>
                    <a:pt x="2197" y="18123"/>
                  </a:cubicBezTo>
                  <a:cubicBezTo>
                    <a:pt x="4191" y="15658"/>
                    <a:pt x="7846" y="11432"/>
                    <a:pt x="10505" y="8321"/>
                  </a:cubicBezTo>
                  <a:cubicBezTo>
                    <a:pt x="13163" y="5210"/>
                    <a:pt x="14825" y="3214"/>
                    <a:pt x="16154" y="1864"/>
                  </a:cubicBezTo>
                  <a:cubicBezTo>
                    <a:pt x="17483" y="514"/>
                    <a:pt x="18480" y="-190"/>
                    <a:pt x="18979" y="45"/>
                  </a:cubicBezTo>
                  <a:cubicBezTo>
                    <a:pt x="19477" y="280"/>
                    <a:pt x="19477" y="1453"/>
                    <a:pt x="19643" y="4095"/>
                  </a:cubicBezTo>
                  <a:cubicBezTo>
                    <a:pt x="19809" y="6736"/>
                    <a:pt x="20142" y="10845"/>
                    <a:pt x="20474" y="13603"/>
                  </a:cubicBezTo>
                  <a:cubicBezTo>
                    <a:pt x="20806" y="16362"/>
                    <a:pt x="21139" y="17771"/>
                    <a:pt x="21471" y="1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204905" y="5671681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402695" y="5472714"/>
              <a:ext cx="145111" cy="30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28" fill="norm" stroke="1" extrusionOk="0">
                  <a:moveTo>
                    <a:pt x="5417" y="5550"/>
                  </a:moveTo>
                  <a:cubicBezTo>
                    <a:pt x="4491" y="8400"/>
                    <a:pt x="3565" y="11250"/>
                    <a:pt x="2948" y="13575"/>
                  </a:cubicBezTo>
                  <a:cubicBezTo>
                    <a:pt x="2331" y="15900"/>
                    <a:pt x="2023" y="17700"/>
                    <a:pt x="1714" y="19050"/>
                  </a:cubicBezTo>
                  <a:cubicBezTo>
                    <a:pt x="1405" y="20400"/>
                    <a:pt x="1097" y="21300"/>
                    <a:pt x="634" y="21375"/>
                  </a:cubicBezTo>
                  <a:cubicBezTo>
                    <a:pt x="171" y="21450"/>
                    <a:pt x="-446" y="20700"/>
                    <a:pt x="480" y="18000"/>
                  </a:cubicBezTo>
                  <a:cubicBezTo>
                    <a:pt x="1405" y="15300"/>
                    <a:pt x="3874" y="10650"/>
                    <a:pt x="5725" y="7575"/>
                  </a:cubicBezTo>
                  <a:cubicBezTo>
                    <a:pt x="7577" y="4500"/>
                    <a:pt x="8811" y="3000"/>
                    <a:pt x="10200" y="1875"/>
                  </a:cubicBezTo>
                  <a:cubicBezTo>
                    <a:pt x="11588" y="750"/>
                    <a:pt x="13131" y="0"/>
                    <a:pt x="14365" y="0"/>
                  </a:cubicBezTo>
                  <a:cubicBezTo>
                    <a:pt x="15600" y="0"/>
                    <a:pt x="16525" y="750"/>
                    <a:pt x="16988" y="1875"/>
                  </a:cubicBezTo>
                  <a:cubicBezTo>
                    <a:pt x="17451" y="3000"/>
                    <a:pt x="17451" y="4500"/>
                    <a:pt x="15754" y="6150"/>
                  </a:cubicBezTo>
                  <a:cubicBezTo>
                    <a:pt x="14057" y="7800"/>
                    <a:pt x="10663" y="9600"/>
                    <a:pt x="8348" y="10800"/>
                  </a:cubicBezTo>
                  <a:cubicBezTo>
                    <a:pt x="6034" y="12000"/>
                    <a:pt x="4800" y="12600"/>
                    <a:pt x="4491" y="13575"/>
                  </a:cubicBezTo>
                  <a:cubicBezTo>
                    <a:pt x="4183" y="14550"/>
                    <a:pt x="4800" y="15900"/>
                    <a:pt x="6651" y="17325"/>
                  </a:cubicBezTo>
                  <a:cubicBezTo>
                    <a:pt x="8503" y="18750"/>
                    <a:pt x="11588" y="20250"/>
                    <a:pt x="14211" y="20925"/>
                  </a:cubicBezTo>
                  <a:cubicBezTo>
                    <a:pt x="16834" y="21600"/>
                    <a:pt x="18994" y="21450"/>
                    <a:pt x="21154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672498" y="5472714"/>
              <a:ext cx="204329" cy="30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30" fill="norm" stroke="1" extrusionOk="0">
                  <a:moveTo>
                    <a:pt x="4207" y="5959"/>
                  </a:moveTo>
                  <a:cubicBezTo>
                    <a:pt x="3766" y="9236"/>
                    <a:pt x="3326" y="12513"/>
                    <a:pt x="2995" y="14748"/>
                  </a:cubicBezTo>
                  <a:cubicBezTo>
                    <a:pt x="2664" y="16982"/>
                    <a:pt x="2444" y="18174"/>
                    <a:pt x="2003" y="19291"/>
                  </a:cubicBezTo>
                  <a:cubicBezTo>
                    <a:pt x="1562" y="20408"/>
                    <a:pt x="901" y="21451"/>
                    <a:pt x="460" y="21526"/>
                  </a:cubicBezTo>
                  <a:cubicBezTo>
                    <a:pt x="19" y="21600"/>
                    <a:pt x="-201" y="20706"/>
                    <a:pt x="240" y="17876"/>
                  </a:cubicBezTo>
                  <a:cubicBezTo>
                    <a:pt x="681" y="15046"/>
                    <a:pt x="1783" y="10279"/>
                    <a:pt x="2554" y="7225"/>
                  </a:cubicBezTo>
                  <a:cubicBezTo>
                    <a:pt x="3326" y="4171"/>
                    <a:pt x="3766" y="2830"/>
                    <a:pt x="4097" y="1788"/>
                  </a:cubicBezTo>
                  <a:cubicBezTo>
                    <a:pt x="4428" y="745"/>
                    <a:pt x="4648" y="0"/>
                    <a:pt x="4758" y="0"/>
                  </a:cubicBezTo>
                  <a:cubicBezTo>
                    <a:pt x="4868" y="0"/>
                    <a:pt x="4868" y="745"/>
                    <a:pt x="5199" y="2160"/>
                  </a:cubicBezTo>
                  <a:cubicBezTo>
                    <a:pt x="5530" y="3575"/>
                    <a:pt x="6191" y="5661"/>
                    <a:pt x="6962" y="6927"/>
                  </a:cubicBezTo>
                  <a:cubicBezTo>
                    <a:pt x="7734" y="8193"/>
                    <a:pt x="8615" y="8640"/>
                    <a:pt x="9607" y="8789"/>
                  </a:cubicBezTo>
                  <a:cubicBezTo>
                    <a:pt x="10599" y="8938"/>
                    <a:pt x="11701" y="8789"/>
                    <a:pt x="13244" y="7895"/>
                  </a:cubicBezTo>
                  <a:cubicBezTo>
                    <a:pt x="14787" y="7001"/>
                    <a:pt x="16770" y="5363"/>
                    <a:pt x="18203" y="4171"/>
                  </a:cubicBezTo>
                  <a:cubicBezTo>
                    <a:pt x="19636" y="2979"/>
                    <a:pt x="20517" y="2234"/>
                    <a:pt x="20958" y="2309"/>
                  </a:cubicBezTo>
                  <a:cubicBezTo>
                    <a:pt x="21399" y="2383"/>
                    <a:pt x="21399" y="3277"/>
                    <a:pt x="20848" y="5810"/>
                  </a:cubicBezTo>
                  <a:cubicBezTo>
                    <a:pt x="20297" y="8342"/>
                    <a:pt x="19195" y="12513"/>
                    <a:pt x="18534" y="14971"/>
                  </a:cubicBezTo>
                  <a:cubicBezTo>
                    <a:pt x="17872" y="17429"/>
                    <a:pt x="17652" y="18174"/>
                    <a:pt x="17762" y="18770"/>
                  </a:cubicBezTo>
                  <a:cubicBezTo>
                    <a:pt x="17872" y="19366"/>
                    <a:pt x="18313" y="19812"/>
                    <a:pt x="18754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952985" y="5453469"/>
              <a:ext cx="139863" cy="35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24" fill="norm" stroke="1" extrusionOk="0">
                  <a:moveTo>
                    <a:pt x="13726" y="4713"/>
                  </a:moveTo>
                  <a:cubicBezTo>
                    <a:pt x="10824" y="7890"/>
                    <a:pt x="7923" y="11066"/>
                    <a:pt x="5827" y="13353"/>
                  </a:cubicBezTo>
                  <a:cubicBezTo>
                    <a:pt x="3732" y="15640"/>
                    <a:pt x="2442" y="17038"/>
                    <a:pt x="1475" y="18054"/>
                  </a:cubicBezTo>
                  <a:cubicBezTo>
                    <a:pt x="508" y="19071"/>
                    <a:pt x="-137" y="19706"/>
                    <a:pt x="24" y="19579"/>
                  </a:cubicBezTo>
                  <a:cubicBezTo>
                    <a:pt x="185" y="19452"/>
                    <a:pt x="1153" y="18563"/>
                    <a:pt x="3732" y="16021"/>
                  </a:cubicBezTo>
                  <a:cubicBezTo>
                    <a:pt x="6311" y="13480"/>
                    <a:pt x="10502" y="9287"/>
                    <a:pt x="13081" y="6746"/>
                  </a:cubicBezTo>
                  <a:cubicBezTo>
                    <a:pt x="15660" y="4205"/>
                    <a:pt x="16627" y="3316"/>
                    <a:pt x="17756" y="2299"/>
                  </a:cubicBezTo>
                  <a:cubicBezTo>
                    <a:pt x="18884" y="1283"/>
                    <a:pt x="20173" y="139"/>
                    <a:pt x="20818" y="12"/>
                  </a:cubicBezTo>
                  <a:cubicBezTo>
                    <a:pt x="21463" y="-115"/>
                    <a:pt x="21463" y="774"/>
                    <a:pt x="20818" y="3506"/>
                  </a:cubicBezTo>
                  <a:cubicBezTo>
                    <a:pt x="20173" y="6238"/>
                    <a:pt x="18884" y="10812"/>
                    <a:pt x="17917" y="13671"/>
                  </a:cubicBezTo>
                  <a:cubicBezTo>
                    <a:pt x="16950" y="16530"/>
                    <a:pt x="16305" y="17673"/>
                    <a:pt x="15821" y="18880"/>
                  </a:cubicBezTo>
                  <a:cubicBezTo>
                    <a:pt x="15338" y="20087"/>
                    <a:pt x="15015" y="21358"/>
                    <a:pt x="15176" y="21421"/>
                  </a:cubicBezTo>
                  <a:cubicBezTo>
                    <a:pt x="15338" y="21485"/>
                    <a:pt x="15982" y="20341"/>
                    <a:pt x="16627" y="19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998655" y="565898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222626" y="5428710"/>
              <a:ext cx="118930" cy="37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95" fill="norm" stroke="1" extrusionOk="0">
                  <a:moveTo>
                    <a:pt x="20925" y="1927"/>
                  </a:moveTo>
                  <a:cubicBezTo>
                    <a:pt x="20180" y="1072"/>
                    <a:pt x="19435" y="218"/>
                    <a:pt x="18318" y="35"/>
                  </a:cubicBezTo>
                  <a:cubicBezTo>
                    <a:pt x="17201" y="-148"/>
                    <a:pt x="15711" y="340"/>
                    <a:pt x="12732" y="2476"/>
                  </a:cubicBezTo>
                  <a:cubicBezTo>
                    <a:pt x="9753" y="4611"/>
                    <a:pt x="5284" y="8394"/>
                    <a:pt x="2677" y="11567"/>
                  </a:cubicBezTo>
                  <a:cubicBezTo>
                    <a:pt x="70" y="14740"/>
                    <a:pt x="-675" y="17303"/>
                    <a:pt x="628" y="18950"/>
                  </a:cubicBezTo>
                  <a:cubicBezTo>
                    <a:pt x="1932" y="20598"/>
                    <a:pt x="5284" y="21330"/>
                    <a:pt x="8635" y="21391"/>
                  </a:cubicBezTo>
                  <a:cubicBezTo>
                    <a:pt x="11987" y="21452"/>
                    <a:pt x="15339" y="20842"/>
                    <a:pt x="18691" y="2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405612" y="5445784"/>
              <a:ext cx="102267" cy="4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67" fill="norm" stroke="1" extrusionOk="0">
                  <a:moveTo>
                    <a:pt x="2529" y="10824"/>
                  </a:moveTo>
                  <a:cubicBezTo>
                    <a:pt x="2088" y="13954"/>
                    <a:pt x="1647" y="17084"/>
                    <a:pt x="1206" y="18963"/>
                  </a:cubicBezTo>
                  <a:cubicBezTo>
                    <a:pt x="766" y="20841"/>
                    <a:pt x="325" y="21467"/>
                    <a:pt x="104" y="21467"/>
                  </a:cubicBezTo>
                  <a:cubicBezTo>
                    <a:pt x="-116" y="21467"/>
                    <a:pt x="-116" y="20841"/>
                    <a:pt x="1427" y="18754"/>
                  </a:cubicBezTo>
                  <a:cubicBezTo>
                    <a:pt x="2970" y="16667"/>
                    <a:pt x="6055" y="13119"/>
                    <a:pt x="8480" y="10093"/>
                  </a:cubicBezTo>
                  <a:cubicBezTo>
                    <a:pt x="10904" y="7067"/>
                    <a:pt x="12668" y="4563"/>
                    <a:pt x="13990" y="2841"/>
                  </a:cubicBezTo>
                  <a:cubicBezTo>
                    <a:pt x="15313" y="1119"/>
                    <a:pt x="16194" y="180"/>
                    <a:pt x="17076" y="24"/>
                  </a:cubicBezTo>
                  <a:cubicBezTo>
                    <a:pt x="17957" y="-133"/>
                    <a:pt x="18839" y="493"/>
                    <a:pt x="19721" y="2110"/>
                  </a:cubicBezTo>
                  <a:cubicBezTo>
                    <a:pt x="20602" y="3728"/>
                    <a:pt x="21484" y="6337"/>
                    <a:pt x="21264" y="8006"/>
                  </a:cubicBezTo>
                  <a:cubicBezTo>
                    <a:pt x="21043" y="9676"/>
                    <a:pt x="19721" y="10406"/>
                    <a:pt x="18178" y="10980"/>
                  </a:cubicBezTo>
                  <a:cubicBezTo>
                    <a:pt x="16635" y="11554"/>
                    <a:pt x="14872" y="11971"/>
                    <a:pt x="12888" y="12076"/>
                  </a:cubicBezTo>
                  <a:cubicBezTo>
                    <a:pt x="10904" y="12180"/>
                    <a:pt x="8700" y="11971"/>
                    <a:pt x="6496" y="11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576505" y="5728831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756422" y="5464018"/>
              <a:ext cx="251884" cy="46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9620" y="6597"/>
                  </a:moveTo>
                  <a:cubicBezTo>
                    <a:pt x="10709" y="4854"/>
                    <a:pt x="11798" y="3110"/>
                    <a:pt x="12252" y="1997"/>
                  </a:cubicBezTo>
                  <a:cubicBezTo>
                    <a:pt x="12706" y="883"/>
                    <a:pt x="12524" y="398"/>
                    <a:pt x="11980" y="156"/>
                  </a:cubicBezTo>
                  <a:cubicBezTo>
                    <a:pt x="11435" y="-86"/>
                    <a:pt x="10528" y="-86"/>
                    <a:pt x="9076" y="447"/>
                  </a:cubicBezTo>
                  <a:cubicBezTo>
                    <a:pt x="7624" y="979"/>
                    <a:pt x="5627" y="2045"/>
                    <a:pt x="4538" y="2820"/>
                  </a:cubicBezTo>
                  <a:cubicBezTo>
                    <a:pt x="3449" y="3595"/>
                    <a:pt x="3267" y="4079"/>
                    <a:pt x="3267" y="4612"/>
                  </a:cubicBezTo>
                  <a:cubicBezTo>
                    <a:pt x="3267" y="5144"/>
                    <a:pt x="3449" y="5726"/>
                    <a:pt x="3993" y="6016"/>
                  </a:cubicBezTo>
                  <a:cubicBezTo>
                    <a:pt x="4538" y="6307"/>
                    <a:pt x="5445" y="6307"/>
                    <a:pt x="6353" y="6210"/>
                  </a:cubicBezTo>
                  <a:cubicBezTo>
                    <a:pt x="7261" y="6113"/>
                    <a:pt x="8168" y="5919"/>
                    <a:pt x="8985" y="5629"/>
                  </a:cubicBezTo>
                  <a:cubicBezTo>
                    <a:pt x="9802" y="5338"/>
                    <a:pt x="10528" y="4951"/>
                    <a:pt x="11072" y="5048"/>
                  </a:cubicBezTo>
                  <a:cubicBezTo>
                    <a:pt x="11617" y="5144"/>
                    <a:pt x="11980" y="5726"/>
                    <a:pt x="11435" y="7179"/>
                  </a:cubicBezTo>
                  <a:cubicBezTo>
                    <a:pt x="10891" y="8631"/>
                    <a:pt x="9439" y="10956"/>
                    <a:pt x="7624" y="13281"/>
                  </a:cubicBezTo>
                  <a:cubicBezTo>
                    <a:pt x="5808" y="15605"/>
                    <a:pt x="3630" y="17930"/>
                    <a:pt x="2178" y="19383"/>
                  </a:cubicBezTo>
                  <a:cubicBezTo>
                    <a:pt x="726" y="20836"/>
                    <a:pt x="0" y="21417"/>
                    <a:pt x="0" y="21466"/>
                  </a:cubicBezTo>
                  <a:cubicBezTo>
                    <a:pt x="0" y="21514"/>
                    <a:pt x="726" y="21030"/>
                    <a:pt x="3812" y="19528"/>
                  </a:cubicBezTo>
                  <a:cubicBezTo>
                    <a:pt x="6897" y="18027"/>
                    <a:pt x="12343" y="15509"/>
                    <a:pt x="15701" y="13765"/>
                  </a:cubicBezTo>
                  <a:cubicBezTo>
                    <a:pt x="19059" y="12022"/>
                    <a:pt x="20329" y="11053"/>
                    <a:pt x="21600" y="1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008305" y="5390869"/>
              <a:ext cx="97368" cy="33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9861" y="91"/>
                  </a:moveTo>
                  <a:cubicBezTo>
                    <a:pt x="12209" y="-45"/>
                    <a:pt x="14557" y="-182"/>
                    <a:pt x="16904" y="912"/>
                  </a:cubicBezTo>
                  <a:cubicBezTo>
                    <a:pt x="19252" y="2005"/>
                    <a:pt x="21600" y="4329"/>
                    <a:pt x="21600" y="7337"/>
                  </a:cubicBezTo>
                  <a:cubicBezTo>
                    <a:pt x="21600" y="10345"/>
                    <a:pt x="19252" y="14036"/>
                    <a:pt x="15261" y="16496"/>
                  </a:cubicBezTo>
                  <a:cubicBezTo>
                    <a:pt x="11270" y="18957"/>
                    <a:pt x="5635" y="20188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31710" y="6824940"/>
              <a:ext cx="167996" cy="44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23" fill="norm" stroke="1" extrusionOk="0">
                  <a:moveTo>
                    <a:pt x="9279" y="5567"/>
                  </a:moveTo>
                  <a:cubicBezTo>
                    <a:pt x="7929" y="7283"/>
                    <a:pt x="6579" y="8999"/>
                    <a:pt x="5094" y="11321"/>
                  </a:cubicBezTo>
                  <a:cubicBezTo>
                    <a:pt x="3609" y="13642"/>
                    <a:pt x="1989" y="16569"/>
                    <a:pt x="1044" y="18487"/>
                  </a:cubicBezTo>
                  <a:cubicBezTo>
                    <a:pt x="99" y="20405"/>
                    <a:pt x="-171" y="21313"/>
                    <a:pt x="99" y="21414"/>
                  </a:cubicBezTo>
                  <a:cubicBezTo>
                    <a:pt x="369" y="21515"/>
                    <a:pt x="1179" y="20808"/>
                    <a:pt x="2664" y="18739"/>
                  </a:cubicBezTo>
                  <a:cubicBezTo>
                    <a:pt x="4149" y="16670"/>
                    <a:pt x="6309" y="13238"/>
                    <a:pt x="7929" y="10412"/>
                  </a:cubicBezTo>
                  <a:cubicBezTo>
                    <a:pt x="9549" y="7586"/>
                    <a:pt x="10629" y="5365"/>
                    <a:pt x="11304" y="3851"/>
                  </a:cubicBezTo>
                  <a:cubicBezTo>
                    <a:pt x="11979" y="2337"/>
                    <a:pt x="12249" y="1530"/>
                    <a:pt x="12789" y="924"/>
                  </a:cubicBezTo>
                  <a:cubicBezTo>
                    <a:pt x="13329" y="319"/>
                    <a:pt x="14139" y="-85"/>
                    <a:pt x="14679" y="16"/>
                  </a:cubicBezTo>
                  <a:cubicBezTo>
                    <a:pt x="15219" y="117"/>
                    <a:pt x="15489" y="722"/>
                    <a:pt x="16299" y="2842"/>
                  </a:cubicBezTo>
                  <a:cubicBezTo>
                    <a:pt x="17109" y="4962"/>
                    <a:pt x="18459" y="8595"/>
                    <a:pt x="19404" y="11522"/>
                  </a:cubicBezTo>
                  <a:cubicBezTo>
                    <a:pt x="20349" y="14450"/>
                    <a:pt x="20889" y="16670"/>
                    <a:pt x="21429" y="18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40955" y="7068681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486"/>
                    <a:pt x="2160" y="13371"/>
                    <a:pt x="5760" y="9771"/>
                  </a:cubicBezTo>
                  <a:cubicBezTo>
                    <a:pt x="9360" y="6171"/>
                    <a:pt x="1548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858818" y="6851477"/>
              <a:ext cx="132988" cy="36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70" fill="norm" stroke="1" extrusionOk="0">
                  <a:moveTo>
                    <a:pt x="970" y="3800"/>
                  </a:moveTo>
                  <a:cubicBezTo>
                    <a:pt x="1312" y="8394"/>
                    <a:pt x="1655" y="12987"/>
                    <a:pt x="1827" y="15718"/>
                  </a:cubicBezTo>
                  <a:cubicBezTo>
                    <a:pt x="1998" y="18449"/>
                    <a:pt x="1998" y="19318"/>
                    <a:pt x="1655" y="20062"/>
                  </a:cubicBezTo>
                  <a:cubicBezTo>
                    <a:pt x="1312" y="20807"/>
                    <a:pt x="627" y="21428"/>
                    <a:pt x="284" y="21366"/>
                  </a:cubicBezTo>
                  <a:cubicBezTo>
                    <a:pt x="-59" y="21304"/>
                    <a:pt x="-59" y="20559"/>
                    <a:pt x="112" y="18449"/>
                  </a:cubicBezTo>
                  <a:cubicBezTo>
                    <a:pt x="284" y="16338"/>
                    <a:pt x="627" y="12862"/>
                    <a:pt x="1141" y="9945"/>
                  </a:cubicBezTo>
                  <a:cubicBezTo>
                    <a:pt x="1655" y="7028"/>
                    <a:pt x="2341" y="4669"/>
                    <a:pt x="3198" y="3056"/>
                  </a:cubicBezTo>
                  <a:cubicBezTo>
                    <a:pt x="4055" y="1442"/>
                    <a:pt x="5084" y="573"/>
                    <a:pt x="6455" y="200"/>
                  </a:cubicBezTo>
                  <a:cubicBezTo>
                    <a:pt x="7827" y="-172"/>
                    <a:pt x="9541" y="-48"/>
                    <a:pt x="11598" y="759"/>
                  </a:cubicBezTo>
                  <a:cubicBezTo>
                    <a:pt x="13655" y="1566"/>
                    <a:pt x="16055" y="3056"/>
                    <a:pt x="17084" y="4856"/>
                  </a:cubicBezTo>
                  <a:cubicBezTo>
                    <a:pt x="18112" y="6656"/>
                    <a:pt x="17770" y="8766"/>
                    <a:pt x="16912" y="10069"/>
                  </a:cubicBezTo>
                  <a:cubicBezTo>
                    <a:pt x="16055" y="11373"/>
                    <a:pt x="14684" y="11869"/>
                    <a:pt x="13141" y="12118"/>
                  </a:cubicBezTo>
                  <a:cubicBezTo>
                    <a:pt x="11598" y="12366"/>
                    <a:pt x="9884" y="12366"/>
                    <a:pt x="7655" y="12366"/>
                  </a:cubicBezTo>
                  <a:cubicBezTo>
                    <a:pt x="5427" y="12366"/>
                    <a:pt x="2684" y="12366"/>
                    <a:pt x="1484" y="12676"/>
                  </a:cubicBezTo>
                  <a:cubicBezTo>
                    <a:pt x="284" y="12987"/>
                    <a:pt x="627" y="13607"/>
                    <a:pt x="3370" y="14973"/>
                  </a:cubicBezTo>
                  <a:cubicBezTo>
                    <a:pt x="6112" y="16338"/>
                    <a:pt x="11255" y="18449"/>
                    <a:pt x="14684" y="19628"/>
                  </a:cubicBezTo>
                  <a:cubicBezTo>
                    <a:pt x="18112" y="20807"/>
                    <a:pt x="19827" y="21056"/>
                    <a:pt x="21541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93405" y="6922631"/>
              <a:ext cx="1392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800"/>
                    <a:pt x="21600" y="9600"/>
                    <a:pt x="20057" y="13200"/>
                  </a:cubicBezTo>
                  <a:cubicBezTo>
                    <a:pt x="18514" y="16800"/>
                    <a:pt x="92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221626" y="6896100"/>
              <a:ext cx="255691" cy="34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74" fill="norm" stroke="1" extrusionOk="0">
                  <a:moveTo>
                    <a:pt x="5741" y="5144"/>
                  </a:moveTo>
                  <a:cubicBezTo>
                    <a:pt x="4855" y="8787"/>
                    <a:pt x="3970" y="12431"/>
                    <a:pt x="3262" y="14903"/>
                  </a:cubicBezTo>
                  <a:cubicBezTo>
                    <a:pt x="2554" y="17375"/>
                    <a:pt x="2023" y="18676"/>
                    <a:pt x="1491" y="19717"/>
                  </a:cubicBezTo>
                  <a:cubicBezTo>
                    <a:pt x="960" y="20758"/>
                    <a:pt x="429" y="21539"/>
                    <a:pt x="164" y="21344"/>
                  </a:cubicBezTo>
                  <a:cubicBezTo>
                    <a:pt x="-102" y="21149"/>
                    <a:pt x="-102" y="19978"/>
                    <a:pt x="606" y="17310"/>
                  </a:cubicBezTo>
                  <a:cubicBezTo>
                    <a:pt x="1314" y="14643"/>
                    <a:pt x="2731" y="10479"/>
                    <a:pt x="3705" y="7551"/>
                  </a:cubicBezTo>
                  <a:cubicBezTo>
                    <a:pt x="4678" y="4623"/>
                    <a:pt x="5209" y="2932"/>
                    <a:pt x="5652" y="1761"/>
                  </a:cubicBezTo>
                  <a:cubicBezTo>
                    <a:pt x="6095" y="590"/>
                    <a:pt x="6449" y="-61"/>
                    <a:pt x="6803" y="4"/>
                  </a:cubicBezTo>
                  <a:cubicBezTo>
                    <a:pt x="7157" y="69"/>
                    <a:pt x="7511" y="850"/>
                    <a:pt x="8131" y="2216"/>
                  </a:cubicBezTo>
                  <a:cubicBezTo>
                    <a:pt x="8750" y="3582"/>
                    <a:pt x="9636" y="5534"/>
                    <a:pt x="10344" y="6770"/>
                  </a:cubicBezTo>
                  <a:cubicBezTo>
                    <a:pt x="11052" y="8006"/>
                    <a:pt x="11583" y="8527"/>
                    <a:pt x="12291" y="8722"/>
                  </a:cubicBezTo>
                  <a:cubicBezTo>
                    <a:pt x="13000" y="8917"/>
                    <a:pt x="13885" y="8787"/>
                    <a:pt x="14859" y="8072"/>
                  </a:cubicBezTo>
                  <a:cubicBezTo>
                    <a:pt x="15832" y="7356"/>
                    <a:pt x="16895" y="6055"/>
                    <a:pt x="17514" y="5079"/>
                  </a:cubicBezTo>
                  <a:cubicBezTo>
                    <a:pt x="18134" y="4103"/>
                    <a:pt x="18311" y="3452"/>
                    <a:pt x="18842" y="2672"/>
                  </a:cubicBezTo>
                  <a:cubicBezTo>
                    <a:pt x="19373" y="1891"/>
                    <a:pt x="20259" y="980"/>
                    <a:pt x="20790" y="850"/>
                  </a:cubicBezTo>
                  <a:cubicBezTo>
                    <a:pt x="21321" y="720"/>
                    <a:pt x="21498" y="1370"/>
                    <a:pt x="21321" y="4038"/>
                  </a:cubicBezTo>
                  <a:cubicBezTo>
                    <a:pt x="21144" y="6705"/>
                    <a:pt x="20613" y="11390"/>
                    <a:pt x="20082" y="14578"/>
                  </a:cubicBezTo>
                  <a:cubicBezTo>
                    <a:pt x="19550" y="17766"/>
                    <a:pt x="19019" y="19457"/>
                    <a:pt x="18488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571479" y="6874887"/>
              <a:ext cx="160362" cy="39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80" fill="norm" stroke="1" extrusionOk="0">
                  <a:moveTo>
                    <a:pt x="11540" y="3625"/>
                  </a:moveTo>
                  <a:cubicBezTo>
                    <a:pt x="10698" y="7417"/>
                    <a:pt x="9857" y="11208"/>
                    <a:pt x="8735" y="13908"/>
                  </a:cubicBezTo>
                  <a:cubicBezTo>
                    <a:pt x="7613" y="16608"/>
                    <a:pt x="6210" y="18217"/>
                    <a:pt x="4667" y="19423"/>
                  </a:cubicBezTo>
                  <a:cubicBezTo>
                    <a:pt x="3124" y="20630"/>
                    <a:pt x="1441" y="21434"/>
                    <a:pt x="600" y="21377"/>
                  </a:cubicBezTo>
                  <a:cubicBezTo>
                    <a:pt x="-242" y="21319"/>
                    <a:pt x="-242" y="20400"/>
                    <a:pt x="880" y="18274"/>
                  </a:cubicBezTo>
                  <a:cubicBezTo>
                    <a:pt x="2002" y="16149"/>
                    <a:pt x="4246" y="12817"/>
                    <a:pt x="7052" y="9657"/>
                  </a:cubicBezTo>
                  <a:cubicBezTo>
                    <a:pt x="9857" y="6498"/>
                    <a:pt x="13223" y="3511"/>
                    <a:pt x="15607" y="1845"/>
                  </a:cubicBezTo>
                  <a:cubicBezTo>
                    <a:pt x="17992" y="179"/>
                    <a:pt x="19394" y="-166"/>
                    <a:pt x="20236" y="64"/>
                  </a:cubicBezTo>
                  <a:cubicBezTo>
                    <a:pt x="21077" y="294"/>
                    <a:pt x="21358" y="1098"/>
                    <a:pt x="21218" y="3281"/>
                  </a:cubicBezTo>
                  <a:cubicBezTo>
                    <a:pt x="21077" y="5464"/>
                    <a:pt x="20516" y="9025"/>
                    <a:pt x="20096" y="12243"/>
                  </a:cubicBezTo>
                  <a:cubicBezTo>
                    <a:pt x="19675" y="15460"/>
                    <a:pt x="19394" y="18332"/>
                    <a:pt x="19114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614105" y="707503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982405" y="701153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931605" y="718298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306255" y="6868570"/>
              <a:ext cx="190501" cy="4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21548"/>
                  </a:moveTo>
                  <a:cubicBezTo>
                    <a:pt x="1920" y="17929"/>
                    <a:pt x="3840" y="14310"/>
                    <a:pt x="6000" y="10861"/>
                  </a:cubicBezTo>
                  <a:cubicBezTo>
                    <a:pt x="8160" y="7412"/>
                    <a:pt x="10560" y="4132"/>
                    <a:pt x="12120" y="2266"/>
                  </a:cubicBezTo>
                  <a:cubicBezTo>
                    <a:pt x="13680" y="400"/>
                    <a:pt x="14400" y="-52"/>
                    <a:pt x="14880" y="5"/>
                  </a:cubicBezTo>
                  <a:cubicBezTo>
                    <a:pt x="15360" y="61"/>
                    <a:pt x="15600" y="627"/>
                    <a:pt x="16080" y="2888"/>
                  </a:cubicBezTo>
                  <a:cubicBezTo>
                    <a:pt x="16560" y="5150"/>
                    <a:pt x="17280" y="9108"/>
                    <a:pt x="18240" y="12444"/>
                  </a:cubicBezTo>
                  <a:cubicBezTo>
                    <a:pt x="19200" y="15780"/>
                    <a:pt x="20400" y="18495"/>
                    <a:pt x="21600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363405" y="7094081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637463" y="6869396"/>
              <a:ext cx="144101" cy="39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69" fill="norm" stroke="1" extrusionOk="0">
                  <a:moveTo>
                    <a:pt x="8303" y="8316"/>
                  </a:moveTo>
                  <a:cubicBezTo>
                    <a:pt x="6738" y="8088"/>
                    <a:pt x="5173" y="7861"/>
                    <a:pt x="4390" y="8202"/>
                  </a:cubicBezTo>
                  <a:cubicBezTo>
                    <a:pt x="3608" y="8543"/>
                    <a:pt x="3608" y="9452"/>
                    <a:pt x="3608" y="11328"/>
                  </a:cubicBezTo>
                  <a:cubicBezTo>
                    <a:pt x="3608" y="13204"/>
                    <a:pt x="3608" y="16046"/>
                    <a:pt x="3451" y="17751"/>
                  </a:cubicBezTo>
                  <a:cubicBezTo>
                    <a:pt x="3294" y="19457"/>
                    <a:pt x="2981" y="20025"/>
                    <a:pt x="2355" y="20537"/>
                  </a:cubicBezTo>
                  <a:cubicBezTo>
                    <a:pt x="1729" y="21048"/>
                    <a:pt x="790" y="21503"/>
                    <a:pt x="321" y="21332"/>
                  </a:cubicBezTo>
                  <a:cubicBezTo>
                    <a:pt x="-149" y="21162"/>
                    <a:pt x="-149" y="20366"/>
                    <a:pt x="634" y="18149"/>
                  </a:cubicBezTo>
                  <a:cubicBezTo>
                    <a:pt x="1416" y="15932"/>
                    <a:pt x="2981" y="12295"/>
                    <a:pt x="4390" y="9509"/>
                  </a:cubicBezTo>
                  <a:cubicBezTo>
                    <a:pt x="5799" y="6724"/>
                    <a:pt x="7051" y="4791"/>
                    <a:pt x="8303" y="3370"/>
                  </a:cubicBezTo>
                  <a:cubicBezTo>
                    <a:pt x="9555" y="1949"/>
                    <a:pt x="10808" y="1040"/>
                    <a:pt x="12216" y="528"/>
                  </a:cubicBezTo>
                  <a:cubicBezTo>
                    <a:pt x="13625" y="17"/>
                    <a:pt x="15190" y="-97"/>
                    <a:pt x="16442" y="74"/>
                  </a:cubicBezTo>
                  <a:cubicBezTo>
                    <a:pt x="17694" y="244"/>
                    <a:pt x="18634" y="699"/>
                    <a:pt x="19573" y="1722"/>
                  </a:cubicBezTo>
                  <a:cubicBezTo>
                    <a:pt x="20512" y="2745"/>
                    <a:pt x="21451" y="4337"/>
                    <a:pt x="21294" y="5758"/>
                  </a:cubicBezTo>
                  <a:cubicBezTo>
                    <a:pt x="21138" y="7179"/>
                    <a:pt x="19886" y="8429"/>
                    <a:pt x="18634" y="9282"/>
                  </a:cubicBezTo>
                  <a:cubicBezTo>
                    <a:pt x="17381" y="10135"/>
                    <a:pt x="16129" y="10589"/>
                    <a:pt x="14251" y="11044"/>
                  </a:cubicBezTo>
                  <a:cubicBezTo>
                    <a:pt x="12373" y="11499"/>
                    <a:pt x="9868" y="11954"/>
                    <a:pt x="9086" y="12465"/>
                  </a:cubicBezTo>
                  <a:cubicBezTo>
                    <a:pt x="8303" y="12977"/>
                    <a:pt x="9242" y="13545"/>
                    <a:pt x="11434" y="14455"/>
                  </a:cubicBezTo>
                  <a:cubicBezTo>
                    <a:pt x="13625" y="15364"/>
                    <a:pt x="17068" y="16615"/>
                    <a:pt x="20512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897362" y="6895114"/>
              <a:ext cx="203867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3949" y="5610"/>
                  </a:moveTo>
                  <a:cubicBezTo>
                    <a:pt x="3059" y="8977"/>
                    <a:pt x="2168" y="12343"/>
                    <a:pt x="1611" y="14447"/>
                  </a:cubicBezTo>
                  <a:cubicBezTo>
                    <a:pt x="1054" y="16551"/>
                    <a:pt x="832" y="17392"/>
                    <a:pt x="609" y="18304"/>
                  </a:cubicBezTo>
                  <a:cubicBezTo>
                    <a:pt x="386" y="19216"/>
                    <a:pt x="164" y="20197"/>
                    <a:pt x="52" y="20338"/>
                  </a:cubicBezTo>
                  <a:cubicBezTo>
                    <a:pt x="-59" y="20478"/>
                    <a:pt x="-59" y="19777"/>
                    <a:pt x="720" y="17112"/>
                  </a:cubicBezTo>
                  <a:cubicBezTo>
                    <a:pt x="1500" y="14447"/>
                    <a:pt x="3059" y="9818"/>
                    <a:pt x="4061" y="6873"/>
                  </a:cubicBezTo>
                  <a:cubicBezTo>
                    <a:pt x="5063" y="3927"/>
                    <a:pt x="5508" y="2665"/>
                    <a:pt x="5953" y="1683"/>
                  </a:cubicBezTo>
                  <a:cubicBezTo>
                    <a:pt x="6399" y="701"/>
                    <a:pt x="6844" y="0"/>
                    <a:pt x="7178" y="0"/>
                  </a:cubicBezTo>
                  <a:cubicBezTo>
                    <a:pt x="7512" y="0"/>
                    <a:pt x="7735" y="701"/>
                    <a:pt x="8292" y="2034"/>
                  </a:cubicBezTo>
                  <a:cubicBezTo>
                    <a:pt x="8848" y="3366"/>
                    <a:pt x="9739" y="5330"/>
                    <a:pt x="10852" y="6382"/>
                  </a:cubicBezTo>
                  <a:cubicBezTo>
                    <a:pt x="11966" y="7434"/>
                    <a:pt x="13302" y="7574"/>
                    <a:pt x="14638" y="7013"/>
                  </a:cubicBezTo>
                  <a:cubicBezTo>
                    <a:pt x="15974" y="6452"/>
                    <a:pt x="17310" y="5190"/>
                    <a:pt x="18201" y="4208"/>
                  </a:cubicBezTo>
                  <a:cubicBezTo>
                    <a:pt x="19092" y="3226"/>
                    <a:pt x="19537" y="2525"/>
                    <a:pt x="20094" y="2455"/>
                  </a:cubicBezTo>
                  <a:cubicBezTo>
                    <a:pt x="20650" y="2384"/>
                    <a:pt x="21318" y="2945"/>
                    <a:pt x="21430" y="4909"/>
                  </a:cubicBezTo>
                  <a:cubicBezTo>
                    <a:pt x="21541" y="6873"/>
                    <a:pt x="21096" y="10239"/>
                    <a:pt x="20650" y="13255"/>
                  </a:cubicBezTo>
                  <a:cubicBezTo>
                    <a:pt x="20205" y="16270"/>
                    <a:pt x="19760" y="18935"/>
                    <a:pt x="19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173362" y="6826363"/>
              <a:ext cx="142544" cy="40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34" fill="norm" stroke="1" extrusionOk="0">
                  <a:moveTo>
                    <a:pt x="10909" y="10023"/>
                  </a:moveTo>
                  <a:cubicBezTo>
                    <a:pt x="8685" y="12570"/>
                    <a:pt x="6462" y="15118"/>
                    <a:pt x="5032" y="16724"/>
                  </a:cubicBezTo>
                  <a:cubicBezTo>
                    <a:pt x="3603" y="18330"/>
                    <a:pt x="2967" y="18995"/>
                    <a:pt x="2173" y="19715"/>
                  </a:cubicBezTo>
                  <a:cubicBezTo>
                    <a:pt x="1379" y="20435"/>
                    <a:pt x="426" y="21210"/>
                    <a:pt x="109" y="21321"/>
                  </a:cubicBezTo>
                  <a:cubicBezTo>
                    <a:pt x="-209" y="21432"/>
                    <a:pt x="109" y="20878"/>
                    <a:pt x="1856" y="18718"/>
                  </a:cubicBezTo>
                  <a:cubicBezTo>
                    <a:pt x="3603" y="16558"/>
                    <a:pt x="6779" y="12792"/>
                    <a:pt x="9638" y="9524"/>
                  </a:cubicBezTo>
                  <a:cubicBezTo>
                    <a:pt x="12497" y="6257"/>
                    <a:pt x="15038" y="3487"/>
                    <a:pt x="16944" y="1881"/>
                  </a:cubicBezTo>
                  <a:cubicBezTo>
                    <a:pt x="18850" y="275"/>
                    <a:pt x="20120" y="-168"/>
                    <a:pt x="20756" y="54"/>
                  </a:cubicBezTo>
                  <a:cubicBezTo>
                    <a:pt x="21391" y="275"/>
                    <a:pt x="21391" y="1161"/>
                    <a:pt x="21391" y="3654"/>
                  </a:cubicBezTo>
                  <a:cubicBezTo>
                    <a:pt x="21391" y="6146"/>
                    <a:pt x="21391" y="10244"/>
                    <a:pt x="20915" y="13290"/>
                  </a:cubicBezTo>
                  <a:cubicBezTo>
                    <a:pt x="20438" y="16337"/>
                    <a:pt x="19485" y="18330"/>
                    <a:pt x="18532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207955" y="705598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563555" y="7049631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4400"/>
                    <a:pt x="3032" y="7200"/>
                    <a:pt x="6632" y="3600"/>
                  </a:cubicBezTo>
                  <a:cubicBezTo>
                    <a:pt x="10232" y="0"/>
                    <a:pt x="159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627055" y="6973431"/>
              <a:ext cx="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997823" y="6956497"/>
              <a:ext cx="86433" cy="23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512" fill="norm" stroke="1" extrusionOk="0">
                  <a:moveTo>
                    <a:pt x="20512" y="1543"/>
                  </a:moveTo>
                  <a:cubicBezTo>
                    <a:pt x="19005" y="771"/>
                    <a:pt x="17498" y="0"/>
                    <a:pt x="13731" y="0"/>
                  </a:cubicBezTo>
                  <a:cubicBezTo>
                    <a:pt x="9963" y="0"/>
                    <a:pt x="3935" y="771"/>
                    <a:pt x="1424" y="2314"/>
                  </a:cubicBezTo>
                  <a:cubicBezTo>
                    <a:pt x="-1088" y="3857"/>
                    <a:pt x="-83" y="6171"/>
                    <a:pt x="2931" y="8582"/>
                  </a:cubicBezTo>
                  <a:cubicBezTo>
                    <a:pt x="5945" y="10993"/>
                    <a:pt x="10968" y="13500"/>
                    <a:pt x="14233" y="15429"/>
                  </a:cubicBezTo>
                  <a:cubicBezTo>
                    <a:pt x="17498" y="17357"/>
                    <a:pt x="19005" y="18707"/>
                    <a:pt x="19005" y="19768"/>
                  </a:cubicBezTo>
                  <a:cubicBezTo>
                    <a:pt x="19005" y="20829"/>
                    <a:pt x="17498" y="21600"/>
                    <a:pt x="16745" y="21504"/>
                  </a:cubicBezTo>
                  <a:cubicBezTo>
                    <a:pt x="15991" y="21407"/>
                    <a:pt x="15991" y="20443"/>
                    <a:pt x="15991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136371" y="6973148"/>
              <a:ext cx="96243" cy="23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243" fill="norm" stroke="1" extrusionOk="0">
                  <a:moveTo>
                    <a:pt x="3770" y="9201"/>
                  </a:moveTo>
                  <a:cubicBezTo>
                    <a:pt x="7820" y="8436"/>
                    <a:pt x="11870" y="7671"/>
                    <a:pt x="14570" y="6811"/>
                  </a:cubicBezTo>
                  <a:cubicBezTo>
                    <a:pt x="17270" y="5951"/>
                    <a:pt x="18620" y="4995"/>
                    <a:pt x="19520" y="3848"/>
                  </a:cubicBezTo>
                  <a:cubicBezTo>
                    <a:pt x="20420" y="2701"/>
                    <a:pt x="20870" y="1363"/>
                    <a:pt x="19970" y="599"/>
                  </a:cubicBezTo>
                  <a:cubicBezTo>
                    <a:pt x="19070" y="-166"/>
                    <a:pt x="16820" y="-357"/>
                    <a:pt x="13445" y="981"/>
                  </a:cubicBezTo>
                  <a:cubicBezTo>
                    <a:pt x="10070" y="2319"/>
                    <a:pt x="5570" y="5186"/>
                    <a:pt x="2870" y="8149"/>
                  </a:cubicBezTo>
                  <a:cubicBezTo>
                    <a:pt x="170" y="11112"/>
                    <a:pt x="-730" y="14170"/>
                    <a:pt x="620" y="16369"/>
                  </a:cubicBezTo>
                  <a:cubicBezTo>
                    <a:pt x="1970" y="18567"/>
                    <a:pt x="5570" y="19905"/>
                    <a:pt x="917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275698" y="6968792"/>
              <a:ext cx="145108" cy="14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86" fill="norm" stroke="1" extrusionOk="0">
                  <a:moveTo>
                    <a:pt x="17704" y="7968"/>
                  </a:moveTo>
                  <a:cubicBezTo>
                    <a:pt x="18018" y="5839"/>
                    <a:pt x="18331" y="3709"/>
                    <a:pt x="17861" y="2188"/>
                  </a:cubicBezTo>
                  <a:cubicBezTo>
                    <a:pt x="17391" y="667"/>
                    <a:pt x="16139" y="-246"/>
                    <a:pt x="13478" y="58"/>
                  </a:cubicBezTo>
                  <a:cubicBezTo>
                    <a:pt x="10818" y="362"/>
                    <a:pt x="6748" y="1884"/>
                    <a:pt x="4087" y="5078"/>
                  </a:cubicBezTo>
                  <a:cubicBezTo>
                    <a:pt x="1426" y="8272"/>
                    <a:pt x="174" y="13140"/>
                    <a:pt x="18" y="16182"/>
                  </a:cubicBezTo>
                  <a:cubicBezTo>
                    <a:pt x="-139" y="19224"/>
                    <a:pt x="800" y="20441"/>
                    <a:pt x="2052" y="20898"/>
                  </a:cubicBezTo>
                  <a:cubicBezTo>
                    <a:pt x="3304" y="21354"/>
                    <a:pt x="4870" y="21050"/>
                    <a:pt x="7061" y="19224"/>
                  </a:cubicBezTo>
                  <a:cubicBezTo>
                    <a:pt x="9252" y="17399"/>
                    <a:pt x="12070" y="14053"/>
                    <a:pt x="13791" y="11619"/>
                  </a:cubicBezTo>
                  <a:cubicBezTo>
                    <a:pt x="15513" y="9185"/>
                    <a:pt x="16139" y="7664"/>
                    <a:pt x="16452" y="7664"/>
                  </a:cubicBezTo>
                  <a:cubicBezTo>
                    <a:pt x="16765" y="7664"/>
                    <a:pt x="16765" y="9185"/>
                    <a:pt x="17548" y="10858"/>
                  </a:cubicBezTo>
                  <a:cubicBezTo>
                    <a:pt x="18331" y="12531"/>
                    <a:pt x="19896" y="14357"/>
                    <a:pt x="21461" y="16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527475" y="6964635"/>
              <a:ext cx="128281" cy="19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39" fill="norm" stroke="1" extrusionOk="0">
                  <a:moveTo>
                    <a:pt x="21114" y="1610"/>
                  </a:moveTo>
                  <a:cubicBezTo>
                    <a:pt x="16585" y="710"/>
                    <a:pt x="12056" y="-190"/>
                    <a:pt x="8398" y="35"/>
                  </a:cubicBezTo>
                  <a:cubicBezTo>
                    <a:pt x="4740" y="260"/>
                    <a:pt x="1953" y="1610"/>
                    <a:pt x="733" y="3410"/>
                  </a:cubicBezTo>
                  <a:cubicBezTo>
                    <a:pt x="-486" y="5210"/>
                    <a:pt x="-138" y="7460"/>
                    <a:pt x="1430" y="9822"/>
                  </a:cubicBezTo>
                  <a:cubicBezTo>
                    <a:pt x="2998" y="12185"/>
                    <a:pt x="5785" y="14660"/>
                    <a:pt x="6830" y="16460"/>
                  </a:cubicBezTo>
                  <a:cubicBezTo>
                    <a:pt x="7875" y="18260"/>
                    <a:pt x="7179" y="19385"/>
                    <a:pt x="5959" y="20172"/>
                  </a:cubicBezTo>
                  <a:cubicBezTo>
                    <a:pt x="4740" y="20960"/>
                    <a:pt x="2998" y="21410"/>
                    <a:pt x="2475" y="20960"/>
                  </a:cubicBezTo>
                  <a:cubicBezTo>
                    <a:pt x="1953" y="20510"/>
                    <a:pt x="2649" y="19160"/>
                    <a:pt x="3346" y="1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645157" y="7003280"/>
              <a:ext cx="92786" cy="15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0637" fill="norm" stroke="1" extrusionOk="0">
                  <a:moveTo>
                    <a:pt x="18846" y="3572"/>
                  </a:moveTo>
                  <a:cubicBezTo>
                    <a:pt x="19765" y="2187"/>
                    <a:pt x="20684" y="803"/>
                    <a:pt x="19765" y="249"/>
                  </a:cubicBezTo>
                  <a:cubicBezTo>
                    <a:pt x="18846" y="-305"/>
                    <a:pt x="16088" y="-28"/>
                    <a:pt x="12182" y="2049"/>
                  </a:cubicBezTo>
                  <a:cubicBezTo>
                    <a:pt x="8275" y="4126"/>
                    <a:pt x="3220" y="8003"/>
                    <a:pt x="1152" y="11326"/>
                  </a:cubicBezTo>
                  <a:cubicBezTo>
                    <a:pt x="-916" y="14649"/>
                    <a:pt x="3" y="17418"/>
                    <a:pt x="2301" y="19080"/>
                  </a:cubicBezTo>
                  <a:cubicBezTo>
                    <a:pt x="4599" y="20741"/>
                    <a:pt x="8275" y="21295"/>
                    <a:pt x="11722" y="19633"/>
                  </a:cubicBezTo>
                  <a:cubicBezTo>
                    <a:pt x="15169" y="17972"/>
                    <a:pt x="18386" y="14095"/>
                    <a:pt x="18616" y="10772"/>
                  </a:cubicBezTo>
                  <a:cubicBezTo>
                    <a:pt x="18846" y="7449"/>
                    <a:pt x="16088" y="4680"/>
                    <a:pt x="13331" y="1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765822" y="6967097"/>
              <a:ext cx="121979" cy="18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53" fill="norm" stroke="1" extrusionOk="0">
                  <a:moveTo>
                    <a:pt x="5214" y="1471"/>
                  </a:moveTo>
                  <a:cubicBezTo>
                    <a:pt x="3724" y="7117"/>
                    <a:pt x="2234" y="12762"/>
                    <a:pt x="1303" y="16321"/>
                  </a:cubicBezTo>
                  <a:cubicBezTo>
                    <a:pt x="372" y="19880"/>
                    <a:pt x="0" y="21353"/>
                    <a:pt x="0" y="21353"/>
                  </a:cubicBezTo>
                  <a:cubicBezTo>
                    <a:pt x="0" y="21353"/>
                    <a:pt x="372" y="19880"/>
                    <a:pt x="2048" y="17058"/>
                  </a:cubicBezTo>
                  <a:cubicBezTo>
                    <a:pt x="3724" y="14235"/>
                    <a:pt x="6703" y="10062"/>
                    <a:pt x="8938" y="7117"/>
                  </a:cubicBezTo>
                  <a:cubicBezTo>
                    <a:pt x="11172" y="4171"/>
                    <a:pt x="12662" y="2453"/>
                    <a:pt x="14338" y="1348"/>
                  </a:cubicBezTo>
                  <a:cubicBezTo>
                    <a:pt x="16014" y="244"/>
                    <a:pt x="17876" y="-247"/>
                    <a:pt x="19179" y="121"/>
                  </a:cubicBezTo>
                  <a:cubicBezTo>
                    <a:pt x="20483" y="489"/>
                    <a:pt x="21228" y="1717"/>
                    <a:pt x="21414" y="4539"/>
                  </a:cubicBezTo>
                  <a:cubicBezTo>
                    <a:pt x="21600" y="7362"/>
                    <a:pt x="21228" y="11780"/>
                    <a:pt x="20483" y="14603"/>
                  </a:cubicBezTo>
                  <a:cubicBezTo>
                    <a:pt x="19738" y="17426"/>
                    <a:pt x="18621" y="18653"/>
                    <a:pt x="17503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929981" y="7000938"/>
              <a:ext cx="132175" cy="11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857" fill="norm" stroke="1" extrusionOk="0">
                  <a:moveTo>
                    <a:pt x="20063" y="6333"/>
                  </a:moveTo>
                  <a:cubicBezTo>
                    <a:pt x="19387" y="4471"/>
                    <a:pt x="18712" y="2609"/>
                    <a:pt x="16519" y="1305"/>
                  </a:cubicBezTo>
                  <a:cubicBezTo>
                    <a:pt x="14325" y="2"/>
                    <a:pt x="10612" y="-743"/>
                    <a:pt x="7406" y="1119"/>
                  </a:cubicBezTo>
                  <a:cubicBezTo>
                    <a:pt x="4200" y="2981"/>
                    <a:pt x="1500" y="7450"/>
                    <a:pt x="487" y="10802"/>
                  </a:cubicBezTo>
                  <a:cubicBezTo>
                    <a:pt x="-525" y="14154"/>
                    <a:pt x="150" y="16388"/>
                    <a:pt x="1500" y="17505"/>
                  </a:cubicBezTo>
                  <a:cubicBezTo>
                    <a:pt x="2850" y="18623"/>
                    <a:pt x="4875" y="18623"/>
                    <a:pt x="7406" y="17319"/>
                  </a:cubicBezTo>
                  <a:cubicBezTo>
                    <a:pt x="9937" y="16016"/>
                    <a:pt x="12975" y="13409"/>
                    <a:pt x="15000" y="10802"/>
                  </a:cubicBezTo>
                  <a:cubicBezTo>
                    <a:pt x="17025" y="8195"/>
                    <a:pt x="18038" y="5588"/>
                    <a:pt x="18038" y="5216"/>
                  </a:cubicBezTo>
                  <a:cubicBezTo>
                    <a:pt x="18038" y="4843"/>
                    <a:pt x="17025" y="6705"/>
                    <a:pt x="16350" y="8940"/>
                  </a:cubicBezTo>
                  <a:cubicBezTo>
                    <a:pt x="15675" y="11174"/>
                    <a:pt x="15338" y="13781"/>
                    <a:pt x="16012" y="15829"/>
                  </a:cubicBezTo>
                  <a:cubicBezTo>
                    <a:pt x="16687" y="17878"/>
                    <a:pt x="18375" y="19367"/>
                    <a:pt x="19387" y="20112"/>
                  </a:cubicBezTo>
                  <a:cubicBezTo>
                    <a:pt x="20400" y="20857"/>
                    <a:pt x="20737" y="20857"/>
                    <a:pt x="21075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157405" y="6725781"/>
              <a:ext cx="101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44"/>
                    <a:pt x="10800" y="9687"/>
                    <a:pt x="7200" y="13287"/>
                  </a:cubicBezTo>
                  <a:cubicBezTo>
                    <a:pt x="3600" y="16887"/>
                    <a:pt x="1800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220905" y="6998831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265355" y="6878181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311128" y="6674981"/>
              <a:ext cx="191295" cy="78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52" fill="norm" stroke="1" extrusionOk="0">
                  <a:moveTo>
                    <a:pt x="16942" y="0"/>
                  </a:moveTo>
                  <a:cubicBezTo>
                    <a:pt x="14094" y="1684"/>
                    <a:pt x="11245" y="3368"/>
                    <a:pt x="8634" y="5081"/>
                  </a:cubicBezTo>
                  <a:cubicBezTo>
                    <a:pt x="6023" y="6794"/>
                    <a:pt x="3650" y="8535"/>
                    <a:pt x="2344" y="9668"/>
                  </a:cubicBezTo>
                  <a:cubicBezTo>
                    <a:pt x="1039" y="10800"/>
                    <a:pt x="801" y="11323"/>
                    <a:pt x="1157" y="11468"/>
                  </a:cubicBezTo>
                  <a:cubicBezTo>
                    <a:pt x="1514" y="11613"/>
                    <a:pt x="2463" y="11381"/>
                    <a:pt x="3294" y="10626"/>
                  </a:cubicBezTo>
                  <a:cubicBezTo>
                    <a:pt x="4125" y="9871"/>
                    <a:pt x="4837" y="8594"/>
                    <a:pt x="4837" y="7810"/>
                  </a:cubicBezTo>
                  <a:cubicBezTo>
                    <a:pt x="4837" y="7026"/>
                    <a:pt x="4125" y="6735"/>
                    <a:pt x="3175" y="6532"/>
                  </a:cubicBezTo>
                  <a:cubicBezTo>
                    <a:pt x="2226" y="6329"/>
                    <a:pt x="1039" y="6213"/>
                    <a:pt x="445" y="6300"/>
                  </a:cubicBezTo>
                  <a:cubicBezTo>
                    <a:pt x="-148" y="6387"/>
                    <a:pt x="-148" y="6677"/>
                    <a:pt x="445" y="6881"/>
                  </a:cubicBezTo>
                  <a:cubicBezTo>
                    <a:pt x="1039" y="7084"/>
                    <a:pt x="2226" y="7200"/>
                    <a:pt x="3412" y="7258"/>
                  </a:cubicBezTo>
                  <a:cubicBezTo>
                    <a:pt x="4599" y="7316"/>
                    <a:pt x="5786" y="7316"/>
                    <a:pt x="7329" y="7287"/>
                  </a:cubicBezTo>
                  <a:cubicBezTo>
                    <a:pt x="8872" y="7258"/>
                    <a:pt x="10771" y="7200"/>
                    <a:pt x="11720" y="7316"/>
                  </a:cubicBezTo>
                  <a:cubicBezTo>
                    <a:pt x="12670" y="7432"/>
                    <a:pt x="12670" y="7723"/>
                    <a:pt x="12907" y="8013"/>
                  </a:cubicBezTo>
                  <a:cubicBezTo>
                    <a:pt x="13144" y="8303"/>
                    <a:pt x="13619" y="8594"/>
                    <a:pt x="14568" y="8855"/>
                  </a:cubicBezTo>
                  <a:cubicBezTo>
                    <a:pt x="15518" y="9116"/>
                    <a:pt x="16942" y="9348"/>
                    <a:pt x="17773" y="9987"/>
                  </a:cubicBezTo>
                  <a:cubicBezTo>
                    <a:pt x="18604" y="10626"/>
                    <a:pt x="18841" y="11671"/>
                    <a:pt x="19553" y="12977"/>
                  </a:cubicBezTo>
                  <a:cubicBezTo>
                    <a:pt x="20265" y="14284"/>
                    <a:pt x="21452" y="15852"/>
                    <a:pt x="21452" y="17274"/>
                  </a:cubicBezTo>
                  <a:cubicBezTo>
                    <a:pt x="21452" y="18697"/>
                    <a:pt x="20265" y="19974"/>
                    <a:pt x="18960" y="20700"/>
                  </a:cubicBezTo>
                  <a:cubicBezTo>
                    <a:pt x="17654" y="21426"/>
                    <a:pt x="16230" y="21600"/>
                    <a:pt x="15162" y="21542"/>
                  </a:cubicBezTo>
                  <a:cubicBezTo>
                    <a:pt x="14094" y="21484"/>
                    <a:pt x="13382" y="21194"/>
                    <a:pt x="13263" y="20497"/>
                  </a:cubicBezTo>
                  <a:cubicBezTo>
                    <a:pt x="13144" y="19800"/>
                    <a:pt x="13619" y="18697"/>
                    <a:pt x="14094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36910" y="6498633"/>
              <a:ext cx="1827909" cy="110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65" fill="norm" stroke="1" extrusionOk="0">
                  <a:moveTo>
                    <a:pt x="16284" y="1089"/>
                  </a:moveTo>
                  <a:cubicBezTo>
                    <a:pt x="15636" y="965"/>
                    <a:pt x="14987" y="841"/>
                    <a:pt x="14326" y="738"/>
                  </a:cubicBezTo>
                  <a:cubicBezTo>
                    <a:pt x="13665" y="634"/>
                    <a:pt x="12992" y="551"/>
                    <a:pt x="12231" y="427"/>
                  </a:cubicBezTo>
                  <a:cubicBezTo>
                    <a:pt x="11470" y="303"/>
                    <a:pt x="10622" y="138"/>
                    <a:pt x="9749" y="55"/>
                  </a:cubicBezTo>
                  <a:cubicBezTo>
                    <a:pt x="8876" y="-28"/>
                    <a:pt x="7978" y="-28"/>
                    <a:pt x="7056" y="138"/>
                  </a:cubicBezTo>
                  <a:cubicBezTo>
                    <a:pt x="6133" y="303"/>
                    <a:pt x="5185" y="634"/>
                    <a:pt x="4349" y="1048"/>
                  </a:cubicBezTo>
                  <a:cubicBezTo>
                    <a:pt x="3514" y="1462"/>
                    <a:pt x="2790" y="1958"/>
                    <a:pt x="2142" y="2703"/>
                  </a:cubicBezTo>
                  <a:cubicBezTo>
                    <a:pt x="1493" y="3448"/>
                    <a:pt x="920" y="4441"/>
                    <a:pt x="558" y="5682"/>
                  </a:cubicBezTo>
                  <a:cubicBezTo>
                    <a:pt x="196" y="6924"/>
                    <a:pt x="47" y="8413"/>
                    <a:pt x="9" y="9841"/>
                  </a:cubicBezTo>
                  <a:cubicBezTo>
                    <a:pt x="-28" y="11269"/>
                    <a:pt x="47" y="12634"/>
                    <a:pt x="172" y="13875"/>
                  </a:cubicBezTo>
                  <a:cubicBezTo>
                    <a:pt x="296" y="15117"/>
                    <a:pt x="471" y="16234"/>
                    <a:pt x="795" y="17082"/>
                  </a:cubicBezTo>
                  <a:cubicBezTo>
                    <a:pt x="1119" y="17931"/>
                    <a:pt x="1593" y="18510"/>
                    <a:pt x="2204" y="19069"/>
                  </a:cubicBezTo>
                  <a:cubicBezTo>
                    <a:pt x="2815" y="19627"/>
                    <a:pt x="3564" y="20165"/>
                    <a:pt x="4262" y="20538"/>
                  </a:cubicBezTo>
                  <a:cubicBezTo>
                    <a:pt x="4960" y="20910"/>
                    <a:pt x="5609" y="21117"/>
                    <a:pt x="6395" y="21262"/>
                  </a:cubicBezTo>
                  <a:cubicBezTo>
                    <a:pt x="7180" y="21406"/>
                    <a:pt x="8103" y="21489"/>
                    <a:pt x="9101" y="21531"/>
                  </a:cubicBezTo>
                  <a:cubicBezTo>
                    <a:pt x="10099" y="21572"/>
                    <a:pt x="11171" y="21572"/>
                    <a:pt x="12169" y="21551"/>
                  </a:cubicBezTo>
                  <a:cubicBezTo>
                    <a:pt x="13166" y="21531"/>
                    <a:pt x="14089" y="21489"/>
                    <a:pt x="15012" y="21365"/>
                  </a:cubicBezTo>
                  <a:cubicBezTo>
                    <a:pt x="15935" y="21241"/>
                    <a:pt x="16858" y="21034"/>
                    <a:pt x="17631" y="20786"/>
                  </a:cubicBezTo>
                  <a:cubicBezTo>
                    <a:pt x="18404" y="20538"/>
                    <a:pt x="19028" y="20248"/>
                    <a:pt x="19552" y="19731"/>
                  </a:cubicBezTo>
                  <a:cubicBezTo>
                    <a:pt x="20075" y="19213"/>
                    <a:pt x="20499" y="18469"/>
                    <a:pt x="20824" y="17496"/>
                  </a:cubicBezTo>
                  <a:cubicBezTo>
                    <a:pt x="21148" y="16524"/>
                    <a:pt x="21372" y="15324"/>
                    <a:pt x="21472" y="14000"/>
                  </a:cubicBezTo>
                  <a:cubicBezTo>
                    <a:pt x="21572" y="12675"/>
                    <a:pt x="21547" y="11227"/>
                    <a:pt x="21485" y="9862"/>
                  </a:cubicBezTo>
                  <a:cubicBezTo>
                    <a:pt x="21422" y="8496"/>
                    <a:pt x="21323" y="7213"/>
                    <a:pt x="21098" y="6117"/>
                  </a:cubicBezTo>
                  <a:cubicBezTo>
                    <a:pt x="20874" y="5020"/>
                    <a:pt x="20524" y="4110"/>
                    <a:pt x="19976" y="3282"/>
                  </a:cubicBezTo>
                  <a:cubicBezTo>
                    <a:pt x="19427" y="2455"/>
                    <a:pt x="18679" y="1710"/>
                    <a:pt x="17856" y="1255"/>
                  </a:cubicBezTo>
                  <a:cubicBezTo>
                    <a:pt x="17033" y="800"/>
                    <a:pt x="16135" y="634"/>
                    <a:pt x="15349" y="675"/>
                  </a:cubicBezTo>
                  <a:cubicBezTo>
                    <a:pt x="14563" y="717"/>
                    <a:pt x="13890" y="965"/>
                    <a:pt x="13216" y="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" name="Drawing"/>
          <p:cNvGrpSpPr/>
          <p:nvPr/>
        </p:nvGrpSpPr>
        <p:grpSpPr>
          <a:xfrm>
            <a:off x="806449" y="1634066"/>
            <a:ext cx="8715195" cy="6458589"/>
            <a:chOff x="0" y="0"/>
            <a:chExt cx="8715193" cy="6458587"/>
          </a:xfrm>
        </p:grpSpPr>
        <p:sp>
          <p:nvSpPr>
            <p:cNvPr id="250" name="Line"/>
            <p:cNvSpPr/>
            <p:nvPr/>
          </p:nvSpPr>
          <p:spPr>
            <a:xfrm>
              <a:off x="673100" y="142801"/>
              <a:ext cx="287867" cy="86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0724"/>
                  </a:moveTo>
                  <a:cubicBezTo>
                    <a:pt x="1429" y="10357"/>
                    <a:pt x="2859" y="9990"/>
                    <a:pt x="4447" y="9203"/>
                  </a:cubicBezTo>
                  <a:cubicBezTo>
                    <a:pt x="6035" y="8417"/>
                    <a:pt x="7782" y="7211"/>
                    <a:pt x="8974" y="5848"/>
                  </a:cubicBezTo>
                  <a:cubicBezTo>
                    <a:pt x="10165" y="4485"/>
                    <a:pt x="10800" y="2964"/>
                    <a:pt x="11197" y="2047"/>
                  </a:cubicBezTo>
                  <a:cubicBezTo>
                    <a:pt x="11594" y="1129"/>
                    <a:pt x="11753" y="815"/>
                    <a:pt x="11753" y="526"/>
                  </a:cubicBezTo>
                  <a:cubicBezTo>
                    <a:pt x="11753" y="238"/>
                    <a:pt x="11594" y="-24"/>
                    <a:pt x="11276" y="2"/>
                  </a:cubicBezTo>
                  <a:cubicBezTo>
                    <a:pt x="10959" y="28"/>
                    <a:pt x="10482" y="343"/>
                    <a:pt x="9609" y="1156"/>
                  </a:cubicBezTo>
                  <a:cubicBezTo>
                    <a:pt x="8735" y="1968"/>
                    <a:pt x="7465" y="3279"/>
                    <a:pt x="6750" y="4668"/>
                  </a:cubicBezTo>
                  <a:cubicBezTo>
                    <a:pt x="6035" y="6058"/>
                    <a:pt x="5876" y="7526"/>
                    <a:pt x="5876" y="8626"/>
                  </a:cubicBezTo>
                  <a:cubicBezTo>
                    <a:pt x="5876" y="9727"/>
                    <a:pt x="6035" y="10461"/>
                    <a:pt x="6353" y="10986"/>
                  </a:cubicBezTo>
                  <a:cubicBezTo>
                    <a:pt x="6671" y="11510"/>
                    <a:pt x="7147" y="11825"/>
                    <a:pt x="7862" y="12008"/>
                  </a:cubicBezTo>
                  <a:cubicBezTo>
                    <a:pt x="8576" y="12192"/>
                    <a:pt x="9529" y="12244"/>
                    <a:pt x="10562" y="12060"/>
                  </a:cubicBezTo>
                  <a:cubicBezTo>
                    <a:pt x="11594" y="11877"/>
                    <a:pt x="12706" y="11458"/>
                    <a:pt x="13738" y="10671"/>
                  </a:cubicBezTo>
                  <a:cubicBezTo>
                    <a:pt x="14771" y="9885"/>
                    <a:pt x="15724" y="8731"/>
                    <a:pt x="16438" y="8574"/>
                  </a:cubicBezTo>
                  <a:cubicBezTo>
                    <a:pt x="17153" y="8417"/>
                    <a:pt x="17629" y="9256"/>
                    <a:pt x="18344" y="10383"/>
                  </a:cubicBezTo>
                  <a:cubicBezTo>
                    <a:pt x="19059" y="11510"/>
                    <a:pt x="20012" y="12926"/>
                    <a:pt x="20647" y="14498"/>
                  </a:cubicBezTo>
                  <a:cubicBezTo>
                    <a:pt x="21282" y="16071"/>
                    <a:pt x="21600" y="17801"/>
                    <a:pt x="21600" y="18928"/>
                  </a:cubicBezTo>
                  <a:cubicBezTo>
                    <a:pt x="21600" y="20056"/>
                    <a:pt x="21282" y="20580"/>
                    <a:pt x="20806" y="20921"/>
                  </a:cubicBezTo>
                  <a:cubicBezTo>
                    <a:pt x="20329" y="21261"/>
                    <a:pt x="19694" y="21419"/>
                    <a:pt x="18979" y="21497"/>
                  </a:cubicBezTo>
                  <a:cubicBezTo>
                    <a:pt x="18265" y="21576"/>
                    <a:pt x="17471" y="21576"/>
                    <a:pt x="16041" y="21078"/>
                  </a:cubicBezTo>
                  <a:cubicBezTo>
                    <a:pt x="14612" y="20580"/>
                    <a:pt x="12547" y="19584"/>
                    <a:pt x="12388" y="18614"/>
                  </a:cubicBezTo>
                  <a:cubicBezTo>
                    <a:pt x="12229" y="17644"/>
                    <a:pt x="13976" y="16700"/>
                    <a:pt x="15724" y="15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03300" y="512233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09650" y="40428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79500" y="455083"/>
              <a:ext cx="88901" cy="15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1705"/>
                  </a:moveTo>
                  <a:cubicBezTo>
                    <a:pt x="1543" y="7389"/>
                    <a:pt x="3086" y="13074"/>
                    <a:pt x="4629" y="16626"/>
                  </a:cubicBezTo>
                  <a:cubicBezTo>
                    <a:pt x="6171" y="20179"/>
                    <a:pt x="7714" y="21600"/>
                    <a:pt x="8743" y="21174"/>
                  </a:cubicBezTo>
                  <a:cubicBezTo>
                    <a:pt x="9771" y="20747"/>
                    <a:pt x="10286" y="18474"/>
                    <a:pt x="12343" y="14637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187450" y="395921"/>
              <a:ext cx="268963" cy="21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82" fill="norm" stroke="1" extrusionOk="0">
                  <a:moveTo>
                    <a:pt x="0" y="8920"/>
                  </a:moveTo>
                  <a:cubicBezTo>
                    <a:pt x="506" y="9751"/>
                    <a:pt x="1012" y="10582"/>
                    <a:pt x="1856" y="10478"/>
                  </a:cubicBezTo>
                  <a:cubicBezTo>
                    <a:pt x="2700" y="10374"/>
                    <a:pt x="3881" y="9336"/>
                    <a:pt x="4641" y="8297"/>
                  </a:cubicBezTo>
                  <a:cubicBezTo>
                    <a:pt x="5400" y="7259"/>
                    <a:pt x="5737" y="6220"/>
                    <a:pt x="5906" y="5182"/>
                  </a:cubicBezTo>
                  <a:cubicBezTo>
                    <a:pt x="6075" y="4144"/>
                    <a:pt x="6075" y="3105"/>
                    <a:pt x="5653" y="2897"/>
                  </a:cubicBezTo>
                  <a:cubicBezTo>
                    <a:pt x="5231" y="2690"/>
                    <a:pt x="4387" y="3313"/>
                    <a:pt x="3459" y="4663"/>
                  </a:cubicBezTo>
                  <a:cubicBezTo>
                    <a:pt x="2531" y="6013"/>
                    <a:pt x="1519" y="8090"/>
                    <a:pt x="1097" y="10374"/>
                  </a:cubicBezTo>
                  <a:cubicBezTo>
                    <a:pt x="675" y="12659"/>
                    <a:pt x="844" y="15151"/>
                    <a:pt x="1350" y="16605"/>
                  </a:cubicBezTo>
                  <a:cubicBezTo>
                    <a:pt x="1856" y="18059"/>
                    <a:pt x="2700" y="18474"/>
                    <a:pt x="4556" y="17436"/>
                  </a:cubicBezTo>
                  <a:cubicBezTo>
                    <a:pt x="6412" y="16397"/>
                    <a:pt x="9281" y="13905"/>
                    <a:pt x="10884" y="12140"/>
                  </a:cubicBezTo>
                  <a:cubicBezTo>
                    <a:pt x="12487" y="10374"/>
                    <a:pt x="12825" y="9336"/>
                    <a:pt x="12994" y="8297"/>
                  </a:cubicBezTo>
                  <a:cubicBezTo>
                    <a:pt x="13162" y="7259"/>
                    <a:pt x="13162" y="6220"/>
                    <a:pt x="12825" y="6220"/>
                  </a:cubicBezTo>
                  <a:cubicBezTo>
                    <a:pt x="12487" y="6220"/>
                    <a:pt x="11812" y="7259"/>
                    <a:pt x="11391" y="9024"/>
                  </a:cubicBezTo>
                  <a:cubicBezTo>
                    <a:pt x="10969" y="10790"/>
                    <a:pt x="10800" y="13282"/>
                    <a:pt x="10716" y="15047"/>
                  </a:cubicBezTo>
                  <a:cubicBezTo>
                    <a:pt x="10631" y="16813"/>
                    <a:pt x="10631" y="17851"/>
                    <a:pt x="10884" y="17955"/>
                  </a:cubicBezTo>
                  <a:cubicBezTo>
                    <a:pt x="11137" y="18059"/>
                    <a:pt x="11644" y="17228"/>
                    <a:pt x="12319" y="14528"/>
                  </a:cubicBezTo>
                  <a:cubicBezTo>
                    <a:pt x="12994" y="11828"/>
                    <a:pt x="13838" y="7259"/>
                    <a:pt x="14512" y="4455"/>
                  </a:cubicBezTo>
                  <a:cubicBezTo>
                    <a:pt x="15187" y="1651"/>
                    <a:pt x="15694" y="613"/>
                    <a:pt x="16369" y="197"/>
                  </a:cubicBezTo>
                  <a:cubicBezTo>
                    <a:pt x="17044" y="-218"/>
                    <a:pt x="17887" y="-10"/>
                    <a:pt x="18816" y="1132"/>
                  </a:cubicBezTo>
                  <a:cubicBezTo>
                    <a:pt x="19744" y="2274"/>
                    <a:pt x="20756" y="4351"/>
                    <a:pt x="21178" y="7882"/>
                  </a:cubicBezTo>
                  <a:cubicBezTo>
                    <a:pt x="21600" y="11413"/>
                    <a:pt x="21431" y="16397"/>
                    <a:pt x="21262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279376" y="190087"/>
              <a:ext cx="76474" cy="42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24" fill="norm" stroke="1" extrusionOk="0">
                  <a:moveTo>
                    <a:pt x="21092" y="1829"/>
                  </a:moveTo>
                  <a:cubicBezTo>
                    <a:pt x="18757" y="1404"/>
                    <a:pt x="16422" y="978"/>
                    <a:pt x="13211" y="606"/>
                  </a:cubicBezTo>
                  <a:cubicBezTo>
                    <a:pt x="10000" y="233"/>
                    <a:pt x="5914" y="-86"/>
                    <a:pt x="3578" y="20"/>
                  </a:cubicBezTo>
                  <a:cubicBezTo>
                    <a:pt x="1243" y="127"/>
                    <a:pt x="660" y="659"/>
                    <a:pt x="1827" y="1670"/>
                  </a:cubicBezTo>
                  <a:cubicBezTo>
                    <a:pt x="2995" y="2681"/>
                    <a:pt x="5914" y="4170"/>
                    <a:pt x="9124" y="5660"/>
                  </a:cubicBezTo>
                  <a:cubicBezTo>
                    <a:pt x="12335" y="7149"/>
                    <a:pt x="15838" y="8639"/>
                    <a:pt x="17297" y="9650"/>
                  </a:cubicBezTo>
                  <a:cubicBezTo>
                    <a:pt x="18757" y="10661"/>
                    <a:pt x="18173" y="11193"/>
                    <a:pt x="16422" y="11618"/>
                  </a:cubicBezTo>
                  <a:cubicBezTo>
                    <a:pt x="14670" y="12044"/>
                    <a:pt x="11751" y="12363"/>
                    <a:pt x="8249" y="12470"/>
                  </a:cubicBezTo>
                  <a:cubicBezTo>
                    <a:pt x="4746" y="12576"/>
                    <a:pt x="660" y="12470"/>
                    <a:pt x="76" y="12310"/>
                  </a:cubicBezTo>
                  <a:cubicBezTo>
                    <a:pt x="-508" y="12150"/>
                    <a:pt x="2411" y="11938"/>
                    <a:pt x="5038" y="11991"/>
                  </a:cubicBezTo>
                  <a:cubicBezTo>
                    <a:pt x="7665" y="12044"/>
                    <a:pt x="10000" y="12363"/>
                    <a:pt x="11460" y="13055"/>
                  </a:cubicBezTo>
                  <a:cubicBezTo>
                    <a:pt x="12919" y="13747"/>
                    <a:pt x="13503" y="14811"/>
                    <a:pt x="12335" y="16034"/>
                  </a:cubicBezTo>
                  <a:cubicBezTo>
                    <a:pt x="11168" y="17258"/>
                    <a:pt x="8249" y="18641"/>
                    <a:pt x="6789" y="19599"/>
                  </a:cubicBezTo>
                  <a:cubicBezTo>
                    <a:pt x="5330" y="20556"/>
                    <a:pt x="5330" y="21088"/>
                    <a:pt x="6789" y="21301"/>
                  </a:cubicBezTo>
                  <a:cubicBezTo>
                    <a:pt x="8249" y="21514"/>
                    <a:pt x="11168" y="21408"/>
                    <a:pt x="14087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430109" y="359833"/>
              <a:ext cx="157236" cy="33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04" fill="norm" stroke="1" extrusionOk="0">
                  <a:moveTo>
                    <a:pt x="4524" y="0"/>
                  </a:moveTo>
                  <a:cubicBezTo>
                    <a:pt x="3103" y="137"/>
                    <a:pt x="1681" y="273"/>
                    <a:pt x="829" y="957"/>
                  </a:cubicBezTo>
                  <a:cubicBezTo>
                    <a:pt x="-24" y="1641"/>
                    <a:pt x="-308" y="2871"/>
                    <a:pt x="403" y="4101"/>
                  </a:cubicBezTo>
                  <a:cubicBezTo>
                    <a:pt x="1113" y="5332"/>
                    <a:pt x="2818" y="6562"/>
                    <a:pt x="4381" y="7246"/>
                  </a:cubicBezTo>
                  <a:cubicBezTo>
                    <a:pt x="5945" y="7929"/>
                    <a:pt x="7366" y="8066"/>
                    <a:pt x="9355" y="7314"/>
                  </a:cubicBezTo>
                  <a:cubicBezTo>
                    <a:pt x="11345" y="6562"/>
                    <a:pt x="13903" y="4922"/>
                    <a:pt x="15181" y="3691"/>
                  </a:cubicBezTo>
                  <a:cubicBezTo>
                    <a:pt x="16460" y="2461"/>
                    <a:pt x="16460" y="1641"/>
                    <a:pt x="16318" y="1641"/>
                  </a:cubicBezTo>
                  <a:cubicBezTo>
                    <a:pt x="16176" y="1641"/>
                    <a:pt x="15892" y="2461"/>
                    <a:pt x="16318" y="4170"/>
                  </a:cubicBezTo>
                  <a:cubicBezTo>
                    <a:pt x="16745" y="5878"/>
                    <a:pt x="17881" y="8476"/>
                    <a:pt x="18876" y="11142"/>
                  </a:cubicBezTo>
                  <a:cubicBezTo>
                    <a:pt x="19871" y="13808"/>
                    <a:pt x="20724" y="16542"/>
                    <a:pt x="21008" y="18251"/>
                  </a:cubicBezTo>
                  <a:cubicBezTo>
                    <a:pt x="21292" y="19959"/>
                    <a:pt x="21008" y="20643"/>
                    <a:pt x="20013" y="21053"/>
                  </a:cubicBezTo>
                  <a:cubicBezTo>
                    <a:pt x="19018" y="21463"/>
                    <a:pt x="17313" y="21600"/>
                    <a:pt x="15608" y="20985"/>
                  </a:cubicBezTo>
                  <a:cubicBezTo>
                    <a:pt x="13903" y="20370"/>
                    <a:pt x="12197" y="19003"/>
                    <a:pt x="11345" y="17977"/>
                  </a:cubicBezTo>
                  <a:cubicBezTo>
                    <a:pt x="10492" y="16952"/>
                    <a:pt x="10492" y="16268"/>
                    <a:pt x="11203" y="15653"/>
                  </a:cubicBezTo>
                  <a:cubicBezTo>
                    <a:pt x="11913" y="15038"/>
                    <a:pt x="13334" y="14491"/>
                    <a:pt x="14755" y="13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647950" y="524933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698750" y="556683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895600" y="550333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181350" y="53128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365500" y="569383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606799" y="334433"/>
              <a:ext cx="138522" cy="42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1" fill="norm" stroke="1" extrusionOk="0">
                  <a:moveTo>
                    <a:pt x="0" y="0"/>
                  </a:moveTo>
                  <a:cubicBezTo>
                    <a:pt x="655" y="1800"/>
                    <a:pt x="1309" y="3600"/>
                    <a:pt x="1636" y="4818"/>
                  </a:cubicBezTo>
                  <a:cubicBezTo>
                    <a:pt x="1964" y="6035"/>
                    <a:pt x="1964" y="6671"/>
                    <a:pt x="2782" y="7094"/>
                  </a:cubicBezTo>
                  <a:cubicBezTo>
                    <a:pt x="3600" y="7518"/>
                    <a:pt x="5236" y="7729"/>
                    <a:pt x="7200" y="7412"/>
                  </a:cubicBezTo>
                  <a:cubicBezTo>
                    <a:pt x="9164" y="7094"/>
                    <a:pt x="11455" y="6247"/>
                    <a:pt x="12764" y="5559"/>
                  </a:cubicBezTo>
                  <a:cubicBezTo>
                    <a:pt x="14073" y="4871"/>
                    <a:pt x="14400" y="4341"/>
                    <a:pt x="14891" y="3547"/>
                  </a:cubicBezTo>
                  <a:cubicBezTo>
                    <a:pt x="15382" y="2753"/>
                    <a:pt x="16036" y="1694"/>
                    <a:pt x="16036" y="1482"/>
                  </a:cubicBezTo>
                  <a:cubicBezTo>
                    <a:pt x="16036" y="1271"/>
                    <a:pt x="15382" y="1906"/>
                    <a:pt x="15382" y="3388"/>
                  </a:cubicBezTo>
                  <a:cubicBezTo>
                    <a:pt x="15382" y="4871"/>
                    <a:pt x="16036" y="7200"/>
                    <a:pt x="17182" y="9794"/>
                  </a:cubicBezTo>
                  <a:cubicBezTo>
                    <a:pt x="18327" y="12388"/>
                    <a:pt x="19964" y="15247"/>
                    <a:pt x="20782" y="16994"/>
                  </a:cubicBezTo>
                  <a:cubicBezTo>
                    <a:pt x="21600" y="18741"/>
                    <a:pt x="21600" y="19376"/>
                    <a:pt x="20945" y="19959"/>
                  </a:cubicBezTo>
                  <a:cubicBezTo>
                    <a:pt x="20291" y="20541"/>
                    <a:pt x="18982" y="21071"/>
                    <a:pt x="17345" y="21335"/>
                  </a:cubicBezTo>
                  <a:cubicBezTo>
                    <a:pt x="15709" y="21600"/>
                    <a:pt x="13745" y="21600"/>
                    <a:pt x="11782" y="20753"/>
                  </a:cubicBezTo>
                  <a:cubicBezTo>
                    <a:pt x="9818" y="19906"/>
                    <a:pt x="7855" y="18212"/>
                    <a:pt x="7527" y="17047"/>
                  </a:cubicBezTo>
                  <a:cubicBezTo>
                    <a:pt x="7200" y="15882"/>
                    <a:pt x="8509" y="15247"/>
                    <a:pt x="9818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794389" y="453957"/>
              <a:ext cx="53711" cy="17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073" fill="norm" stroke="1" extrusionOk="0">
                  <a:moveTo>
                    <a:pt x="18589" y="1700"/>
                  </a:moveTo>
                  <a:cubicBezTo>
                    <a:pt x="16096" y="659"/>
                    <a:pt x="13604" y="-382"/>
                    <a:pt x="11527" y="138"/>
                  </a:cubicBezTo>
                  <a:cubicBezTo>
                    <a:pt x="9450" y="659"/>
                    <a:pt x="7789" y="2741"/>
                    <a:pt x="5712" y="5864"/>
                  </a:cubicBezTo>
                  <a:cubicBezTo>
                    <a:pt x="3635" y="8987"/>
                    <a:pt x="1143" y="13151"/>
                    <a:pt x="312" y="15883"/>
                  </a:cubicBezTo>
                  <a:cubicBezTo>
                    <a:pt x="-519" y="18616"/>
                    <a:pt x="312" y="19917"/>
                    <a:pt x="2804" y="20567"/>
                  </a:cubicBezTo>
                  <a:cubicBezTo>
                    <a:pt x="5296" y="21218"/>
                    <a:pt x="9450" y="21218"/>
                    <a:pt x="12773" y="20698"/>
                  </a:cubicBezTo>
                  <a:cubicBezTo>
                    <a:pt x="16096" y="20177"/>
                    <a:pt x="18589" y="19136"/>
                    <a:pt x="21081" y="18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773786" y="505883"/>
              <a:ext cx="9336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8212" y="21600"/>
                  </a:moveTo>
                  <a:cubicBezTo>
                    <a:pt x="4372" y="21600"/>
                    <a:pt x="532" y="21600"/>
                    <a:pt x="52" y="20057"/>
                  </a:cubicBezTo>
                  <a:cubicBezTo>
                    <a:pt x="-428" y="18514"/>
                    <a:pt x="2452" y="15429"/>
                    <a:pt x="6532" y="11829"/>
                  </a:cubicBezTo>
                  <a:cubicBezTo>
                    <a:pt x="10612" y="8229"/>
                    <a:pt x="15892" y="4114"/>
                    <a:pt x="211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983821" y="187820"/>
              <a:ext cx="95467" cy="38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514" fill="norm" stroke="1" extrusionOk="0">
                  <a:moveTo>
                    <a:pt x="864" y="384"/>
                  </a:moveTo>
                  <a:cubicBezTo>
                    <a:pt x="3162" y="149"/>
                    <a:pt x="5459" y="-86"/>
                    <a:pt x="7298" y="31"/>
                  </a:cubicBezTo>
                  <a:cubicBezTo>
                    <a:pt x="9136" y="149"/>
                    <a:pt x="10515" y="618"/>
                    <a:pt x="11664" y="1440"/>
                  </a:cubicBezTo>
                  <a:cubicBezTo>
                    <a:pt x="12813" y="2262"/>
                    <a:pt x="13732" y="3436"/>
                    <a:pt x="12813" y="4492"/>
                  </a:cubicBezTo>
                  <a:cubicBezTo>
                    <a:pt x="11894" y="5549"/>
                    <a:pt x="9136" y="6488"/>
                    <a:pt x="6379" y="7662"/>
                  </a:cubicBezTo>
                  <a:cubicBezTo>
                    <a:pt x="3621" y="8836"/>
                    <a:pt x="864" y="10244"/>
                    <a:pt x="174" y="11184"/>
                  </a:cubicBezTo>
                  <a:cubicBezTo>
                    <a:pt x="-515" y="12123"/>
                    <a:pt x="864" y="12592"/>
                    <a:pt x="3851" y="13297"/>
                  </a:cubicBezTo>
                  <a:cubicBezTo>
                    <a:pt x="6838" y="14001"/>
                    <a:pt x="11434" y="14940"/>
                    <a:pt x="14421" y="15644"/>
                  </a:cubicBezTo>
                  <a:cubicBezTo>
                    <a:pt x="17408" y="16349"/>
                    <a:pt x="18787" y="16818"/>
                    <a:pt x="19706" y="17347"/>
                  </a:cubicBezTo>
                  <a:cubicBezTo>
                    <a:pt x="20625" y="17875"/>
                    <a:pt x="21085" y="18462"/>
                    <a:pt x="20396" y="19107"/>
                  </a:cubicBezTo>
                  <a:cubicBezTo>
                    <a:pt x="19706" y="19753"/>
                    <a:pt x="17868" y="20457"/>
                    <a:pt x="15800" y="20868"/>
                  </a:cubicBezTo>
                  <a:cubicBezTo>
                    <a:pt x="13732" y="21279"/>
                    <a:pt x="11434" y="21397"/>
                    <a:pt x="9136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197350" y="709083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099050" y="368434"/>
              <a:ext cx="92376" cy="44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02" fill="norm" stroke="1" extrusionOk="0">
                  <a:moveTo>
                    <a:pt x="4320" y="6889"/>
                  </a:moveTo>
                  <a:cubicBezTo>
                    <a:pt x="4800" y="9424"/>
                    <a:pt x="5280" y="11960"/>
                    <a:pt x="5280" y="14191"/>
                  </a:cubicBezTo>
                  <a:cubicBezTo>
                    <a:pt x="5280" y="16422"/>
                    <a:pt x="4800" y="18348"/>
                    <a:pt x="4080" y="19616"/>
                  </a:cubicBezTo>
                  <a:cubicBezTo>
                    <a:pt x="3360" y="20884"/>
                    <a:pt x="2400" y="21492"/>
                    <a:pt x="1920" y="21391"/>
                  </a:cubicBezTo>
                  <a:cubicBezTo>
                    <a:pt x="1440" y="21289"/>
                    <a:pt x="1440" y="20478"/>
                    <a:pt x="1440" y="18044"/>
                  </a:cubicBezTo>
                  <a:cubicBezTo>
                    <a:pt x="1440" y="15610"/>
                    <a:pt x="1440" y="11554"/>
                    <a:pt x="1920" y="8562"/>
                  </a:cubicBezTo>
                  <a:cubicBezTo>
                    <a:pt x="2400" y="5571"/>
                    <a:pt x="3360" y="3644"/>
                    <a:pt x="4080" y="2377"/>
                  </a:cubicBezTo>
                  <a:cubicBezTo>
                    <a:pt x="4800" y="1109"/>
                    <a:pt x="5280" y="500"/>
                    <a:pt x="6720" y="196"/>
                  </a:cubicBezTo>
                  <a:cubicBezTo>
                    <a:pt x="8160" y="-108"/>
                    <a:pt x="10560" y="-108"/>
                    <a:pt x="13440" y="551"/>
                  </a:cubicBezTo>
                  <a:cubicBezTo>
                    <a:pt x="16320" y="1210"/>
                    <a:pt x="19680" y="2529"/>
                    <a:pt x="20640" y="4050"/>
                  </a:cubicBezTo>
                  <a:cubicBezTo>
                    <a:pt x="21600" y="5571"/>
                    <a:pt x="20160" y="7295"/>
                    <a:pt x="18480" y="8360"/>
                  </a:cubicBezTo>
                  <a:cubicBezTo>
                    <a:pt x="16800" y="9424"/>
                    <a:pt x="14880" y="9830"/>
                    <a:pt x="12240" y="10084"/>
                  </a:cubicBezTo>
                  <a:cubicBezTo>
                    <a:pt x="9600" y="10337"/>
                    <a:pt x="6240" y="10438"/>
                    <a:pt x="4080" y="10185"/>
                  </a:cubicBezTo>
                  <a:cubicBezTo>
                    <a:pt x="1920" y="9931"/>
                    <a:pt x="960" y="9323"/>
                    <a:pt x="0" y="8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251450" y="362743"/>
              <a:ext cx="177295" cy="18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36" fill="norm" stroke="1" extrusionOk="0">
                  <a:moveTo>
                    <a:pt x="0" y="2522"/>
                  </a:moveTo>
                  <a:cubicBezTo>
                    <a:pt x="1543" y="6082"/>
                    <a:pt x="3086" y="9643"/>
                    <a:pt x="3857" y="12254"/>
                  </a:cubicBezTo>
                  <a:cubicBezTo>
                    <a:pt x="4629" y="14865"/>
                    <a:pt x="4629" y="16526"/>
                    <a:pt x="4500" y="17950"/>
                  </a:cubicBezTo>
                  <a:cubicBezTo>
                    <a:pt x="4371" y="19374"/>
                    <a:pt x="4114" y="20561"/>
                    <a:pt x="3857" y="20561"/>
                  </a:cubicBezTo>
                  <a:cubicBezTo>
                    <a:pt x="3600" y="20561"/>
                    <a:pt x="3343" y="19374"/>
                    <a:pt x="3857" y="16645"/>
                  </a:cubicBezTo>
                  <a:cubicBezTo>
                    <a:pt x="4371" y="13915"/>
                    <a:pt x="5657" y="9643"/>
                    <a:pt x="6814" y="7032"/>
                  </a:cubicBezTo>
                  <a:cubicBezTo>
                    <a:pt x="7971" y="4421"/>
                    <a:pt x="9000" y="3471"/>
                    <a:pt x="10157" y="3352"/>
                  </a:cubicBezTo>
                  <a:cubicBezTo>
                    <a:pt x="11314" y="3234"/>
                    <a:pt x="12600" y="3946"/>
                    <a:pt x="13243" y="5014"/>
                  </a:cubicBezTo>
                  <a:cubicBezTo>
                    <a:pt x="13886" y="6082"/>
                    <a:pt x="13886" y="7506"/>
                    <a:pt x="14529" y="8337"/>
                  </a:cubicBezTo>
                  <a:cubicBezTo>
                    <a:pt x="15171" y="9168"/>
                    <a:pt x="16457" y="9405"/>
                    <a:pt x="17614" y="9168"/>
                  </a:cubicBezTo>
                  <a:cubicBezTo>
                    <a:pt x="18771" y="8931"/>
                    <a:pt x="19800" y="8218"/>
                    <a:pt x="20443" y="7269"/>
                  </a:cubicBezTo>
                  <a:cubicBezTo>
                    <a:pt x="21086" y="6320"/>
                    <a:pt x="21343" y="5133"/>
                    <a:pt x="21471" y="3946"/>
                  </a:cubicBezTo>
                  <a:cubicBezTo>
                    <a:pt x="21600" y="2759"/>
                    <a:pt x="21600" y="1572"/>
                    <a:pt x="20957" y="741"/>
                  </a:cubicBezTo>
                  <a:cubicBezTo>
                    <a:pt x="20314" y="-89"/>
                    <a:pt x="19029" y="-564"/>
                    <a:pt x="17229" y="1216"/>
                  </a:cubicBezTo>
                  <a:cubicBezTo>
                    <a:pt x="15429" y="2996"/>
                    <a:pt x="13114" y="7032"/>
                    <a:pt x="12343" y="10473"/>
                  </a:cubicBezTo>
                  <a:cubicBezTo>
                    <a:pt x="11571" y="13915"/>
                    <a:pt x="12343" y="16763"/>
                    <a:pt x="13500" y="18425"/>
                  </a:cubicBezTo>
                  <a:cubicBezTo>
                    <a:pt x="14657" y="20087"/>
                    <a:pt x="16200" y="20561"/>
                    <a:pt x="17743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458512" y="154420"/>
              <a:ext cx="133722" cy="36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21" fill="norm" stroke="1" extrusionOk="0">
                  <a:moveTo>
                    <a:pt x="14572" y="14487"/>
                  </a:moveTo>
                  <a:cubicBezTo>
                    <a:pt x="10860" y="14978"/>
                    <a:pt x="7147" y="15469"/>
                    <a:pt x="4616" y="16328"/>
                  </a:cubicBezTo>
                  <a:cubicBezTo>
                    <a:pt x="2085" y="17187"/>
                    <a:pt x="734" y="18415"/>
                    <a:pt x="228" y="19335"/>
                  </a:cubicBezTo>
                  <a:cubicBezTo>
                    <a:pt x="-278" y="20255"/>
                    <a:pt x="59" y="20869"/>
                    <a:pt x="1241" y="21115"/>
                  </a:cubicBezTo>
                  <a:cubicBezTo>
                    <a:pt x="2422" y="21360"/>
                    <a:pt x="4447" y="21237"/>
                    <a:pt x="6978" y="20133"/>
                  </a:cubicBezTo>
                  <a:cubicBezTo>
                    <a:pt x="9510" y="19028"/>
                    <a:pt x="12547" y="16942"/>
                    <a:pt x="14910" y="14180"/>
                  </a:cubicBezTo>
                  <a:cubicBezTo>
                    <a:pt x="17272" y="11419"/>
                    <a:pt x="18960" y="7983"/>
                    <a:pt x="19972" y="5958"/>
                  </a:cubicBezTo>
                  <a:cubicBezTo>
                    <a:pt x="20985" y="3933"/>
                    <a:pt x="21322" y="3319"/>
                    <a:pt x="21322" y="2460"/>
                  </a:cubicBezTo>
                  <a:cubicBezTo>
                    <a:pt x="21322" y="1601"/>
                    <a:pt x="20985" y="496"/>
                    <a:pt x="20141" y="128"/>
                  </a:cubicBezTo>
                  <a:cubicBezTo>
                    <a:pt x="19297" y="-240"/>
                    <a:pt x="17947" y="128"/>
                    <a:pt x="16935" y="1969"/>
                  </a:cubicBezTo>
                  <a:cubicBezTo>
                    <a:pt x="15922" y="3810"/>
                    <a:pt x="15247" y="7124"/>
                    <a:pt x="14910" y="10130"/>
                  </a:cubicBezTo>
                  <a:cubicBezTo>
                    <a:pt x="14572" y="13137"/>
                    <a:pt x="14572" y="15837"/>
                    <a:pt x="15078" y="17433"/>
                  </a:cubicBezTo>
                  <a:cubicBezTo>
                    <a:pt x="15585" y="19028"/>
                    <a:pt x="16597" y="19519"/>
                    <a:pt x="17610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619750" y="397933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626100" y="296333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662259" y="315383"/>
              <a:ext cx="97191" cy="19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06" fill="norm" stroke="1" extrusionOk="0">
                  <a:moveTo>
                    <a:pt x="21102" y="0"/>
                  </a:moveTo>
                  <a:cubicBezTo>
                    <a:pt x="16506" y="470"/>
                    <a:pt x="11911" y="939"/>
                    <a:pt x="8234" y="3757"/>
                  </a:cubicBezTo>
                  <a:cubicBezTo>
                    <a:pt x="4557" y="6574"/>
                    <a:pt x="1800" y="11739"/>
                    <a:pt x="651" y="15026"/>
                  </a:cubicBezTo>
                  <a:cubicBezTo>
                    <a:pt x="-498" y="18313"/>
                    <a:pt x="-38" y="19722"/>
                    <a:pt x="1340" y="20543"/>
                  </a:cubicBezTo>
                  <a:cubicBezTo>
                    <a:pt x="2719" y="21365"/>
                    <a:pt x="5017" y="21600"/>
                    <a:pt x="8004" y="21248"/>
                  </a:cubicBezTo>
                  <a:cubicBezTo>
                    <a:pt x="10991" y="20896"/>
                    <a:pt x="14668" y="19957"/>
                    <a:pt x="18345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808047" y="137583"/>
              <a:ext cx="97454" cy="40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24" fill="norm" stroke="1" extrusionOk="0">
                  <a:moveTo>
                    <a:pt x="21159" y="0"/>
                  </a:moveTo>
                  <a:cubicBezTo>
                    <a:pt x="16563" y="1781"/>
                    <a:pt x="11968" y="3563"/>
                    <a:pt x="8521" y="6235"/>
                  </a:cubicBezTo>
                  <a:cubicBezTo>
                    <a:pt x="5074" y="8907"/>
                    <a:pt x="2776" y="12470"/>
                    <a:pt x="1397" y="15142"/>
                  </a:cubicBezTo>
                  <a:cubicBezTo>
                    <a:pt x="19" y="17814"/>
                    <a:pt x="-441" y="19596"/>
                    <a:pt x="478" y="20542"/>
                  </a:cubicBezTo>
                  <a:cubicBezTo>
                    <a:pt x="1397" y="21489"/>
                    <a:pt x="3695" y="21600"/>
                    <a:pt x="5763" y="21489"/>
                  </a:cubicBezTo>
                  <a:cubicBezTo>
                    <a:pt x="7831" y="21377"/>
                    <a:pt x="9670" y="21043"/>
                    <a:pt x="11508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791200" y="353483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760199" y="302683"/>
              <a:ext cx="118076" cy="60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10" fill="norm" stroke="1" extrusionOk="0">
                  <a:moveTo>
                    <a:pt x="3867" y="0"/>
                  </a:moveTo>
                  <a:cubicBezTo>
                    <a:pt x="2352" y="1345"/>
                    <a:pt x="836" y="2691"/>
                    <a:pt x="267" y="3961"/>
                  </a:cubicBezTo>
                  <a:cubicBezTo>
                    <a:pt x="-301" y="5232"/>
                    <a:pt x="78" y="6428"/>
                    <a:pt x="1025" y="7138"/>
                  </a:cubicBezTo>
                  <a:cubicBezTo>
                    <a:pt x="1973" y="7848"/>
                    <a:pt x="3488" y="8072"/>
                    <a:pt x="5004" y="8072"/>
                  </a:cubicBezTo>
                  <a:cubicBezTo>
                    <a:pt x="6520" y="8072"/>
                    <a:pt x="8036" y="7848"/>
                    <a:pt x="10310" y="6951"/>
                  </a:cubicBezTo>
                  <a:cubicBezTo>
                    <a:pt x="12583" y="6054"/>
                    <a:pt x="15615" y="4484"/>
                    <a:pt x="17131" y="3513"/>
                  </a:cubicBezTo>
                  <a:cubicBezTo>
                    <a:pt x="18646" y="2541"/>
                    <a:pt x="18646" y="2167"/>
                    <a:pt x="18836" y="3251"/>
                  </a:cubicBezTo>
                  <a:cubicBezTo>
                    <a:pt x="19025" y="4335"/>
                    <a:pt x="19404" y="6876"/>
                    <a:pt x="19973" y="9305"/>
                  </a:cubicBezTo>
                  <a:cubicBezTo>
                    <a:pt x="20541" y="11734"/>
                    <a:pt x="21299" y="14051"/>
                    <a:pt x="21110" y="15845"/>
                  </a:cubicBezTo>
                  <a:cubicBezTo>
                    <a:pt x="20920" y="17639"/>
                    <a:pt x="19783" y="18909"/>
                    <a:pt x="18836" y="19731"/>
                  </a:cubicBezTo>
                  <a:cubicBezTo>
                    <a:pt x="17888" y="20554"/>
                    <a:pt x="17131" y="20927"/>
                    <a:pt x="15804" y="21189"/>
                  </a:cubicBezTo>
                  <a:cubicBezTo>
                    <a:pt x="14478" y="21451"/>
                    <a:pt x="12583" y="21600"/>
                    <a:pt x="11257" y="21451"/>
                  </a:cubicBezTo>
                  <a:cubicBezTo>
                    <a:pt x="9931" y="21301"/>
                    <a:pt x="9173" y="20853"/>
                    <a:pt x="8983" y="19881"/>
                  </a:cubicBezTo>
                  <a:cubicBezTo>
                    <a:pt x="8794" y="18909"/>
                    <a:pt x="9173" y="17415"/>
                    <a:pt x="9552" y="15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963792" y="512233"/>
              <a:ext cx="72009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8035" y="0"/>
                  </a:moveTo>
                  <a:cubicBezTo>
                    <a:pt x="4949" y="5725"/>
                    <a:pt x="1864" y="11451"/>
                    <a:pt x="629" y="14964"/>
                  </a:cubicBezTo>
                  <a:cubicBezTo>
                    <a:pt x="-605" y="18477"/>
                    <a:pt x="12" y="19778"/>
                    <a:pt x="2172" y="20559"/>
                  </a:cubicBezTo>
                  <a:cubicBezTo>
                    <a:pt x="4332" y="21340"/>
                    <a:pt x="8035" y="21600"/>
                    <a:pt x="11429" y="21600"/>
                  </a:cubicBezTo>
                  <a:cubicBezTo>
                    <a:pt x="14824" y="21600"/>
                    <a:pt x="17909" y="21340"/>
                    <a:pt x="20995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972300" y="588433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7080250" y="601133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7118350" y="543983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213600" y="505883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921500" y="575733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737350" y="0"/>
              <a:ext cx="285750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887"/>
                    <a:pt x="5760" y="12175"/>
                    <a:pt x="7440" y="9425"/>
                  </a:cubicBezTo>
                  <a:cubicBezTo>
                    <a:pt x="9120" y="6676"/>
                    <a:pt x="9600" y="5891"/>
                    <a:pt x="10080" y="4909"/>
                  </a:cubicBezTo>
                  <a:cubicBezTo>
                    <a:pt x="10560" y="3927"/>
                    <a:pt x="11040" y="2749"/>
                    <a:pt x="11520" y="1767"/>
                  </a:cubicBezTo>
                  <a:cubicBezTo>
                    <a:pt x="12000" y="785"/>
                    <a:pt x="12480" y="0"/>
                    <a:pt x="13120" y="0"/>
                  </a:cubicBezTo>
                  <a:cubicBezTo>
                    <a:pt x="13760" y="0"/>
                    <a:pt x="14560" y="785"/>
                    <a:pt x="15600" y="2749"/>
                  </a:cubicBezTo>
                  <a:cubicBezTo>
                    <a:pt x="16640" y="4713"/>
                    <a:pt x="17920" y="7855"/>
                    <a:pt x="18800" y="9916"/>
                  </a:cubicBezTo>
                  <a:cubicBezTo>
                    <a:pt x="19680" y="11978"/>
                    <a:pt x="20160" y="12960"/>
                    <a:pt x="20560" y="13451"/>
                  </a:cubicBezTo>
                  <a:cubicBezTo>
                    <a:pt x="20960" y="13942"/>
                    <a:pt x="21280" y="13942"/>
                    <a:pt x="21600" y="13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969029" y="1590603"/>
              <a:ext cx="208110" cy="61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78" fill="norm" stroke="1" extrusionOk="0">
                  <a:moveTo>
                    <a:pt x="1254" y="2244"/>
                  </a:moveTo>
                  <a:cubicBezTo>
                    <a:pt x="818" y="1803"/>
                    <a:pt x="381" y="1362"/>
                    <a:pt x="163" y="1435"/>
                  </a:cubicBezTo>
                  <a:cubicBezTo>
                    <a:pt x="-55" y="1509"/>
                    <a:pt x="-55" y="2097"/>
                    <a:pt x="163" y="2795"/>
                  </a:cubicBezTo>
                  <a:cubicBezTo>
                    <a:pt x="381" y="3493"/>
                    <a:pt x="818" y="4301"/>
                    <a:pt x="1909" y="4925"/>
                  </a:cubicBezTo>
                  <a:cubicBezTo>
                    <a:pt x="3000" y="5550"/>
                    <a:pt x="4745" y="5990"/>
                    <a:pt x="6600" y="5954"/>
                  </a:cubicBezTo>
                  <a:cubicBezTo>
                    <a:pt x="8454" y="5917"/>
                    <a:pt x="10418" y="5403"/>
                    <a:pt x="12272" y="4448"/>
                  </a:cubicBezTo>
                  <a:cubicBezTo>
                    <a:pt x="14127" y="3493"/>
                    <a:pt x="15872" y="2097"/>
                    <a:pt x="16854" y="1215"/>
                  </a:cubicBezTo>
                  <a:cubicBezTo>
                    <a:pt x="17836" y="333"/>
                    <a:pt x="18054" y="-34"/>
                    <a:pt x="17945" y="3"/>
                  </a:cubicBezTo>
                  <a:cubicBezTo>
                    <a:pt x="17836" y="39"/>
                    <a:pt x="17400" y="480"/>
                    <a:pt x="17509" y="1839"/>
                  </a:cubicBezTo>
                  <a:cubicBezTo>
                    <a:pt x="17618" y="3199"/>
                    <a:pt x="18272" y="5476"/>
                    <a:pt x="19036" y="7790"/>
                  </a:cubicBezTo>
                  <a:cubicBezTo>
                    <a:pt x="19800" y="10105"/>
                    <a:pt x="20672" y="12456"/>
                    <a:pt x="21109" y="14550"/>
                  </a:cubicBezTo>
                  <a:cubicBezTo>
                    <a:pt x="21545" y="16644"/>
                    <a:pt x="21545" y="18480"/>
                    <a:pt x="21218" y="19582"/>
                  </a:cubicBezTo>
                  <a:cubicBezTo>
                    <a:pt x="20890" y="20684"/>
                    <a:pt x="20236" y="21052"/>
                    <a:pt x="19363" y="21272"/>
                  </a:cubicBezTo>
                  <a:cubicBezTo>
                    <a:pt x="18490" y="21493"/>
                    <a:pt x="17400" y="21566"/>
                    <a:pt x="15872" y="21346"/>
                  </a:cubicBezTo>
                  <a:cubicBezTo>
                    <a:pt x="14345" y="21125"/>
                    <a:pt x="12381" y="20611"/>
                    <a:pt x="11072" y="19876"/>
                  </a:cubicBezTo>
                  <a:cubicBezTo>
                    <a:pt x="9763" y="19142"/>
                    <a:pt x="9109" y="18186"/>
                    <a:pt x="9436" y="17488"/>
                  </a:cubicBezTo>
                  <a:cubicBezTo>
                    <a:pt x="9763" y="16790"/>
                    <a:pt x="11072" y="16350"/>
                    <a:pt x="12381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260600" y="1845733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285364" y="175683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425700" y="1706033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444750" y="176953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444750" y="1833033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982383" y="1469953"/>
              <a:ext cx="135468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44" fill="norm" stroke="1" extrusionOk="0">
                  <a:moveTo>
                    <a:pt x="15286" y="12236"/>
                  </a:moveTo>
                  <a:cubicBezTo>
                    <a:pt x="14290" y="11758"/>
                    <a:pt x="13293" y="11281"/>
                    <a:pt x="11963" y="11102"/>
                  </a:cubicBezTo>
                  <a:cubicBezTo>
                    <a:pt x="10634" y="10923"/>
                    <a:pt x="8973" y="11042"/>
                    <a:pt x="6979" y="11699"/>
                  </a:cubicBezTo>
                  <a:cubicBezTo>
                    <a:pt x="4985" y="12355"/>
                    <a:pt x="2659" y="13548"/>
                    <a:pt x="1330" y="14861"/>
                  </a:cubicBezTo>
                  <a:cubicBezTo>
                    <a:pt x="0" y="16174"/>
                    <a:pt x="-332" y="17606"/>
                    <a:pt x="333" y="18441"/>
                  </a:cubicBezTo>
                  <a:cubicBezTo>
                    <a:pt x="997" y="19277"/>
                    <a:pt x="2659" y="19515"/>
                    <a:pt x="4154" y="19396"/>
                  </a:cubicBezTo>
                  <a:cubicBezTo>
                    <a:pt x="5650" y="19277"/>
                    <a:pt x="6979" y="18799"/>
                    <a:pt x="8973" y="16771"/>
                  </a:cubicBezTo>
                  <a:cubicBezTo>
                    <a:pt x="10966" y="14742"/>
                    <a:pt x="13625" y="11162"/>
                    <a:pt x="15120" y="8298"/>
                  </a:cubicBezTo>
                  <a:cubicBezTo>
                    <a:pt x="16616" y="5434"/>
                    <a:pt x="16948" y="3285"/>
                    <a:pt x="16948" y="1913"/>
                  </a:cubicBezTo>
                  <a:cubicBezTo>
                    <a:pt x="16948" y="541"/>
                    <a:pt x="16616" y="-56"/>
                    <a:pt x="16117" y="4"/>
                  </a:cubicBezTo>
                  <a:cubicBezTo>
                    <a:pt x="15619" y="63"/>
                    <a:pt x="14954" y="779"/>
                    <a:pt x="14456" y="2987"/>
                  </a:cubicBezTo>
                  <a:cubicBezTo>
                    <a:pt x="13957" y="5195"/>
                    <a:pt x="13625" y="8894"/>
                    <a:pt x="14123" y="12116"/>
                  </a:cubicBezTo>
                  <a:cubicBezTo>
                    <a:pt x="14622" y="15338"/>
                    <a:pt x="15951" y="18083"/>
                    <a:pt x="17280" y="19575"/>
                  </a:cubicBezTo>
                  <a:cubicBezTo>
                    <a:pt x="18610" y="21067"/>
                    <a:pt x="19939" y="21305"/>
                    <a:pt x="21268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151154" y="1429345"/>
              <a:ext cx="265147" cy="39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64" fill="norm" stroke="1" extrusionOk="0">
                  <a:moveTo>
                    <a:pt x="8103" y="14597"/>
                  </a:moveTo>
                  <a:cubicBezTo>
                    <a:pt x="7417" y="14254"/>
                    <a:pt x="6731" y="13911"/>
                    <a:pt x="5960" y="13797"/>
                  </a:cubicBezTo>
                  <a:cubicBezTo>
                    <a:pt x="5188" y="13683"/>
                    <a:pt x="4331" y="13797"/>
                    <a:pt x="3303" y="14825"/>
                  </a:cubicBezTo>
                  <a:cubicBezTo>
                    <a:pt x="2274" y="15854"/>
                    <a:pt x="1074" y="17797"/>
                    <a:pt x="474" y="19054"/>
                  </a:cubicBezTo>
                  <a:cubicBezTo>
                    <a:pt x="-126" y="20311"/>
                    <a:pt x="-126" y="20883"/>
                    <a:pt x="303" y="21168"/>
                  </a:cubicBezTo>
                  <a:cubicBezTo>
                    <a:pt x="731" y="21454"/>
                    <a:pt x="1588" y="21454"/>
                    <a:pt x="2617" y="20997"/>
                  </a:cubicBezTo>
                  <a:cubicBezTo>
                    <a:pt x="3645" y="20540"/>
                    <a:pt x="4845" y="19625"/>
                    <a:pt x="5617" y="18883"/>
                  </a:cubicBezTo>
                  <a:cubicBezTo>
                    <a:pt x="6388" y="18140"/>
                    <a:pt x="6731" y="17568"/>
                    <a:pt x="7245" y="16768"/>
                  </a:cubicBezTo>
                  <a:cubicBezTo>
                    <a:pt x="7760" y="15968"/>
                    <a:pt x="8445" y="14940"/>
                    <a:pt x="8788" y="14768"/>
                  </a:cubicBezTo>
                  <a:cubicBezTo>
                    <a:pt x="9131" y="14597"/>
                    <a:pt x="9131" y="15283"/>
                    <a:pt x="9131" y="15911"/>
                  </a:cubicBezTo>
                  <a:cubicBezTo>
                    <a:pt x="9131" y="16540"/>
                    <a:pt x="9131" y="17111"/>
                    <a:pt x="9560" y="17397"/>
                  </a:cubicBezTo>
                  <a:cubicBezTo>
                    <a:pt x="9988" y="17683"/>
                    <a:pt x="10845" y="17683"/>
                    <a:pt x="11531" y="17340"/>
                  </a:cubicBezTo>
                  <a:cubicBezTo>
                    <a:pt x="12217" y="16997"/>
                    <a:pt x="12731" y="16311"/>
                    <a:pt x="13845" y="14083"/>
                  </a:cubicBezTo>
                  <a:cubicBezTo>
                    <a:pt x="14960" y="11854"/>
                    <a:pt x="16674" y="8083"/>
                    <a:pt x="17703" y="5854"/>
                  </a:cubicBezTo>
                  <a:cubicBezTo>
                    <a:pt x="18731" y="3625"/>
                    <a:pt x="19074" y="2940"/>
                    <a:pt x="19331" y="2083"/>
                  </a:cubicBezTo>
                  <a:cubicBezTo>
                    <a:pt x="19588" y="1225"/>
                    <a:pt x="19760" y="197"/>
                    <a:pt x="19588" y="25"/>
                  </a:cubicBezTo>
                  <a:cubicBezTo>
                    <a:pt x="19417" y="-146"/>
                    <a:pt x="18903" y="540"/>
                    <a:pt x="18217" y="2825"/>
                  </a:cubicBezTo>
                  <a:cubicBezTo>
                    <a:pt x="17531" y="5111"/>
                    <a:pt x="16674" y="8997"/>
                    <a:pt x="16160" y="12025"/>
                  </a:cubicBezTo>
                  <a:cubicBezTo>
                    <a:pt x="15645" y="15054"/>
                    <a:pt x="15474" y="17225"/>
                    <a:pt x="15474" y="18597"/>
                  </a:cubicBezTo>
                  <a:cubicBezTo>
                    <a:pt x="15474" y="19968"/>
                    <a:pt x="15645" y="20540"/>
                    <a:pt x="16160" y="20883"/>
                  </a:cubicBezTo>
                  <a:cubicBezTo>
                    <a:pt x="16674" y="21225"/>
                    <a:pt x="17531" y="21340"/>
                    <a:pt x="18474" y="20654"/>
                  </a:cubicBezTo>
                  <a:cubicBezTo>
                    <a:pt x="19417" y="19968"/>
                    <a:pt x="20445" y="18483"/>
                    <a:pt x="21474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3337983" y="1623483"/>
              <a:ext cx="154518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959" y="10800"/>
                  </a:moveTo>
                  <a:cubicBezTo>
                    <a:pt x="1479" y="14400"/>
                    <a:pt x="0" y="18000"/>
                    <a:pt x="0" y="19800"/>
                  </a:cubicBezTo>
                  <a:cubicBezTo>
                    <a:pt x="0" y="21600"/>
                    <a:pt x="1479" y="21600"/>
                    <a:pt x="5326" y="18000"/>
                  </a:cubicBezTo>
                  <a:cubicBezTo>
                    <a:pt x="9173" y="14400"/>
                    <a:pt x="1538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3524250" y="1651968"/>
              <a:ext cx="165101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2462" y="6324"/>
                  </a:moveTo>
                  <a:cubicBezTo>
                    <a:pt x="12462" y="4921"/>
                    <a:pt x="12462" y="3519"/>
                    <a:pt x="12046" y="2256"/>
                  </a:cubicBezTo>
                  <a:cubicBezTo>
                    <a:pt x="11631" y="994"/>
                    <a:pt x="10800" y="-128"/>
                    <a:pt x="9000" y="12"/>
                  </a:cubicBezTo>
                  <a:cubicBezTo>
                    <a:pt x="7200" y="153"/>
                    <a:pt x="4431" y="1555"/>
                    <a:pt x="2631" y="4641"/>
                  </a:cubicBezTo>
                  <a:cubicBezTo>
                    <a:pt x="831" y="7727"/>
                    <a:pt x="0" y="12495"/>
                    <a:pt x="0" y="15441"/>
                  </a:cubicBezTo>
                  <a:cubicBezTo>
                    <a:pt x="0" y="18386"/>
                    <a:pt x="831" y="19508"/>
                    <a:pt x="2077" y="19789"/>
                  </a:cubicBezTo>
                  <a:cubicBezTo>
                    <a:pt x="3323" y="20069"/>
                    <a:pt x="4985" y="19508"/>
                    <a:pt x="6785" y="17685"/>
                  </a:cubicBezTo>
                  <a:cubicBezTo>
                    <a:pt x="8585" y="15862"/>
                    <a:pt x="10523" y="12776"/>
                    <a:pt x="11631" y="10391"/>
                  </a:cubicBezTo>
                  <a:cubicBezTo>
                    <a:pt x="12738" y="8007"/>
                    <a:pt x="13015" y="6324"/>
                    <a:pt x="13154" y="6464"/>
                  </a:cubicBezTo>
                  <a:cubicBezTo>
                    <a:pt x="13292" y="6604"/>
                    <a:pt x="13292" y="8568"/>
                    <a:pt x="13985" y="10953"/>
                  </a:cubicBezTo>
                  <a:cubicBezTo>
                    <a:pt x="14677" y="13337"/>
                    <a:pt x="16062" y="16142"/>
                    <a:pt x="17446" y="17966"/>
                  </a:cubicBezTo>
                  <a:cubicBezTo>
                    <a:pt x="18831" y="19789"/>
                    <a:pt x="20215" y="20630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202478" y="1640122"/>
              <a:ext cx="98990" cy="47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68" fill="norm" stroke="1" extrusionOk="0">
                  <a:moveTo>
                    <a:pt x="2960" y="8918"/>
                  </a:moveTo>
                  <a:cubicBezTo>
                    <a:pt x="2960" y="11286"/>
                    <a:pt x="2960" y="13655"/>
                    <a:pt x="2960" y="15407"/>
                  </a:cubicBezTo>
                  <a:cubicBezTo>
                    <a:pt x="2960" y="17160"/>
                    <a:pt x="2960" y="18297"/>
                    <a:pt x="2960" y="19292"/>
                  </a:cubicBezTo>
                  <a:cubicBezTo>
                    <a:pt x="2960" y="20286"/>
                    <a:pt x="2960" y="21139"/>
                    <a:pt x="2960" y="21329"/>
                  </a:cubicBezTo>
                  <a:cubicBezTo>
                    <a:pt x="2960" y="21518"/>
                    <a:pt x="2960" y="21044"/>
                    <a:pt x="2285" y="19386"/>
                  </a:cubicBezTo>
                  <a:cubicBezTo>
                    <a:pt x="1610" y="17729"/>
                    <a:pt x="260" y="14886"/>
                    <a:pt x="35" y="11950"/>
                  </a:cubicBezTo>
                  <a:cubicBezTo>
                    <a:pt x="-190" y="9013"/>
                    <a:pt x="710" y="5981"/>
                    <a:pt x="1835" y="4134"/>
                  </a:cubicBezTo>
                  <a:cubicBezTo>
                    <a:pt x="2960" y="2286"/>
                    <a:pt x="4310" y="1623"/>
                    <a:pt x="5660" y="1102"/>
                  </a:cubicBezTo>
                  <a:cubicBezTo>
                    <a:pt x="7010" y="581"/>
                    <a:pt x="8360" y="202"/>
                    <a:pt x="10160" y="60"/>
                  </a:cubicBezTo>
                  <a:cubicBezTo>
                    <a:pt x="11960" y="-82"/>
                    <a:pt x="14210" y="13"/>
                    <a:pt x="16235" y="486"/>
                  </a:cubicBezTo>
                  <a:cubicBezTo>
                    <a:pt x="18260" y="960"/>
                    <a:pt x="20060" y="1813"/>
                    <a:pt x="20735" y="2760"/>
                  </a:cubicBezTo>
                  <a:cubicBezTo>
                    <a:pt x="21410" y="3707"/>
                    <a:pt x="20960" y="4750"/>
                    <a:pt x="19610" y="5507"/>
                  </a:cubicBezTo>
                  <a:cubicBezTo>
                    <a:pt x="18260" y="6265"/>
                    <a:pt x="16010" y="6739"/>
                    <a:pt x="13985" y="7118"/>
                  </a:cubicBezTo>
                  <a:cubicBezTo>
                    <a:pt x="11960" y="7497"/>
                    <a:pt x="10160" y="7781"/>
                    <a:pt x="8810" y="7829"/>
                  </a:cubicBezTo>
                  <a:cubicBezTo>
                    <a:pt x="7460" y="7876"/>
                    <a:pt x="6560" y="7686"/>
                    <a:pt x="5660" y="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4352642" y="1674283"/>
              <a:ext cx="83627" cy="13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454" fill="norm" stroke="1" extrusionOk="0">
                  <a:moveTo>
                    <a:pt x="14726" y="0"/>
                  </a:moveTo>
                  <a:cubicBezTo>
                    <a:pt x="9583" y="3927"/>
                    <a:pt x="4440" y="7855"/>
                    <a:pt x="1868" y="11127"/>
                  </a:cubicBezTo>
                  <a:cubicBezTo>
                    <a:pt x="-703" y="14400"/>
                    <a:pt x="-703" y="17018"/>
                    <a:pt x="2383" y="18818"/>
                  </a:cubicBezTo>
                  <a:cubicBezTo>
                    <a:pt x="5468" y="20618"/>
                    <a:pt x="11640" y="21600"/>
                    <a:pt x="15497" y="21436"/>
                  </a:cubicBezTo>
                  <a:cubicBezTo>
                    <a:pt x="19354" y="21273"/>
                    <a:pt x="20897" y="19964"/>
                    <a:pt x="20126" y="16855"/>
                  </a:cubicBezTo>
                  <a:cubicBezTo>
                    <a:pt x="19354" y="13745"/>
                    <a:pt x="16268" y="8836"/>
                    <a:pt x="13183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4489450" y="1693333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4495800" y="1623483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559564" y="1642533"/>
              <a:ext cx="73820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8" fill="norm" stroke="1" extrusionOk="0">
                  <a:moveTo>
                    <a:pt x="1774" y="0"/>
                  </a:moveTo>
                  <a:cubicBezTo>
                    <a:pt x="1157" y="6253"/>
                    <a:pt x="540" y="12505"/>
                    <a:pt x="232" y="16342"/>
                  </a:cubicBezTo>
                  <a:cubicBezTo>
                    <a:pt x="-77" y="20179"/>
                    <a:pt x="-77" y="21600"/>
                    <a:pt x="232" y="21458"/>
                  </a:cubicBezTo>
                  <a:cubicBezTo>
                    <a:pt x="540" y="21316"/>
                    <a:pt x="1157" y="19611"/>
                    <a:pt x="2392" y="16768"/>
                  </a:cubicBezTo>
                  <a:cubicBezTo>
                    <a:pt x="3626" y="13926"/>
                    <a:pt x="5477" y="9947"/>
                    <a:pt x="8563" y="6963"/>
                  </a:cubicBezTo>
                  <a:cubicBezTo>
                    <a:pt x="11649" y="3979"/>
                    <a:pt x="15969" y="1989"/>
                    <a:pt x="18437" y="1705"/>
                  </a:cubicBezTo>
                  <a:cubicBezTo>
                    <a:pt x="20906" y="1421"/>
                    <a:pt x="21523" y="2842"/>
                    <a:pt x="21523" y="6253"/>
                  </a:cubicBezTo>
                  <a:cubicBezTo>
                    <a:pt x="21523" y="9663"/>
                    <a:pt x="20906" y="15063"/>
                    <a:pt x="20289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712341" y="1439333"/>
              <a:ext cx="70432" cy="40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17" fill="norm" stroke="1" extrusionOk="0">
                  <a:moveTo>
                    <a:pt x="18866" y="1343"/>
                  </a:moveTo>
                  <a:cubicBezTo>
                    <a:pt x="20136" y="672"/>
                    <a:pt x="21407" y="0"/>
                    <a:pt x="21089" y="0"/>
                  </a:cubicBezTo>
                  <a:cubicBezTo>
                    <a:pt x="20772" y="0"/>
                    <a:pt x="18866" y="672"/>
                    <a:pt x="15689" y="2686"/>
                  </a:cubicBezTo>
                  <a:cubicBezTo>
                    <a:pt x="12513" y="4701"/>
                    <a:pt x="8066" y="8058"/>
                    <a:pt x="5207" y="10968"/>
                  </a:cubicBezTo>
                  <a:cubicBezTo>
                    <a:pt x="2348" y="13878"/>
                    <a:pt x="1078" y="16340"/>
                    <a:pt x="442" y="17851"/>
                  </a:cubicBezTo>
                  <a:cubicBezTo>
                    <a:pt x="-193" y="19362"/>
                    <a:pt x="-193" y="19921"/>
                    <a:pt x="760" y="20425"/>
                  </a:cubicBezTo>
                  <a:cubicBezTo>
                    <a:pt x="1713" y="20928"/>
                    <a:pt x="3619" y="21376"/>
                    <a:pt x="6160" y="21488"/>
                  </a:cubicBezTo>
                  <a:cubicBezTo>
                    <a:pt x="8701" y="21600"/>
                    <a:pt x="11878" y="21376"/>
                    <a:pt x="13783" y="20928"/>
                  </a:cubicBezTo>
                  <a:cubicBezTo>
                    <a:pt x="15689" y="20481"/>
                    <a:pt x="16325" y="19809"/>
                    <a:pt x="16960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706076" y="1642533"/>
              <a:ext cx="12627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1971" y="21600"/>
                  </a:moveTo>
                  <a:cubicBezTo>
                    <a:pt x="578" y="17486"/>
                    <a:pt x="-816" y="13371"/>
                    <a:pt x="578" y="10286"/>
                  </a:cubicBezTo>
                  <a:cubicBezTo>
                    <a:pt x="1971" y="7200"/>
                    <a:pt x="6152" y="5143"/>
                    <a:pt x="9984" y="3600"/>
                  </a:cubicBezTo>
                  <a:cubicBezTo>
                    <a:pt x="13816" y="2057"/>
                    <a:pt x="17300" y="1029"/>
                    <a:pt x="207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195310" y="1423405"/>
              <a:ext cx="291090" cy="42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2" fill="norm" stroke="1" extrusionOk="0">
                  <a:moveTo>
                    <a:pt x="9316" y="15017"/>
                  </a:moveTo>
                  <a:cubicBezTo>
                    <a:pt x="8847" y="14385"/>
                    <a:pt x="8377" y="13753"/>
                    <a:pt x="7751" y="13437"/>
                  </a:cubicBezTo>
                  <a:cubicBezTo>
                    <a:pt x="7125" y="13121"/>
                    <a:pt x="6342" y="13121"/>
                    <a:pt x="5168" y="13753"/>
                  </a:cubicBezTo>
                  <a:cubicBezTo>
                    <a:pt x="3995" y="14385"/>
                    <a:pt x="2429" y="15650"/>
                    <a:pt x="1490" y="16598"/>
                  </a:cubicBezTo>
                  <a:cubicBezTo>
                    <a:pt x="551" y="17546"/>
                    <a:pt x="238" y="18178"/>
                    <a:pt x="82" y="18758"/>
                  </a:cubicBezTo>
                  <a:cubicBezTo>
                    <a:pt x="-75" y="19337"/>
                    <a:pt x="-75" y="19864"/>
                    <a:pt x="708" y="19970"/>
                  </a:cubicBezTo>
                  <a:cubicBezTo>
                    <a:pt x="1490" y="20075"/>
                    <a:pt x="3055" y="19759"/>
                    <a:pt x="4386" y="19074"/>
                  </a:cubicBezTo>
                  <a:cubicBezTo>
                    <a:pt x="5716" y="18389"/>
                    <a:pt x="6812" y="17335"/>
                    <a:pt x="7516" y="16492"/>
                  </a:cubicBezTo>
                  <a:cubicBezTo>
                    <a:pt x="8221" y="15650"/>
                    <a:pt x="8534" y="15017"/>
                    <a:pt x="8612" y="14965"/>
                  </a:cubicBezTo>
                  <a:cubicBezTo>
                    <a:pt x="8690" y="14912"/>
                    <a:pt x="8534" y="15439"/>
                    <a:pt x="8299" y="16229"/>
                  </a:cubicBezTo>
                  <a:cubicBezTo>
                    <a:pt x="8064" y="17019"/>
                    <a:pt x="7751" y="18073"/>
                    <a:pt x="7595" y="18969"/>
                  </a:cubicBezTo>
                  <a:cubicBezTo>
                    <a:pt x="7438" y="19864"/>
                    <a:pt x="7438" y="20602"/>
                    <a:pt x="7829" y="21023"/>
                  </a:cubicBezTo>
                  <a:cubicBezTo>
                    <a:pt x="8221" y="21445"/>
                    <a:pt x="9003" y="21550"/>
                    <a:pt x="10021" y="20970"/>
                  </a:cubicBezTo>
                  <a:cubicBezTo>
                    <a:pt x="11038" y="20391"/>
                    <a:pt x="12290" y="19127"/>
                    <a:pt x="13777" y="16809"/>
                  </a:cubicBezTo>
                  <a:cubicBezTo>
                    <a:pt x="15264" y="14490"/>
                    <a:pt x="16986" y="11119"/>
                    <a:pt x="18316" y="8379"/>
                  </a:cubicBezTo>
                  <a:cubicBezTo>
                    <a:pt x="19647" y="5640"/>
                    <a:pt x="20586" y="3532"/>
                    <a:pt x="21055" y="2110"/>
                  </a:cubicBezTo>
                  <a:cubicBezTo>
                    <a:pt x="21525" y="688"/>
                    <a:pt x="21525" y="-50"/>
                    <a:pt x="21368" y="3"/>
                  </a:cubicBezTo>
                  <a:cubicBezTo>
                    <a:pt x="21212" y="55"/>
                    <a:pt x="20899" y="898"/>
                    <a:pt x="20273" y="3058"/>
                  </a:cubicBezTo>
                  <a:cubicBezTo>
                    <a:pt x="19647" y="5218"/>
                    <a:pt x="18708" y="8695"/>
                    <a:pt x="18160" y="11488"/>
                  </a:cubicBezTo>
                  <a:cubicBezTo>
                    <a:pt x="17612" y="14280"/>
                    <a:pt x="17455" y="16387"/>
                    <a:pt x="17377" y="17810"/>
                  </a:cubicBezTo>
                  <a:cubicBezTo>
                    <a:pt x="17299" y="19232"/>
                    <a:pt x="17299" y="19970"/>
                    <a:pt x="17690" y="20233"/>
                  </a:cubicBezTo>
                  <a:cubicBezTo>
                    <a:pt x="18082" y="20496"/>
                    <a:pt x="18864" y="20286"/>
                    <a:pt x="19568" y="19759"/>
                  </a:cubicBezTo>
                  <a:cubicBezTo>
                    <a:pt x="20273" y="19232"/>
                    <a:pt x="20899" y="18389"/>
                    <a:pt x="21525" y="17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410200" y="162348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6066017" y="1496483"/>
              <a:ext cx="195083" cy="33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99" fill="norm" stroke="1" extrusionOk="0">
                  <a:moveTo>
                    <a:pt x="14284" y="0"/>
                  </a:moveTo>
                  <a:cubicBezTo>
                    <a:pt x="12676" y="3375"/>
                    <a:pt x="11067" y="6750"/>
                    <a:pt x="9804" y="9450"/>
                  </a:cubicBezTo>
                  <a:cubicBezTo>
                    <a:pt x="8540" y="12150"/>
                    <a:pt x="7621" y="14175"/>
                    <a:pt x="7161" y="15525"/>
                  </a:cubicBezTo>
                  <a:cubicBezTo>
                    <a:pt x="6701" y="16875"/>
                    <a:pt x="6701" y="17550"/>
                    <a:pt x="6587" y="18360"/>
                  </a:cubicBezTo>
                  <a:cubicBezTo>
                    <a:pt x="6472" y="19170"/>
                    <a:pt x="6242" y="20115"/>
                    <a:pt x="6701" y="20723"/>
                  </a:cubicBezTo>
                  <a:cubicBezTo>
                    <a:pt x="7161" y="21330"/>
                    <a:pt x="8310" y="21600"/>
                    <a:pt x="9229" y="21465"/>
                  </a:cubicBezTo>
                  <a:cubicBezTo>
                    <a:pt x="10148" y="21330"/>
                    <a:pt x="10838" y="20790"/>
                    <a:pt x="10723" y="19575"/>
                  </a:cubicBezTo>
                  <a:cubicBezTo>
                    <a:pt x="10608" y="18360"/>
                    <a:pt x="9689" y="16470"/>
                    <a:pt x="8655" y="15255"/>
                  </a:cubicBezTo>
                  <a:cubicBezTo>
                    <a:pt x="7621" y="14040"/>
                    <a:pt x="6472" y="13500"/>
                    <a:pt x="5323" y="13095"/>
                  </a:cubicBezTo>
                  <a:cubicBezTo>
                    <a:pt x="4174" y="12690"/>
                    <a:pt x="3025" y="12420"/>
                    <a:pt x="1876" y="12218"/>
                  </a:cubicBezTo>
                  <a:cubicBezTo>
                    <a:pt x="727" y="12015"/>
                    <a:pt x="-422" y="11880"/>
                    <a:pt x="152" y="11812"/>
                  </a:cubicBezTo>
                  <a:cubicBezTo>
                    <a:pt x="727" y="11745"/>
                    <a:pt x="3025" y="11745"/>
                    <a:pt x="5552" y="11678"/>
                  </a:cubicBezTo>
                  <a:cubicBezTo>
                    <a:pt x="8080" y="11610"/>
                    <a:pt x="10838" y="11475"/>
                    <a:pt x="12791" y="11340"/>
                  </a:cubicBezTo>
                  <a:cubicBezTo>
                    <a:pt x="14744" y="11205"/>
                    <a:pt x="15893" y="11070"/>
                    <a:pt x="16812" y="11273"/>
                  </a:cubicBezTo>
                  <a:cubicBezTo>
                    <a:pt x="17731" y="11475"/>
                    <a:pt x="18421" y="12015"/>
                    <a:pt x="18765" y="12690"/>
                  </a:cubicBezTo>
                  <a:cubicBezTo>
                    <a:pt x="19110" y="13365"/>
                    <a:pt x="19110" y="14175"/>
                    <a:pt x="19225" y="15188"/>
                  </a:cubicBezTo>
                  <a:cubicBezTo>
                    <a:pt x="19340" y="16200"/>
                    <a:pt x="19569" y="17415"/>
                    <a:pt x="19684" y="17685"/>
                  </a:cubicBezTo>
                  <a:cubicBezTo>
                    <a:pt x="19799" y="17955"/>
                    <a:pt x="19799" y="17280"/>
                    <a:pt x="20029" y="15188"/>
                  </a:cubicBezTo>
                  <a:cubicBezTo>
                    <a:pt x="20259" y="13095"/>
                    <a:pt x="20718" y="9585"/>
                    <a:pt x="21178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6292850" y="1617133"/>
              <a:ext cx="292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" y="5948"/>
                    <a:pt x="939" y="11896"/>
                    <a:pt x="1096" y="15809"/>
                  </a:cubicBezTo>
                  <a:cubicBezTo>
                    <a:pt x="1252" y="19722"/>
                    <a:pt x="1096" y="21600"/>
                    <a:pt x="1096" y="21600"/>
                  </a:cubicBezTo>
                  <a:cubicBezTo>
                    <a:pt x="1096" y="21600"/>
                    <a:pt x="1252" y="19722"/>
                    <a:pt x="1643" y="17061"/>
                  </a:cubicBezTo>
                  <a:cubicBezTo>
                    <a:pt x="2035" y="14400"/>
                    <a:pt x="2661" y="10957"/>
                    <a:pt x="3287" y="8765"/>
                  </a:cubicBezTo>
                  <a:cubicBezTo>
                    <a:pt x="3913" y="6574"/>
                    <a:pt x="4539" y="5635"/>
                    <a:pt x="4930" y="5948"/>
                  </a:cubicBezTo>
                  <a:cubicBezTo>
                    <a:pt x="5322" y="6261"/>
                    <a:pt x="5478" y="7826"/>
                    <a:pt x="5557" y="9704"/>
                  </a:cubicBezTo>
                  <a:cubicBezTo>
                    <a:pt x="5635" y="11583"/>
                    <a:pt x="5635" y="13774"/>
                    <a:pt x="5870" y="13930"/>
                  </a:cubicBezTo>
                  <a:cubicBezTo>
                    <a:pt x="6104" y="14087"/>
                    <a:pt x="6574" y="12209"/>
                    <a:pt x="7043" y="10643"/>
                  </a:cubicBezTo>
                  <a:cubicBezTo>
                    <a:pt x="7513" y="9078"/>
                    <a:pt x="7983" y="7826"/>
                    <a:pt x="8530" y="6730"/>
                  </a:cubicBezTo>
                  <a:cubicBezTo>
                    <a:pt x="9078" y="5635"/>
                    <a:pt x="9704" y="4696"/>
                    <a:pt x="10252" y="4852"/>
                  </a:cubicBezTo>
                  <a:cubicBezTo>
                    <a:pt x="10800" y="5009"/>
                    <a:pt x="11270" y="6261"/>
                    <a:pt x="11504" y="7670"/>
                  </a:cubicBezTo>
                  <a:cubicBezTo>
                    <a:pt x="11739" y="9078"/>
                    <a:pt x="11739" y="10643"/>
                    <a:pt x="11817" y="12835"/>
                  </a:cubicBezTo>
                  <a:cubicBezTo>
                    <a:pt x="11896" y="15026"/>
                    <a:pt x="12052" y="17843"/>
                    <a:pt x="12522" y="18939"/>
                  </a:cubicBezTo>
                  <a:cubicBezTo>
                    <a:pt x="12991" y="20035"/>
                    <a:pt x="13774" y="19409"/>
                    <a:pt x="15104" y="16904"/>
                  </a:cubicBezTo>
                  <a:cubicBezTo>
                    <a:pt x="16435" y="14400"/>
                    <a:pt x="18313" y="10017"/>
                    <a:pt x="19487" y="7200"/>
                  </a:cubicBezTo>
                  <a:cubicBezTo>
                    <a:pt x="20661" y="4383"/>
                    <a:pt x="21130" y="3130"/>
                    <a:pt x="20974" y="2504"/>
                  </a:cubicBezTo>
                  <a:cubicBezTo>
                    <a:pt x="20817" y="1878"/>
                    <a:pt x="20035" y="1878"/>
                    <a:pt x="18939" y="3913"/>
                  </a:cubicBezTo>
                  <a:cubicBezTo>
                    <a:pt x="17843" y="5948"/>
                    <a:pt x="16435" y="10017"/>
                    <a:pt x="15730" y="12835"/>
                  </a:cubicBezTo>
                  <a:cubicBezTo>
                    <a:pt x="15026" y="15652"/>
                    <a:pt x="15026" y="17217"/>
                    <a:pt x="15965" y="18470"/>
                  </a:cubicBezTo>
                  <a:cubicBezTo>
                    <a:pt x="16904" y="19722"/>
                    <a:pt x="18783" y="20661"/>
                    <a:pt x="19878" y="21130"/>
                  </a:cubicBezTo>
                  <a:cubicBezTo>
                    <a:pt x="20974" y="21600"/>
                    <a:pt x="2128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991350" y="1629833"/>
              <a:ext cx="31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160"/>
                    <a:pt x="12960" y="4320"/>
                    <a:pt x="9360" y="7920"/>
                  </a:cubicBezTo>
                  <a:cubicBezTo>
                    <a:pt x="5760" y="11520"/>
                    <a:pt x="288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Shape"/>
            <p:cNvSpPr/>
            <p:nvPr/>
          </p:nvSpPr>
          <p:spPr>
            <a:xfrm>
              <a:off x="6990810" y="1496483"/>
              <a:ext cx="47148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0616" fill="norm" stroke="1" extrusionOk="0">
                  <a:moveTo>
                    <a:pt x="8329" y="0"/>
                  </a:moveTo>
                  <a:cubicBezTo>
                    <a:pt x="4729" y="2945"/>
                    <a:pt x="1129" y="5891"/>
                    <a:pt x="229" y="9818"/>
                  </a:cubicBezTo>
                  <a:cubicBezTo>
                    <a:pt x="-671" y="13745"/>
                    <a:pt x="1129" y="18655"/>
                    <a:pt x="4729" y="20127"/>
                  </a:cubicBezTo>
                  <a:cubicBezTo>
                    <a:pt x="8329" y="21600"/>
                    <a:pt x="13729" y="19636"/>
                    <a:pt x="16879" y="15709"/>
                  </a:cubicBezTo>
                  <a:cubicBezTo>
                    <a:pt x="20029" y="11782"/>
                    <a:pt x="20929" y="5891"/>
                    <a:pt x="19129" y="2945"/>
                  </a:cubicBezTo>
                  <a:cubicBezTo>
                    <a:pt x="17329" y="0"/>
                    <a:pt x="12829" y="0"/>
                    <a:pt x="8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0" y="2728383"/>
              <a:ext cx="55118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" y="20366"/>
                    <a:pt x="398" y="19131"/>
                    <a:pt x="639" y="18309"/>
                  </a:cubicBezTo>
                  <a:cubicBezTo>
                    <a:pt x="879" y="17486"/>
                    <a:pt x="1161" y="17074"/>
                    <a:pt x="1452" y="16457"/>
                  </a:cubicBezTo>
                  <a:cubicBezTo>
                    <a:pt x="1742" y="15840"/>
                    <a:pt x="2041" y="15017"/>
                    <a:pt x="2331" y="14194"/>
                  </a:cubicBezTo>
                  <a:cubicBezTo>
                    <a:pt x="2621" y="13371"/>
                    <a:pt x="2903" y="12549"/>
                    <a:pt x="3227" y="11726"/>
                  </a:cubicBezTo>
                  <a:cubicBezTo>
                    <a:pt x="3550" y="10903"/>
                    <a:pt x="3915" y="10080"/>
                    <a:pt x="4239" y="9360"/>
                  </a:cubicBezTo>
                  <a:cubicBezTo>
                    <a:pt x="4562" y="8640"/>
                    <a:pt x="4844" y="8023"/>
                    <a:pt x="5151" y="7406"/>
                  </a:cubicBezTo>
                  <a:cubicBezTo>
                    <a:pt x="5458" y="6789"/>
                    <a:pt x="5790" y="6171"/>
                    <a:pt x="6130" y="5554"/>
                  </a:cubicBezTo>
                  <a:cubicBezTo>
                    <a:pt x="6470" y="4937"/>
                    <a:pt x="6818" y="4320"/>
                    <a:pt x="7088" y="3909"/>
                  </a:cubicBezTo>
                  <a:cubicBezTo>
                    <a:pt x="7358" y="3497"/>
                    <a:pt x="7548" y="3291"/>
                    <a:pt x="7743" y="3086"/>
                  </a:cubicBezTo>
                  <a:cubicBezTo>
                    <a:pt x="7938" y="2880"/>
                    <a:pt x="8137" y="2674"/>
                    <a:pt x="8328" y="2469"/>
                  </a:cubicBezTo>
                  <a:cubicBezTo>
                    <a:pt x="8519" y="2263"/>
                    <a:pt x="8701" y="2057"/>
                    <a:pt x="8909" y="1851"/>
                  </a:cubicBezTo>
                  <a:cubicBezTo>
                    <a:pt x="9116" y="1646"/>
                    <a:pt x="9348" y="1440"/>
                    <a:pt x="9556" y="1337"/>
                  </a:cubicBezTo>
                  <a:cubicBezTo>
                    <a:pt x="9763" y="1234"/>
                    <a:pt x="9946" y="1234"/>
                    <a:pt x="10153" y="1131"/>
                  </a:cubicBezTo>
                  <a:cubicBezTo>
                    <a:pt x="10360" y="1029"/>
                    <a:pt x="10593" y="823"/>
                    <a:pt x="10796" y="720"/>
                  </a:cubicBezTo>
                  <a:cubicBezTo>
                    <a:pt x="10999" y="617"/>
                    <a:pt x="11173" y="617"/>
                    <a:pt x="11376" y="617"/>
                  </a:cubicBezTo>
                  <a:cubicBezTo>
                    <a:pt x="11580" y="617"/>
                    <a:pt x="11812" y="617"/>
                    <a:pt x="12044" y="617"/>
                  </a:cubicBezTo>
                  <a:cubicBezTo>
                    <a:pt x="12276" y="617"/>
                    <a:pt x="12509" y="617"/>
                    <a:pt x="12737" y="617"/>
                  </a:cubicBezTo>
                  <a:cubicBezTo>
                    <a:pt x="12965" y="617"/>
                    <a:pt x="13189" y="617"/>
                    <a:pt x="13517" y="514"/>
                  </a:cubicBezTo>
                  <a:cubicBezTo>
                    <a:pt x="13844" y="411"/>
                    <a:pt x="14276" y="206"/>
                    <a:pt x="14603" y="103"/>
                  </a:cubicBezTo>
                  <a:cubicBezTo>
                    <a:pt x="14931" y="0"/>
                    <a:pt x="15155" y="0"/>
                    <a:pt x="15466" y="0"/>
                  </a:cubicBezTo>
                  <a:cubicBezTo>
                    <a:pt x="15777" y="0"/>
                    <a:pt x="16175" y="0"/>
                    <a:pt x="16590" y="0"/>
                  </a:cubicBezTo>
                  <a:cubicBezTo>
                    <a:pt x="17005" y="0"/>
                    <a:pt x="17436" y="0"/>
                    <a:pt x="17847" y="103"/>
                  </a:cubicBezTo>
                  <a:cubicBezTo>
                    <a:pt x="18257" y="206"/>
                    <a:pt x="18647" y="411"/>
                    <a:pt x="19029" y="617"/>
                  </a:cubicBezTo>
                  <a:cubicBezTo>
                    <a:pt x="19410" y="823"/>
                    <a:pt x="19783" y="1029"/>
                    <a:pt x="20211" y="1337"/>
                  </a:cubicBezTo>
                  <a:cubicBezTo>
                    <a:pt x="20638" y="1646"/>
                    <a:pt x="21119" y="2057"/>
                    <a:pt x="21600" y="2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57527" y="3312575"/>
              <a:ext cx="99368" cy="40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594" fill="norm" stroke="1" extrusionOk="0">
                  <a:moveTo>
                    <a:pt x="5660" y="9672"/>
                  </a:moveTo>
                  <a:cubicBezTo>
                    <a:pt x="5660" y="14186"/>
                    <a:pt x="5660" y="18699"/>
                    <a:pt x="5210" y="20096"/>
                  </a:cubicBezTo>
                  <a:cubicBezTo>
                    <a:pt x="4760" y="21493"/>
                    <a:pt x="3860" y="19774"/>
                    <a:pt x="2735" y="17141"/>
                  </a:cubicBezTo>
                  <a:cubicBezTo>
                    <a:pt x="1610" y="14508"/>
                    <a:pt x="260" y="10962"/>
                    <a:pt x="35" y="8275"/>
                  </a:cubicBezTo>
                  <a:cubicBezTo>
                    <a:pt x="-190" y="5589"/>
                    <a:pt x="710" y="3762"/>
                    <a:pt x="1610" y="2580"/>
                  </a:cubicBezTo>
                  <a:cubicBezTo>
                    <a:pt x="2510" y="1397"/>
                    <a:pt x="3410" y="860"/>
                    <a:pt x="4985" y="484"/>
                  </a:cubicBezTo>
                  <a:cubicBezTo>
                    <a:pt x="6560" y="108"/>
                    <a:pt x="8810" y="-107"/>
                    <a:pt x="11060" y="54"/>
                  </a:cubicBezTo>
                  <a:cubicBezTo>
                    <a:pt x="13310" y="215"/>
                    <a:pt x="15560" y="753"/>
                    <a:pt x="17360" y="1827"/>
                  </a:cubicBezTo>
                  <a:cubicBezTo>
                    <a:pt x="19160" y="2902"/>
                    <a:pt x="20510" y="4514"/>
                    <a:pt x="20960" y="5589"/>
                  </a:cubicBezTo>
                  <a:cubicBezTo>
                    <a:pt x="21410" y="6663"/>
                    <a:pt x="20960" y="7200"/>
                    <a:pt x="19385" y="7738"/>
                  </a:cubicBezTo>
                  <a:cubicBezTo>
                    <a:pt x="17810" y="8275"/>
                    <a:pt x="15110" y="8812"/>
                    <a:pt x="12410" y="9135"/>
                  </a:cubicBezTo>
                  <a:cubicBezTo>
                    <a:pt x="9710" y="9457"/>
                    <a:pt x="7010" y="9565"/>
                    <a:pt x="4310" y="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51737" y="3519689"/>
              <a:ext cx="116563" cy="14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98" fill="norm" stroke="1" extrusionOk="0">
                  <a:moveTo>
                    <a:pt x="412" y="7762"/>
                  </a:moveTo>
                  <a:cubicBezTo>
                    <a:pt x="27" y="5910"/>
                    <a:pt x="-359" y="4059"/>
                    <a:pt x="605" y="3442"/>
                  </a:cubicBezTo>
                  <a:cubicBezTo>
                    <a:pt x="1570" y="2825"/>
                    <a:pt x="3884" y="3442"/>
                    <a:pt x="5812" y="5293"/>
                  </a:cubicBezTo>
                  <a:cubicBezTo>
                    <a:pt x="7741" y="7145"/>
                    <a:pt x="9284" y="10230"/>
                    <a:pt x="10055" y="12545"/>
                  </a:cubicBezTo>
                  <a:cubicBezTo>
                    <a:pt x="10827" y="14859"/>
                    <a:pt x="10827" y="16402"/>
                    <a:pt x="10248" y="17945"/>
                  </a:cubicBezTo>
                  <a:cubicBezTo>
                    <a:pt x="9670" y="19488"/>
                    <a:pt x="8512" y="21030"/>
                    <a:pt x="7355" y="21185"/>
                  </a:cubicBezTo>
                  <a:cubicBezTo>
                    <a:pt x="6198" y="21339"/>
                    <a:pt x="5041" y="20105"/>
                    <a:pt x="5427" y="17019"/>
                  </a:cubicBezTo>
                  <a:cubicBezTo>
                    <a:pt x="5812" y="13933"/>
                    <a:pt x="7741" y="8996"/>
                    <a:pt x="9670" y="5756"/>
                  </a:cubicBezTo>
                  <a:cubicBezTo>
                    <a:pt x="11598" y="2516"/>
                    <a:pt x="13527" y="973"/>
                    <a:pt x="15455" y="356"/>
                  </a:cubicBezTo>
                  <a:cubicBezTo>
                    <a:pt x="17384" y="-261"/>
                    <a:pt x="19312" y="48"/>
                    <a:pt x="21241" y="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59833" y="3514700"/>
              <a:ext cx="103718" cy="1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66" fill="norm" stroke="1" extrusionOk="0">
                  <a:moveTo>
                    <a:pt x="3024" y="8907"/>
                  </a:moveTo>
                  <a:cubicBezTo>
                    <a:pt x="5184" y="8907"/>
                    <a:pt x="7344" y="8907"/>
                    <a:pt x="9288" y="8323"/>
                  </a:cubicBezTo>
                  <a:cubicBezTo>
                    <a:pt x="11232" y="7739"/>
                    <a:pt x="12960" y="6571"/>
                    <a:pt x="14040" y="5112"/>
                  </a:cubicBezTo>
                  <a:cubicBezTo>
                    <a:pt x="15120" y="3652"/>
                    <a:pt x="15552" y="1901"/>
                    <a:pt x="14688" y="880"/>
                  </a:cubicBezTo>
                  <a:cubicBezTo>
                    <a:pt x="13824" y="-142"/>
                    <a:pt x="11664" y="-434"/>
                    <a:pt x="9072" y="880"/>
                  </a:cubicBezTo>
                  <a:cubicBezTo>
                    <a:pt x="6480" y="2193"/>
                    <a:pt x="3456" y="5112"/>
                    <a:pt x="1728" y="8177"/>
                  </a:cubicBezTo>
                  <a:cubicBezTo>
                    <a:pt x="0" y="11242"/>
                    <a:pt x="-432" y="14452"/>
                    <a:pt x="432" y="16496"/>
                  </a:cubicBezTo>
                  <a:cubicBezTo>
                    <a:pt x="1296" y="18539"/>
                    <a:pt x="3456" y="19415"/>
                    <a:pt x="7128" y="19998"/>
                  </a:cubicBezTo>
                  <a:cubicBezTo>
                    <a:pt x="10800" y="20582"/>
                    <a:pt x="15984" y="20874"/>
                    <a:pt x="21168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98185" y="3386666"/>
              <a:ext cx="117765" cy="2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25" fill="norm" stroke="1" extrusionOk="0">
                  <a:moveTo>
                    <a:pt x="11988" y="11594"/>
                  </a:moveTo>
                  <a:cubicBezTo>
                    <a:pt x="10094" y="11594"/>
                    <a:pt x="8199" y="11594"/>
                    <a:pt x="5925" y="12388"/>
                  </a:cubicBezTo>
                  <a:cubicBezTo>
                    <a:pt x="3651" y="13182"/>
                    <a:pt x="999" y="14771"/>
                    <a:pt x="241" y="16438"/>
                  </a:cubicBezTo>
                  <a:cubicBezTo>
                    <a:pt x="-517" y="18106"/>
                    <a:pt x="620" y="19853"/>
                    <a:pt x="2136" y="20726"/>
                  </a:cubicBezTo>
                  <a:cubicBezTo>
                    <a:pt x="3651" y="21600"/>
                    <a:pt x="5546" y="21600"/>
                    <a:pt x="8199" y="20171"/>
                  </a:cubicBezTo>
                  <a:cubicBezTo>
                    <a:pt x="10851" y="18741"/>
                    <a:pt x="14262" y="15882"/>
                    <a:pt x="16346" y="12547"/>
                  </a:cubicBezTo>
                  <a:cubicBezTo>
                    <a:pt x="18430" y="9212"/>
                    <a:pt x="19188" y="5400"/>
                    <a:pt x="19378" y="3097"/>
                  </a:cubicBezTo>
                  <a:cubicBezTo>
                    <a:pt x="19567" y="794"/>
                    <a:pt x="19188" y="0"/>
                    <a:pt x="18620" y="0"/>
                  </a:cubicBezTo>
                  <a:cubicBezTo>
                    <a:pt x="18051" y="0"/>
                    <a:pt x="17294" y="794"/>
                    <a:pt x="17104" y="3176"/>
                  </a:cubicBezTo>
                  <a:cubicBezTo>
                    <a:pt x="16915" y="5559"/>
                    <a:pt x="17294" y="9529"/>
                    <a:pt x="18051" y="12388"/>
                  </a:cubicBezTo>
                  <a:cubicBezTo>
                    <a:pt x="18809" y="15247"/>
                    <a:pt x="19946" y="16994"/>
                    <a:pt x="21083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66750" y="357928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79450" y="351578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00381" y="3530600"/>
              <a:ext cx="99720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4450" y="3927"/>
                  </a:moveTo>
                  <a:cubicBezTo>
                    <a:pt x="13100" y="1964"/>
                    <a:pt x="11750" y="0"/>
                    <a:pt x="10175" y="0"/>
                  </a:cubicBezTo>
                  <a:cubicBezTo>
                    <a:pt x="8600" y="0"/>
                    <a:pt x="6800" y="1964"/>
                    <a:pt x="5000" y="4664"/>
                  </a:cubicBezTo>
                  <a:cubicBezTo>
                    <a:pt x="3200" y="7364"/>
                    <a:pt x="1400" y="10800"/>
                    <a:pt x="500" y="13745"/>
                  </a:cubicBezTo>
                  <a:cubicBezTo>
                    <a:pt x="-400" y="16691"/>
                    <a:pt x="-400" y="19145"/>
                    <a:pt x="3200" y="20373"/>
                  </a:cubicBezTo>
                  <a:cubicBezTo>
                    <a:pt x="6800" y="21600"/>
                    <a:pt x="14000" y="21600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33665" y="3357033"/>
              <a:ext cx="93436" cy="30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32" fill="norm" stroke="1" extrusionOk="0">
                  <a:moveTo>
                    <a:pt x="13988" y="0"/>
                  </a:moveTo>
                  <a:cubicBezTo>
                    <a:pt x="9188" y="3065"/>
                    <a:pt x="4388" y="6130"/>
                    <a:pt x="1988" y="9122"/>
                  </a:cubicBezTo>
                  <a:cubicBezTo>
                    <a:pt x="-412" y="12114"/>
                    <a:pt x="-412" y="15032"/>
                    <a:pt x="788" y="17222"/>
                  </a:cubicBezTo>
                  <a:cubicBezTo>
                    <a:pt x="1988" y="19411"/>
                    <a:pt x="4388" y="20870"/>
                    <a:pt x="7988" y="21235"/>
                  </a:cubicBezTo>
                  <a:cubicBezTo>
                    <a:pt x="11588" y="21600"/>
                    <a:pt x="16388" y="20870"/>
                    <a:pt x="21188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11668" y="3484033"/>
              <a:ext cx="14718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942" y="21600"/>
                  </a:moveTo>
                  <a:cubicBezTo>
                    <a:pt x="1399" y="21600"/>
                    <a:pt x="-144" y="21600"/>
                    <a:pt x="10" y="19440"/>
                  </a:cubicBezTo>
                  <a:cubicBezTo>
                    <a:pt x="165" y="17280"/>
                    <a:pt x="2016" y="12960"/>
                    <a:pt x="5873" y="9360"/>
                  </a:cubicBezTo>
                  <a:cubicBezTo>
                    <a:pt x="9730" y="5760"/>
                    <a:pt x="15593" y="288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628493" y="3458633"/>
              <a:ext cx="161782" cy="48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24" fill="norm" stroke="1" extrusionOk="0">
                  <a:moveTo>
                    <a:pt x="458" y="0"/>
                  </a:moveTo>
                  <a:cubicBezTo>
                    <a:pt x="178" y="2348"/>
                    <a:pt x="-103" y="4696"/>
                    <a:pt x="37" y="6104"/>
                  </a:cubicBezTo>
                  <a:cubicBezTo>
                    <a:pt x="178" y="7513"/>
                    <a:pt x="739" y="7983"/>
                    <a:pt x="1720" y="8264"/>
                  </a:cubicBezTo>
                  <a:cubicBezTo>
                    <a:pt x="2702" y="8546"/>
                    <a:pt x="4105" y="8640"/>
                    <a:pt x="7331" y="7419"/>
                  </a:cubicBezTo>
                  <a:cubicBezTo>
                    <a:pt x="10557" y="6198"/>
                    <a:pt x="15606" y="3663"/>
                    <a:pt x="18271" y="2113"/>
                  </a:cubicBezTo>
                  <a:cubicBezTo>
                    <a:pt x="20936" y="563"/>
                    <a:pt x="21216" y="0"/>
                    <a:pt x="21076" y="0"/>
                  </a:cubicBezTo>
                  <a:cubicBezTo>
                    <a:pt x="20936" y="0"/>
                    <a:pt x="20375" y="563"/>
                    <a:pt x="20235" y="2301"/>
                  </a:cubicBezTo>
                  <a:cubicBezTo>
                    <a:pt x="20094" y="4038"/>
                    <a:pt x="20375" y="6950"/>
                    <a:pt x="20655" y="9767"/>
                  </a:cubicBezTo>
                  <a:cubicBezTo>
                    <a:pt x="20936" y="12584"/>
                    <a:pt x="21216" y="15308"/>
                    <a:pt x="21357" y="16998"/>
                  </a:cubicBezTo>
                  <a:cubicBezTo>
                    <a:pt x="21497" y="18689"/>
                    <a:pt x="21497" y="19346"/>
                    <a:pt x="21076" y="19910"/>
                  </a:cubicBezTo>
                  <a:cubicBezTo>
                    <a:pt x="20655" y="20473"/>
                    <a:pt x="19814" y="20943"/>
                    <a:pt x="18692" y="21224"/>
                  </a:cubicBezTo>
                  <a:cubicBezTo>
                    <a:pt x="17570" y="21506"/>
                    <a:pt x="16167" y="21600"/>
                    <a:pt x="15045" y="21459"/>
                  </a:cubicBezTo>
                  <a:cubicBezTo>
                    <a:pt x="13923" y="21318"/>
                    <a:pt x="13081" y="20943"/>
                    <a:pt x="12240" y="20567"/>
                  </a:cubicBezTo>
                  <a:cubicBezTo>
                    <a:pt x="11398" y="20191"/>
                    <a:pt x="10557" y="19816"/>
                    <a:pt x="11118" y="19111"/>
                  </a:cubicBezTo>
                  <a:cubicBezTo>
                    <a:pt x="11679" y="18407"/>
                    <a:pt x="13642" y="17374"/>
                    <a:pt x="15606" y="16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892300" y="3560233"/>
              <a:ext cx="50801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0800" y="0"/>
                  </a:moveTo>
                  <a:cubicBezTo>
                    <a:pt x="7200" y="5243"/>
                    <a:pt x="3600" y="10485"/>
                    <a:pt x="1800" y="13631"/>
                  </a:cubicBezTo>
                  <a:cubicBezTo>
                    <a:pt x="0" y="16777"/>
                    <a:pt x="0" y="17825"/>
                    <a:pt x="0" y="18874"/>
                  </a:cubicBezTo>
                  <a:cubicBezTo>
                    <a:pt x="0" y="19922"/>
                    <a:pt x="0" y="20971"/>
                    <a:pt x="3600" y="21285"/>
                  </a:cubicBezTo>
                  <a:cubicBezTo>
                    <a:pt x="7200" y="21600"/>
                    <a:pt x="14400" y="21181"/>
                    <a:pt x="2160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860550" y="3674533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987550" y="368723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057400" y="3623733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44"/>
                    <a:pt x="0" y="7488"/>
                    <a:pt x="0" y="11088"/>
                  </a:cubicBezTo>
                  <a:cubicBezTo>
                    <a:pt x="0" y="14688"/>
                    <a:pt x="10800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159000" y="3623733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778253" y="3477904"/>
              <a:ext cx="149097" cy="48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58" fill="norm" stroke="1" extrusionOk="0">
                  <a:moveTo>
                    <a:pt x="21132" y="2515"/>
                  </a:moveTo>
                  <a:cubicBezTo>
                    <a:pt x="20832" y="1767"/>
                    <a:pt x="20532" y="1019"/>
                    <a:pt x="18732" y="505"/>
                  </a:cubicBezTo>
                  <a:cubicBezTo>
                    <a:pt x="16932" y="-9"/>
                    <a:pt x="13632" y="-290"/>
                    <a:pt x="10182" y="458"/>
                  </a:cubicBezTo>
                  <a:cubicBezTo>
                    <a:pt x="6732" y="1206"/>
                    <a:pt x="3132" y="2983"/>
                    <a:pt x="1332" y="4105"/>
                  </a:cubicBezTo>
                  <a:cubicBezTo>
                    <a:pt x="-468" y="5227"/>
                    <a:pt x="-468" y="5694"/>
                    <a:pt x="1482" y="6115"/>
                  </a:cubicBezTo>
                  <a:cubicBezTo>
                    <a:pt x="3432" y="6536"/>
                    <a:pt x="7332" y="6910"/>
                    <a:pt x="10482" y="6629"/>
                  </a:cubicBezTo>
                  <a:cubicBezTo>
                    <a:pt x="13632" y="6349"/>
                    <a:pt x="16032" y="5414"/>
                    <a:pt x="17382" y="4666"/>
                  </a:cubicBezTo>
                  <a:cubicBezTo>
                    <a:pt x="18732" y="3918"/>
                    <a:pt x="19032" y="3357"/>
                    <a:pt x="19032" y="3357"/>
                  </a:cubicBezTo>
                  <a:cubicBezTo>
                    <a:pt x="19032" y="3357"/>
                    <a:pt x="18732" y="3918"/>
                    <a:pt x="19032" y="5694"/>
                  </a:cubicBezTo>
                  <a:cubicBezTo>
                    <a:pt x="19332" y="7471"/>
                    <a:pt x="20232" y="10463"/>
                    <a:pt x="20682" y="12941"/>
                  </a:cubicBezTo>
                  <a:cubicBezTo>
                    <a:pt x="21132" y="15419"/>
                    <a:pt x="21132" y="17383"/>
                    <a:pt x="20082" y="18692"/>
                  </a:cubicBezTo>
                  <a:cubicBezTo>
                    <a:pt x="19032" y="20001"/>
                    <a:pt x="16932" y="20655"/>
                    <a:pt x="15132" y="20983"/>
                  </a:cubicBezTo>
                  <a:cubicBezTo>
                    <a:pt x="13332" y="21310"/>
                    <a:pt x="11832" y="21310"/>
                    <a:pt x="10482" y="21170"/>
                  </a:cubicBezTo>
                  <a:cubicBezTo>
                    <a:pt x="9132" y="21029"/>
                    <a:pt x="7932" y="20749"/>
                    <a:pt x="7782" y="19440"/>
                  </a:cubicBezTo>
                  <a:cubicBezTo>
                    <a:pt x="7632" y="18131"/>
                    <a:pt x="8532" y="15793"/>
                    <a:pt x="9432" y="13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026272" y="3534833"/>
              <a:ext cx="2172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080"/>
                    <a:pt x="4448" y="2160"/>
                    <a:pt x="1502" y="5760"/>
                  </a:cubicBezTo>
                  <a:cubicBezTo>
                    <a:pt x="-1443" y="9360"/>
                    <a:pt x="521" y="1548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028950" y="342688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103033" y="3471333"/>
              <a:ext cx="116418" cy="1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571" y="0"/>
                  </a:moveTo>
                  <a:cubicBezTo>
                    <a:pt x="785" y="2933"/>
                    <a:pt x="0" y="5867"/>
                    <a:pt x="0" y="9067"/>
                  </a:cubicBezTo>
                  <a:cubicBezTo>
                    <a:pt x="0" y="12267"/>
                    <a:pt x="785" y="15733"/>
                    <a:pt x="1767" y="18000"/>
                  </a:cubicBezTo>
                  <a:cubicBezTo>
                    <a:pt x="2749" y="20267"/>
                    <a:pt x="3927" y="21333"/>
                    <a:pt x="5302" y="21467"/>
                  </a:cubicBezTo>
                  <a:cubicBezTo>
                    <a:pt x="6676" y="21600"/>
                    <a:pt x="8247" y="20800"/>
                    <a:pt x="10996" y="18133"/>
                  </a:cubicBezTo>
                  <a:cubicBezTo>
                    <a:pt x="13745" y="15467"/>
                    <a:pt x="17673" y="10933"/>
                    <a:pt x="21600" y="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225800" y="3462010"/>
              <a:ext cx="237395" cy="18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760" fill="norm" stroke="1" extrusionOk="0">
                  <a:moveTo>
                    <a:pt x="0" y="8977"/>
                  </a:moveTo>
                  <a:cubicBezTo>
                    <a:pt x="765" y="9697"/>
                    <a:pt x="1529" y="10417"/>
                    <a:pt x="2294" y="10417"/>
                  </a:cubicBezTo>
                  <a:cubicBezTo>
                    <a:pt x="3058" y="10417"/>
                    <a:pt x="3823" y="9697"/>
                    <a:pt x="4492" y="8617"/>
                  </a:cubicBezTo>
                  <a:cubicBezTo>
                    <a:pt x="5161" y="7537"/>
                    <a:pt x="5735" y="6097"/>
                    <a:pt x="6117" y="4657"/>
                  </a:cubicBezTo>
                  <a:cubicBezTo>
                    <a:pt x="6499" y="3217"/>
                    <a:pt x="6690" y="1777"/>
                    <a:pt x="6212" y="1057"/>
                  </a:cubicBezTo>
                  <a:cubicBezTo>
                    <a:pt x="5735" y="337"/>
                    <a:pt x="4588" y="337"/>
                    <a:pt x="3441" y="1417"/>
                  </a:cubicBezTo>
                  <a:cubicBezTo>
                    <a:pt x="2294" y="2497"/>
                    <a:pt x="1147" y="4657"/>
                    <a:pt x="573" y="6457"/>
                  </a:cubicBezTo>
                  <a:cubicBezTo>
                    <a:pt x="0" y="8257"/>
                    <a:pt x="0" y="9697"/>
                    <a:pt x="1147" y="11137"/>
                  </a:cubicBezTo>
                  <a:cubicBezTo>
                    <a:pt x="2294" y="12577"/>
                    <a:pt x="4588" y="14017"/>
                    <a:pt x="6499" y="13657"/>
                  </a:cubicBezTo>
                  <a:cubicBezTo>
                    <a:pt x="8411" y="13297"/>
                    <a:pt x="9940" y="11137"/>
                    <a:pt x="10896" y="9457"/>
                  </a:cubicBezTo>
                  <a:cubicBezTo>
                    <a:pt x="11851" y="7777"/>
                    <a:pt x="12234" y="6577"/>
                    <a:pt x="12234" y="6577"/>
                  </a:cubicBezTo>
                  <a:cubicBezTo>
                    <a:pt x="12234" y="6577"/>
                    <a:pt x="11851" y="7777"/>
                    <a:pt x="11373" y="9577"/>
                  </a:cubicBezTo>
                  <a:cubicBezTo>
                    <a:pt x="10896" y="11377"/>
                    <a:pt x="10322" y="13777"/>
                    <a:pt x="10035" y="16057"/>
                  </a:cubicBezTo>
                  <a:cubicBezTo>
                    <a:pt x="9749" y="18337"/>
                    <a:pt x="9749" y="20497"/>
                    <a:pt x="9844" y="20737"/>
                  </a:cubicBezTo>
                  <a:cubicBezTo>
                    <a:pt x="9940" y="20977"/>
                    <a:pt x="10131" y="19297"/>
                    <a:pt x="10896" y="16177"/>
                  </a:cubicBezTo>
                  <a:cubicBezTo>
                    <a:pt x="11660" y="13057"/>
                    <a:pt x="12998" y="8497"/>
                    <a:pt x="13954" y="5617"/>
                  </a:cubicBezTo>
                  <a:cubicBezTo>
                    <a:pt x="14910" y="2737"/>
                    <a:pt x="15483" y="1537"/>
                    <a:pt x="16248" y="697"/>
                  </a:cubicBezTo>
                  <a:cubicBezTo>
                    <a:pt x="17012" y="-143"/>
                    <a:pt x="17968" y="-623"/>
                    <a:pt x="18924" y="1657"/>
                  </a:cubicBezTo>
                  <a:cubicBezTo>
                    <a:pt x="19880" y="3937"/>
                    <a:pt x="20835" y="8977"/>
                    <a:pt x="21218" y="12217"/>
                  </a:cubicBezTo>
                  <a:cubicBezTo>
                    <a:pt x="21600" y="15457"/>
                    <a:pt x="21409" y="16897"/>
                    <a:pt x="21218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109458" y="3283341"/>
              <a:ext cx="157742" cy="41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2" fill="norm" stroke="1" extrusionOk="0">
                  <a:moveTo>
                    <a:pt x="21463" y="3159"/>
                  </a:moveTo>
                  <a:cubicBezTo>
                    <a:pt x="19159" y="2063"/>
                    <a:pt x="16855" y="966"/>
                    <a:pt x="14551" y="418"/>
                  </a:cubicBezTo>
                  <a:cubicBezTo>
                    <a:pt x="12247" y="-130"/>
                    <a:pt x="9943" y="-130"/>
                    <a:pt x="8215" y="363"/>
                  </a:cubicBezTo>
                  <a:cubicBezTo>
                    <a:pt x="6487" y="857"/>
                    <a:pt x="5335" y="1844"/>
                    <a:pt x="5479" y="3543"/>
                  </a:cubicBezTo>
                  <a:cubicBezTo>
                    <a:pt x="5623" y="5243"/>
                    <a:pt x="7063" y="7655"/>
                    <a:pt x="7783" y="9135"/>
                  </a:cubicBezTo>
                  <a:cubicBezTo>
                    <a:pt x="8503" y="10615"/>
                    <a:pt x="8503" y="11163"/>
                    <a:pt x="7495" y="11602"/>
                  </a:cubicBezTo>
                  <a:cubicBezTo>
                    <a:pt x="6487" y="12041"/>
                    <a:pt x="4471" y="12369"/>
                    <a:pt x="3463" y="12260"/>
                  </a:cubicBezTo>
                  <a:cubicBezTo>
                    <a:pt x="2455" y="12150"/>
                    <a:pt x="2455" y="11602"/>
                    <a:pt x="3319" y="11218"/>
                  </a:cubicBezTo>
                  <a:cubicBezTo>
                    <a:pt x="4183" y="10834"/>
                    <a:pt x="5911" y="10615"/>
                    <a:pt x="6919" y="10780"/>
                  </a:cubicBezTo>
                  <a:cubicBezTo>
                    <a:pt x="7927" y="10944"/>
                    <a:pt x="8215" y="11492"/>
                    <a:pt x="7351" y="12644"/>
                  </a:cubicBezTo>
                  <a:cubicBezTo>
                    <a:pt x="6487" y="13795"/>
                    <a:pt x="4471" y="15549"/>
                    <a:pt x="3031" y="16810"/>
                  </a:cubicBezTo>
                  <a:cubicBezTo>
                    <a:pt x="1591" y="18071"/>
                    <a:pt x="727" y="18839"/>
                    <a:pt x="295" y="19496"/>
                  </a:cubicBezTo>
                  <a:cubicBezTo>
                    <a:pt x="-137" y="20154"/>
                    <a:pt x="-137" y="20702"/>
                    <a:pt x="583" y="21031"/>
                  </a:cubicBezTo>
                  <a:cubicBezTo>
                    <a:pt x="1303" y="21360"/>
                    <a:pt x="2743" y="21470"/>
                    <a:pt x="4759" y="21360"/>
                  </a:cubicBezTo>
                  <a:cubicBezTo>
                    <a:pt x="6775" y="21251"/>
                    <a:pt x="9367" y="20922"/>
                    <a:pt x="11959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302782" y="3439583"/>
              <a:ext cx="142725" cy="36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98" fill="norm" stroke="1" extrusionOk="0">
                  <a:moveTo>
                    <a:pt x="5068" y="0"/>
                  </a:moveTo>
                  <a:cubicBezTo>
                    <a:pt x="3503" y="250"/>
                    <a:pt x="1937" y="499"/>
                    <a:pt x="998" y="936"/>
                  </a:cubicBezTo>
                  <a:cubicBezTo>
                    <a:pt x="59" y="1373"/>
                    <a:pt x="-254" y="1998"/>
                    <a:pt x="216" y="3059"/>
                  </a:cubicBezTo>
                  <a:cubicBezTo>
                    <a:pt x="685" y="4120"/>
                    <a:pt x="1937" y="5618"/>
                    <a:pt x="3346" y="6430"/>
                  </a:cubicBezTo>
                  <a:cubicBezTo>
                    <a:pt x="4755" y="7242"/>
                    <a:pt x="6320" y="7366"/>
                    <a:pt x="9137" y="6680"/>
                  </a:cubicBezTo>
                  <a:cubicBezTo>
                    <a:pt x="11955" y="5993"/>
                    <a:pt x="16024" y="4495"/>
                    <a:pt x="18372" y="3246"/>
                  </a:cubicBezTo>
                  <a:cubicBezTo>
                    <a:pt x="20720" y="1998"/>
                    <a:pt x="21346" y="999"/>
                    <a:pt x="21033" y="812"/>
                  </a:cubicBezTo>
                  <a:cubicBezTo>
                    <a:pt x="20720" y="624"/>
                    <a:pt x="19468" y="1249"/>
                    <a:pt x="18842" y="2560"/>
                  </a:cubicBezTo>
                  <a:cubicBezTo>
                    <a:pt x="18216" y="3871"/>
                    <a:pt x="18216" y="5868"/>
                    <a:pt x="18685" y="8428"/>
                  </a:cubicBezTo>
                  <a:cubicBezTo>
                    <a:pt x="19155" y="10987"/>
                    <a:pt x="20094" y="14109"/>
                    <a:pt x="20563" y="16044"/>
                  </a:cubicBezTo>
                  <a:cubicBezTo>
                    <a:pt x="21033" y="17979"/>
                    <a:pt x="21033" y="18728"/>
                    <a:pt x="20720" y="19415"/>
                  </a:cubicBezTo>
                  <a:cubicBezTo>
                    <a:pt x="20407" y="20102"/>
                    <a:pt x="19781" y="20726"/>
                    <a:pt x="18372" y="21101"/>
                  </a:cubicBezTo>
                  <a:cubicBezTo>
                    <a:pt x="16963" y="21475"/>
                    <a:pt x="14772" y="21600"/>
                    <a:pt x="12894" y="20851"/>
                  </a:cubicBezTo>
                  <a:cubicBezTo>
                    <a:pt x="11016" y="20102"/>
                    <a:pt x="9450" y="18479"/>
                    <a:pt x="9137" y="17417"/>
                  </a:cubicBezTo>
                  <a:cubicBezTo>
                    <a:pt x="8824" y="16356"/>
                    <a:pt x="9763" y="15857"/>
                    <a:pt x="10703" y="15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546600" y="3585633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686300" y="3661833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016500" y="3649133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187949" y="365548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638799" y="3395133"/>
              <a:ext cx="145688" cy="46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29" fill="norm" stroke="1" extrusionOk="0">
                  <a:moveTo>
                    <a:pt x="0" y="0"/>
                  </a:moveTo>
                  <a:cubicBezTo>
                    <a:pt x="0" y="1849"/>
                    <a:pt x="0" y="3697"/>
                    <a:pt x="1252" y="5108"/>
                  </a:cubicBezTo>
                  <a:cubicBezTo>
                    <a:pt x="2504" y="6519"/>
                    <a:pt x="5009" y="7492"/>
                    <a:pt x="7513" y="7686"/>
                  </a:cubicBezTo>
                  <a:cubicBezTo>
                    <a:pt x="10017" y="7881"/>
                    <a:pt x="12522" y="7297"/>
                    <a:pt x="14243" y="6762"/>
                  </a:cubicBezTo>
                  <a:cubicBezTo>
                    <a:pt x="15965" y="6227"/>
                    <a:pt x="16904" y="5741"/>
                    <a:pt x="17843" y="5011"/>
                  </a:cubicBezTo>
                  <a:cubicBezTo>
                    <a:pt x="18783" y="4281"/>
                    <a:pt x="19722" y="3308"/>
                    <a:pt x="20191" y="3065"/>
                  </a:cubicBezTo>
                  <a:cubicBezTo>
                    <a:pt x="20661" y="2822"/>
                    <a:pt x="20661" y="3308"/>
                    <a:pt x="20817" y="5108"/>
                  </a:cubicBezTo>
                  <a:cubicBezTo>
                    <a:pt x="20974" y="6908"/>
                    <a:pt x="21287" y="10022"/>
                    <a:pt x="21443" y="12600"/>
                  </a:cubicBezTo>
                  <a:cubicBezTo>
                    <a:pt x="21600" y="15178"/>
                    <a:pt x="21600" y="17222"/>
                    <a:pt x="21287" y="18486"/>
                  </a:cubicBezTo>
                  <a:cubicBezTo>
                    <a:pt x="20974" y="19751"/>
                    <a:pt x="20348" y="20238"/>
                    <a:pt x="19252" y="20627"/>
                  </a:cubicBezTo>
                  <a:cubicBezTo>
                    <a:pt x="18157" y="21016"/>
                    <a:pt x="16591" y="21308"/>
                    <a:pt x="14713" y="21454"/>
                  </a:cubicBezTo>
                  <a:cubicBezTo>
                    <a:pt x="12835" y="21600"/>
                    <a:pt x="10643" y="21600"/>
                    <a:pt x="10487" y="20822"/>
                  </a:cubicBezTo>
                  <a:cubicBezTo>
                    <a:pt x="10330" y="20043"/>
                    <a:pt x="12209" y="18486"/>
                    <a:pt x="14087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867957" y="3560233"/>
              <a:ext cx="56594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76" fill="norm" stroke="1" extrusionOk="0">
                  <a:moveTo>
                    <a:pt x="16589" y="0"/>
                  </a:moveTo>
                  <a:cubicBezTo>
                    <a:pt x="10989" y="4826"/>
                    <a:pt x="5389" y="9651"/>
                    <a:pt x="2589" y="12753"/>
                  </a:cubicBezTo>
                  <a:cubicBezTo>
                    <a:pt x="-211" y="15855"/>
                    <a:pt x="-211" y="17234"/>
                    <a:pt x="189" y="18498"/>
                  </a:cubicBezTo>
                  <a:cubicBezTo>
                    <a:pt x="589" y="19762"/>
                    <a:pt x="1389" y="20911"/>
                    <a:pt x="4989" y="21255"/>
                  </a:cubicBezTo>
                  <a:cubicBezTo>
                    <a:pt x="8589" y="21600"/>
                    <a:pt x="14989" y="21140"/>
                    <a:pt x="21389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854700" y="3604683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8600"/>
                    <a:pt x="1694" y="15600"/>
                    <a:pt x="5294" y="12000"/>
                  </a:cubicBezTo>
                  <a:cubicBezTo>
                    <a:pt x="8894" y="8400"/>
                    <a:pt x="15247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076950" y="3336777"/>
              <a:ext cx="95440" cy="50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561" fill="norm" stroke="1" extrusionOk="0">
                  <a:moveTo>
                    <a:pt x="2757" y="596"/>
                  </a:moveTo>
                  <a:cubicBezTo>
                    <a:pt x="4596" y="324"/>
                    <a:pt x="6434" y="52"/>
                    <a:pt x="8732" y="6"/>
                  </a:cubicBezTo>
                  <a:cubicBezTo>
                    <a:pt x="11030" y="-39"/>
                    <a:pt x="13787" y="143"/>
                    <a:pt x="14706" y="1141"/>
                  </a:cubicBezTo>
                  <a:cubicBezTo>
                    <a:pt x="15626" y="2139"/>
                    <a:pt x="14706" y="3954"/>
                    <a:pt x="12409" y="5225"/>
                  </a:cubicBezTo>
                  <a:cubicBezTo>
                    <a:pt x="10111" y="6495"/>
                    <a:pt x="6434" y="7222"/>
                    <a:pt x="4366" y="8084"/>
                  </a:cubicBezTo>
                  <a:cubicBezTo>
                    <a:pt x="2298" y="8946"/>
                    <a:pt x="1838" y="9944"/>
                    <a:pt x="4826" y="11124"/>
                  </a:cubicBezTo>
                  <a:cubicBezTo>
                    <a:pt x="7813" y="12304"/>
                    <a:pt x="14247" y="13665"/>
                    <a:pt x="17694" y="14890"/>
                  </a:cubicBezTo>
                  <a:cubicBezTo>
                    <a:pt x="21140" y="16116"/>
                    <a:pt x="21600" y="17205"/>
                    <a:pt x="19302" y="18248"/>
                  </a:cubicBezTo>
                  <a:cubicBezTo>
                    <a:pt x="17004" y="19292"/>
                    <a:pt x="11949" y="20290"/>
                    <a:pt x="8272" y="20835"/>
                  </a:cubicBezTo>
                  <a:cubicBezTo>
                    <a:pt x="4596" y="21379"/>
                    <a:pt x="2298" y="21470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371600" y="4716358"/>
              <a:ext cx="46355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663" y="13918"/>
                    <a:pt x="5326" y="6718"/>
                    <a:pt x="8581" y="3118"/>
                  </a:cubicBezTo>
                  <a:cubicBezTo>
                    <a:pt x="11836" y="-482"/>
                    <a:pt x="15682" y="-482"/>
                    <a:pt x="17951" y="718"/>
                  </a:cubicBezTo>
                  <a:cubicBezTo>
                    <a:pt x="20219" y="1918"/>
                    <a:pt x="20910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400407" y="4766733"/>
              <a:ext cx="371244" cy="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43" fill="norm" stroke="1" extrusionOk="0">
                  <a:moveTo>
                    <a:pt x="3388" y="15429"/>
                  </a:moveTo>
                  <a:cubicBezTo>
                    <a:pt x="2434" y="17486"/>
                    <a:pt x="1479" y="19543"/>
                    <a:pt x="703" y="20571"/>
                  </a:cubicBezTo>
                  <a:cubicBezTo>
                    <a:pt x="-72" y="21600"/>
                    <a:pt x="-669" y="21600"/>
                    <a:pt x="1539" y="20571"/>
                  </a:cubicBezTo>
                  <a:cubicBezTo>
                    <a:pt x="3746" y="19543"/>
                    <a:pt x="8759" y="17486"/>
                    <a:pt x="12458" y="13886"/>
                  </a:cubicBezTo>
                  <a:cubicBezTo>
                    <a:pt x="16158" y="10286"/>
                    <a:pt x="18544" y="5143"/>
                    <a:pt x="209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739900" y="4601633"/>
              <a:ext cx="17592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0" y="0"/>
                  </a:moveTo>
                  <a:cubicBezTo>
                    <a:pt x="6353" y="2283"/>
                    <a:pt x="12706" y="4566"/>
                    <a:pt x="16518" y="6498"/>
                  </a:cubicBezTo>
                  <a:cubicBezTo>
                    <a:pt x="20329" y="8429"/>
                    <a:pt x="21600" y="10010"/>
                    <a:pt x="20965" y="11854"/>
                  </a:cubicBezTo>
                  <a:cubicBezTo>
                    <a:pt x="20329" y="13698"/>
                    <a:pt x="17788" y="15805"/>
                    <a:pt x="15374" y="17473"/>
                  </a:cubicBezTo>
                  <a:cubicBezTo>
                    <a:pt x="12960" y="19141"/>
                    <a:pt x="10673" y="20371"/>
                    <a:pt x="8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998142" y="4652433"/>
              <a:ext cx="164722" cy="54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1519" y="0"/>
                  </a:moveTo>
                  <a:cubicBezTo>
                    <a:pt x="698" y="1513"/>
                    <a:pt x="-122" y="3026"/>
                    <a:pt x="15" y="4286"/>
                  </a:cubicBezTo>
                  <a:cubicBezTo>
                    <a:pt x="151" y="5547"/>
                    <a:pt x="1245" y="6556"/>
                    <a:pt x="2065" y="7270"/>
                  </a:cubicBezTo>
                  <a:cubicBezTo>
                    <a:pt x="2886" y="7984"/>
                    <a:pt x="3432" y="8405"/>
                    <a:pt x="4389" y="8573"/>
                  </a:cubicBezTo>
                  <a:cubicBezTo>
                    <a:pt x="5346" y="8741"/>
                    <a:pt x="6713" y="8657"/>
                    <a:pt x="8901" y="7732"/>
                  </a:cubicBezTo>
                  <a:cubicBezTo>
                    <a:pt x="11088" y="6808"/>
                    <a:pt x="14096" y="5043"/>
                    <a:pt x="15873" y="3866"/>
                  </a:cubicBezTo>
                  <a:cubicBezTo>
                    <a:pt x="17650" y="2689"/>
                    <a:pt x="18197" y="2101"/>
                    <a:pt x="18470" y="1597"/>
                  </a:cubicBezTo>
                  <a:cubicBezTo>
                    <a:pt x="18744" y="1093"/>
                    <a:pt x="18744" y="672"/>
                    <a:pt x="18744" y="672"/>
                  </a:cubicBezTo>
                  <a:cubicBezTo>
                    <a:pt x="18744" y="672"/>
                    <a:pt x="18744" y="1093"/>
                    <a:pt x="19017" y="2437"/>
                  </a:cubicBezTo>
                  <a:cubicBezTo>
                    <a:pt x="19291" y="3782"/>
                    <a:pt x="19837" y="6051"/>
                    <a:pt x="20384" y="8783"/>
                  </a:cubicBezTo>
                  <a:cubicBezTo>
                    <a:pt x="20931" y="11514"/>
                    <a:pt x="21478" y="14708"/>
                    <a:pt x="21205" y="16893"/>
                  </a:cubicBezTo>
                  <a:cubicBezTo>
                    <a:pt x="20931" y="19079"/>
                    <a:pt x="19837" y="20255"/>
                    <a:pt x="18607" y="20886"/>
                  </a:cubicBezTo>
                  <a:cubicBezTo>
                    <a:pt x="17377" y="21516"/>
                    <a:pt x="16010" y="21600"/>
                    <a:pt x="14643" y="21600"/>
                  </a:cubicBezTo>
                  <a:cubicBezTo>
                    <a:pt x="13275" y="21600"/>
                    <a:pt x="11908" y="21516"/>
                    <a:pt x="10405" y="21096"/>
                  </a:cubicBezTo>
                  <a:cubicBezTo>
                    <a:pt x="8901" y="20675"/>
                    <a:pt x="7260" y="19919"/>
                    <a:pt x="6440" y="18995"/>
                  </a:cubicBezTo>
                  <a:cubicBezTo>
                    <a:pt x="5620" y="18070"/>
                    <a:pt x="5620" y="16977"/>
                    <a:pt x="6577" y="16053"/>
                  </a:cubicBezTo>
                  <a:cubicBezTo>
                    <a:pt x="7534" y="15128"/>
                    <a:pt x="9448" y="14372"/>
                    <a:pt x="11362" y="13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990850" y="4410860"/>
              <a:ext cx="133351" cy="17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9854"/>
                  </a:moveTo>
                  <a:cubicBezTo>
                    <a:pt x="3771" y="15280"/>
                    <a:pt x="7543" y="10706"/>
                    <a:pt x="9943" y="7784"/>
                  </a:cubicBezTo>
                  <a:cubicBezTo>
                    <a:pt x="12343" y="4861"/>
                    <a:pt x="13371" y="3591"/>
                    <a:pt x="14229" y="2320"/>
                  </a:cubicBezTo>
                  <a:cubicBezTo>
                    <a:pt x="15086" y="1050"/>
                    <a:pt x="15771" y="-221"/>
                    <a:pt x="16286" y="33"/>
                  </a:cubicBezTo>
                  <a:cubicBezTo>
                    <a:pt x="16800" y="287"/>
                    <a:pt x="17143" y="2066"/>
                    <a:pt x="18000" y="5878"/>
                  </a:cubicBezTo>
                  <a:cubicBezTo>
                    <a:pt x="18857" y="9690"/>
                    <a:pt x="20229" y="15534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232655" y="4766733"/>
              <a:ext cx="69345" cy="17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2" fill="norm" stroke="1" extrusionOk="0">
                  <a:moveTo>
                    <a:pt x="9662" y="0"/>
                  </a:moveTo>
                  <a:cubicBezTo>
                    <a:pt x="6389" y="4371"/>
                    <a:pt x="3117" y="8743"/>
                    <a:pt x="1480" y="11829"/>
                  </a:cubicBezTo>
                  <a:cubicBezTo>
                    <a:pt x="-156" y="14914"/>
                    <a:pt x="-156" y="16714"/>
                    <a:pt x="171" y="18257"/>
                  </a:cubicBezTo>
                  <a:cubicBezTo>
                    <a:pt x="499" y="19800"/>
                    <a:pt x="1153" y="21086"/>
                    <a:pt x="3444" y="21343"/>
                  </a:cubicBezTo>
                  <a:cubicBezTo>
                    <a:pt x="5735" y="21600"/>
                    <a:pt x="9662" y="20829"/>
                    <a:pt x="12935" y="19671"/>
                  </a:cubicBezTo>
                  <a:cubicBezTo>
                    <a:pt x="16208" y="18514"/>
                    <a:pt x="18826" y="16971"/>
                    <a:pt x="21444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206750" y="4855633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327400" y="4849283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359150" y="480483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460750" y="481753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721570" y="4588933"/>
              <a:ext cx="37630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3333" y="0"/>
                  </a:moveTo>
                  <a:cubicBezTo>
                    <a:pt x="2133" y="2114"/>
                    <a:pt x="933" y="4228"/>
                    <a:pt x="933" y="6940"/>
                  </a:cubicBezTo>
                  <a:cubicBezTo>
                    <a:pt x="933" y="9651"/>
                    <a:pt x="2133" y="12960"/>
                    <a:pt x="2133" y="15350"/>
                  </a:cubicBezTo>
                  <a:cubicBezTo>
                    <a:pt x="2133" y="17740"/>
                    <a:pt x="933" y="19210"/>
                    <a:pt x="333" y="20175"/>
                  </a:cubicBezTo>
                  <a:cubicBezTo>
                    <a:pt x="-267" y="21140"/>
                    <a:pt x="-267" y="21600"/>
                    <a:pt x="2133" y="21600"/>
                  </a:cubicBezTo>
                  <a:cubicBezTo>
                    <a:pt x="4533" y="21600"/>
                    <a:pt x="9333" y="21140"/>
                    <a:pt x="12933" y="20635"/>
                  </a:cubicBezTo>
                  <a:cubicBezTo>
                    <a:pt x="16533" y="20129"/>
                    <a:pt x="18933" y="19578"/>
                    <a:pt x="21333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867655" y="4690533"/>
              <a:ext cx="101095" cy="28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0" fill="norm" stroke="1" extrusionOk="0">
                  <a:moveTo>
                    <a:pt x="5293" y="0"/>
                  </a:moveTo>
                  <a:cubicBezTo>
                    <a:pt x="3943" y="4352"/>
                    <a:pt x="2593" y="8704"/>
                    <a:pt x="1693" y="11687"/>
                  </a:cubicBezTo>
                  <a:cubicBezTo>
                    <a:pt x="793" y="14669"/>
                    <a:pt x="343" y="16281"/>
                    <a:pt x="118" y="17651"/>
                  </a:cubicBezTo>
                  <a:cubicBezTo>
                    <a:pt x="-107" y="19021"/>
                    <a:pt x="-107" y="20149"/>
                    <a:pt x="1018" y="20794"/>
                  </a:cubicBezTo>
                  <a:cubicBezTo>
                    <a:pt x="2143" y="21439"/>
                    <a:pt x="4393" y="21600"/>
                    <a:pt x="7993" y="20794"/>
                  </a:cubicBezTo>
                  <a:cubicBezTo>
                    <a:pt x="11593" y="19988"/>
                    <a:pt x="16543" y="18215"/>
                    <a:pt x="21493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835400" y="4829670"/>
              <a:ext cx="120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26" y="11375"/>
                    <a:pt x="9853" y="2735"/>
                    <a:pt x="13453" y="575"/>
                  </a:cubicBezTo>
                  <a:cubicBezTo>
                    <a:pt x="17053" y="-1585"/>
                    <a:pt x="1932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726615" y="4756276"/>
              <a:ext cx="170738" cy="27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134" fill="norm" stroke="1" extrusionOk="0">
                  <a:moveTo>
                    <a:pt x="16529" y="3670"/>
                  </a:moveTo>
                  <a:cubicBezTo>
                    <a:pt x="15488" y="2390"/>
                    <a:pt x="14447" y="1110"/>
                    <a:pt x="13276" y="470"/>
                  </a:cubicBezTo>
                  <a:cubicBezTo>
                    <a:pt x="12105" y="-170"/>
                    <a:pt x="10803" y="-170"/>
                    <a:pt x="9372" y="550"/>
                  </a:cubicBezTo>
                  <a:cubicBezTo>
                    <a:pt x="7941" y="1270"/>
                    <a:pt x="6379" y="2710"/>
                    <a:pt x="4558" y="5430"/>
                  </a:cubicBezTo>
                  <a:cubicBezTo>
                    <a:pt x="2736" y="8150"/>
                    <a:pt x="654" y="12150"/>
                    <a:pt x="133" y="15030"/>
                  </a:cubicBezTo>
                  <a:cubicBezTo>
                    <a:pt x="-387" y="17910"/>
                    <a:pt x="654" y="19670"/>
                    <a:pt x="2606" y="20550"/>
                  </a:cubicBezTo>
                  <a:cubicBezTo>
                    <a:pt x="4558" y="21430"/>
                    <a:pt x="7420" y="21430"/>
                    <a:pt x="10673" y="19750"/>
                  </a:cubicBezTo>
                  <a:cubicBezTo>
                    <a:pt x="13926" y="18070"/>
                    <a:pt x="17570" y="14710"/>
                    <a:pt x="19391" y="11670"/>
                  </a:cubicBezTo>
                  <a:cubicBezTo>
                    <a:pt x="21213" y="8630"/>
                    <a:pt x="21213" y="5910"/>
                    <a:pt x="20693" y="4230"/>
                  </a:cubicBezTo>
                  <a:cubicBezTo>
                    <a:pt x="20172" y="2550"/>
                    <a:pt x="19131" y="1910"/>
                    <a:pt x="17960" y="1910"/>
                  </a:cubicBezTo>
                  <a:cubicBezTo>
                    <a:pt x="16789" y="1910"/>
                    <a:pt x="15488" y="2550"/>
                    <a:pt x="14967" y="3350"/>
                  </a:cubicBezTo>
                  <a:cubicBezTo>
                    <a:pt x="14447" y="4150"/>
                    <a:pt x="14707" y="5110"/>
                    <a:pt x="14967" y="6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937250" y="4778823"/>
              <a:ext cx="133351" cy="23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4643"/>
                  </a:moveTo>
                  <a:cubicBezTo>
                    <a:pt x="1371" y="8275"/>
                    <a:pt x="2743" y="11907"/>
                    <a:pt x="3429" y="14296"/>
                  </a:cubicBezTo>
                  <a:cubicBezTo>
                    <a:pt x="4114" y="16685"/>
                    <a:pt x="4114" y="17832"/>
                    <a:pt x="4114" y="18979"/>
                  </a:cubicBezTo>
                  <a:cubicBezTo>
                    <a:pt x="4114" y="20126"/>
                    <a:pt x="4114" y="21273"/>
                    <a:pt x="4114" y="21273"/>
                  </a:cubicBezTo>
                  <a:cubicBezTo>
                    <a:pt x="4114" y="21273"/>
                    <a:pt x="4114" y="20126"/>
                    <a:pt x="4286" y="16877"/>
                  </a:cubicBezTo>
                  <a:cubicBezTo>
                    <a:pt x="4457" y="13627"/>
                    <a:pt x="4800" y="8275"/>
                    <a:pt x="5486" y="5121"/>
                  </a:cubicBezTo>
                  <a:cubicBezTo>
                    <a:pt x="6171" y="1967"/>
                    <a:pt x="7200" y="1011"/>
                    <a:pt x="8571" y="438"/>
                  </a:cubicBezTo>
                  <a:cubicBezTo>
                    <a:pt x="9943" y="-136"/>
                    <a:pt x="11657" y="-327"/>
                    <a:pt x="13371" y="1011"/>
                  </a:cubicBezTo>
                  <a:cubicBezTo>
                    <a:pt x="15086" y="2349"/>
                    <a:pt x="16800" y="5216"/>
                    <a:pt x="18171" y="8657"/>
                  </a:cubicBezTo>
                  <a:cubicBezTo>
                    <a:pt x="19543" y="12098"/>
                    <a:pt x="20571" y="16112"/>
                    <a:pt x="21600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148955" y="4779433"/>
              <a:ext cx="10190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8463" y="7200"/>
                  </a:moveTo>
                  <a:cubicBezTo>
                    <a:pt x="7192" y="8073"/>
                    <a:pt x="5921" y="8945"/>
                    <a:pt x="6345" y="9273"/>
                  </a:cubicBezTo>
                  <a:cubicBezTo>
                    <a:pt x="6769" y="9600"/>
                    <a:pt x="8886" y="9382"/>
                    <a:pt x="11427" y="8509"/>
                  </a:cubicBezTo>
                  <a:cubicBezTo>
                    <a:pt x="13969" y="7636"/>
                    <a:pt x="16933" y="6109"/>
                    <a:pt x="18627" y="4800"/>
                  </a:cubicBezTo>
                  <a:cubicBezTo>
                    <a:pt x="20321" y="3491"/>
                    <a:pt x="20745" y="2400"/>
                    <a:pt x="20110" y="1527"/>
                  </a:cubicBezTo>
                  <a:cubicBezTo>
                    <a:pt x="19474" y="655"/>
                    <a:pt x="17780" y="0"/>
                    <a:pt x="16086" y="0"/>
                  </a:cubicBezTo>
                  <a:cubicBezTo>
                    <a:pt x="14392" y="0"/>
                    <a:pt x="12698" y="655"/>
                    <a:pt x="9733" y="3164"/>
                  </a:cubicBezTo>
                  <a:cubicBezTo>
                    <a:pt x="6769" y="5673"/>
                    <a:pt x="2533" y="10036"/>
                    <a:pt x="839" y="13309"/>
                  </a:cubicBezTo>
                  <a:cubicBezTo>
                    <a:pt x="-855" y="16582"/>
                    <a:pt x="-8" y="18764"/>
                    <a:pt x="3592" y="19964"/>
                  </a:cubicBezTo>
                  <a:cubicBezTo>
                    <a:pt x="7192" y="21164"/>
                    <a:pt x="13545" y="21382"/>
                    <a:pt x="198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381750" y="4912783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547796" y="4766725"/>
              <a:ext cx="98857" cy="22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88" fill="norm" stroke="1" extrusionOk="0">
                  <a:moveTo>
                    <a:pt x="18699" y="3568"/>
                  </a:moveTo>
                  <a:cubicBezTo>
                    <a:pt x="18249" y="2577"/>
                    <a:pt x="17799" y="1586"/>
                    <a:pt x="15324" y="893"/>
                  </a:cubicBezTo>
                  <a:cubicBezTo>
                    <a:pt x="12849" y="199"/>
                    <a:pt x="8349" y="-197"/>
                    <a:pt x="5199" y="100"/>
                  </a:cubicBezTo>
                  <a:cubicBezTo>
                    <a:pt x="2049" y="397"/>
                    <a:pt x="249" y="1388"/>
                    <a:pt x="24" y="2775"/>
                  </a:cubicBezTo>
                  <a:cubicBezTo>
                    <a:pt x="-201" y="4163"/>
                    <a:pt x="1149" y="5946"/>
                    <a:pt x="4974" y="7829"/>
                  </a:cubicBezTo>
                  <a:cubicBezTo>
                    <a:pt x="8799" y="9711"/>
                    <a:pt x="15099" y="11693"/>
                    <a:pt x="18249" y="13675"/>
                  </a:cubicBezTo>
                  <a:cubicBezTo>
                    <a:pt x="21399" y="15656"/>
                    <a:pt x="21399" y="17638"/>
                    <a:pt x="20499" y="18926"/>
                  </a:cubicBezTo>
                  <a:cubicBezTo>
                    <a:pt x="19599" y="20214"/>
                    <a:pt x="17799" y="20809"/>
                    <a:pt x="15774" y="21106"/>
                  </a:cubicBezTo>
                  <a:cubicBezTo>
                    <a:pt x="13749" y="21403"/>
                    <a:pt x="11499" y="21403"/>
                    <a:pt x="10374" y="20610"/>
                  </a:cubicBezTo>
                  <a:cubicBezTo>
                    <a:pt x="9249" y="19818"/>
                    <a:pt x="9249" y="18232"/>
                    <a:pt x="9249" y="16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731641" y="4652433"/>
              <a:ext cx="69209" cy="32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70" fill="norm" stroke="1" extrusionOk="0">
                  <a:moveTo>
                    <a:pt x="5693" y="1672"/>
                  </a:moveTo>
                  <a:cubicBezTo>
                    <a:pt x="6347" y="836"/>
                    <a:pt x="7002" y="0"/>
                    <a:pt x="7002" y="0"/>
                  </a:cubicBezTo>
                  <a:cubicBezTo>
                    <a:pt x="7002" y="0"/>
                    <a:pt x="6347" y="836"/>
                    <a:pt x="5038" y="3275"/>
                  </a:cubicBezTo>
                  <a:cubicBezTo>
                    <a:pt x="3729" y="5714"/>
                    <a:pt x="1766" y="9755"/>
                    <a:pt x="784" y="12751"/>
                  </a:cubicBezTo>
                  <a:cubicBezTo>
                    <a:pt x="-198" y="15747"/>
                    <a:pt x="-198" y="17698"/>
                    <a:pt x="457" y="19022"/>
                  </a:cubicBezTo>
                  <a:cubicBezTo>
                    <a:pt x="1111" y="20346"/>
                    <a:pt x="2420" y="21043"/>
                    <a:pt x="4711" y="21321"/>
                  </a:cubicBezTo>
                  <a:cubicBezTo>
                    <a:pt x="7002" y="21600"/>
                    <a:pt x="10275" y="21461"/>
                    <a:pt x="13220" y="21112"/>
                  </a:cubicBezTo>
                  <a:cubicBezTo>
                    <a:pt x="16166" y="20764"/>
                    <a:pt x="18784" y="20206"/>
                    <a:pt x="21402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737350" y="4799662"/>
              <a:ext cx="215900" cy="11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8028"/>
                  </a:moveTo>
                  <a:cubicBezTo>
                    <a:pt x="3176" y="8028"/>
                    <a:pt x="6353" y="8028"/>
                    <a:pt x="8576" y="8028"/>
                  </a:cubicBezTo>
                  <a:cubicBezTo>
                    <a:pt x="10800" y="8028"/>
                    <a:pt x="12071" y="8028"/>
                    <a:pt x="13235" y="7636"/>
                  </a:cubicBezTo>
                  <a:cubicBezTo>
                    <a:pt x="14400" y="7243"/>
                    <a:pt x="15459" y="6457"/>
                    <a:pt x="15882" y="5083"/>
                  </a:cubicBezTo>
                  <a:cubicBezTo>
                    <a:pt x="16306" y="3708"/>
                    <a:pt x="16094" y="1745"/>
                    <a:pt x="15459" y="763"/>
                  </a:cubicBezTo>
                  <a:cubicBezTo>
                    <a:pt x="14824" y="-219"/>
                    <a:pt x="13765" y="-219"/>
                    <a:pt x="12812" y="566"/>
                  </a:cubicBezTo>
                  <a:cubicBezTo>
                    <a:pt x="11859" y="1352"/>
                    <a:pt x="11012" y="2923"/>
                    <a:pt x="10271" y="6261"/>
                  </a:cubicBezTo>
                  <a:cubicBezTo>
                    <a:pt x="9529" y="9599"/>
                    <a:pt x="8894" y="14705"/>
                    <a:pt x="9106" y="17650"/>
                  </a:cubicBezTo>
                  <a:cubicBezTo>
                    <a:pt x="9318" y="20596"/>
                    <a:pt x="10376" y="21381"/>
                    <a:pt x="12600" y="20792"/>
                  </a:cubicBezTo>
                  <a:cubicBezTo>
                    <a:pt x="14824" y="20203"/>
                    <a:pt x="18212" y="18239"/>
                    <a:pt x="21600" y="16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953250" y="4790016"/>
              <a:ext cx="90120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94" fill="norm" stroke="1" extrusionOk="0">
                  <a:moveTo>
                    <a:pt x="7535" y="2661"/>
                  </a:moveTo>
                  <a:cubicBezTo>
                    <a:pt x="5023" y="2873"/>
                    <a:pt x="2512" y="3086"/>
                    <a:pt x="1256" y="3831"/>
                  </a:cubicBezTo>
                  <a:cubicBezTo>
                    <a:pt x="0" y="4576"/>
                    <a:pt x="0" y="5853"/>
                    <a:pt x="251" y="8300"/>
                  </a:cubicBezTo>
                  <a:cubicBezTo>
                    <a:pt x="502" y="10747"/>
                    <a:pt x="1005" y="14365"/>
                    <a:pt x="1256" y="16546"/>
                  </a:cubicBezTo>
                  <a:cubicBezTo>
                    <a:pt x="1507" y="18727"/>
                    <a:pt x="1507" y="19472"/>
                    <a:pt x="1507" y="20164"/>
                  </a:cubicBezTo>
                  <a:cubicBezTo>
                    <a:pt x="1507" y="20856"/>
                    <a:pt x="1507" y="21494"/>
                    <a:pt x="1758" y="21494"/>
                  </a:cubicBezTo>
                  <a:cubicBezTo>
                    <a:pt x="2009" y="21494"/>
                    <a:pt x="2512" y="20856"/>
                    <a:pt x="3516" y="18621"/>
                  </a:cubicBezTo>
                  <a:cubicBezTo>
                    <a:pt x="4521" y="16387"/>
                    <a:pt x="6028" y="12556"/>
                    <a:pt x="7284" y="9417"/>
                  </a:cubicBezTo>
                  <a:cubicBezTo>
                    <a:pt x="8540" y="6278"/>
                    <a:pt x="9544" y="3831"/>
                    <a:pt x="10298" y="2341"/>
                  </a:cubicBezTo>
                  <a:cubicBezTo>
                    <a:pt x="11051" y="852"/>
                    <a:pt x="11553" y="320"/>
                    <a:pt x="13060" y="107"/>
                  </a:cubicBezTo>
                  <a:cubicBezTo>
                    <a:pt x="14567" y="-106"/>
                    <a:pt x="17079" y="0"/>
                    <a:pt x="18837" y="426"/>
                  </a:cubicBezTo>
                  <a:cubicBezTo>
                    <a:pt x="20595" y="852"/>
                    <a:pt x="21600" y="1596"/>
                    <a:pt x="21349" y="2607"/>
                  </a:cubicBezTo>
                  <a:cubicBezTo>
                    <a:pt x="21098" y="3618"/>
                    <a:pt x="19591" y="4895"/>
                    <a:pt x="17581" y="5693"/>
                  </a:cubicBezTo>
                  <a:cubicBezTo>
                    <a:pt x="15572" y="6491"/>
                    <a:pt x="13060" y="6810"/>
                    <a:pt x="10549" y="7023"/>
                  </a:cubicBezTo>
                  <a:cubicBezTo>
                    <a:pt x="8037" y="7236"/>
                    <a:pt x="5526" y="7342"/>
                    <a:pt x="3767" y="7183"/>
                  </a:cubicBezTo>
                  <a:cubicBezTo>
                    <a:pt x="2009" y="7023"/>
                    <a:pt x="1005" y="6597"/>
                    <a:pt x="0" y="6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493529" y="4761666"/>
              <a:ext cx="131297" cy="44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78" fill="norm" stroke="1" extrusionOk="0">
                  <a:moveTo>
                    <a:pt x="3000" y="5466"/>
                  </a:moveTo>
                  <a:cubicBezTo>
                    <a:pt x="2657" y="9254"/>
                    <a:pt x="2314" y="13041"/>
                    <a:pt x="2143" y="15549"/>
                  </a:cubicBezTo>
                  <a:cubicBezTo>
                    <a:pt x="1971" y="18057"/>
                    <a:pt x="1971" y="19286"/>
                    <a:pt x="1628" y="20156"/>
                  </a:cubicBezTo>
                  <a:cubicBezTo>
                    <a:pt x="1285" y="21026"/>
                    <a:pt x="600" y="21538"/>
                    <a:pt x="257" y="21333"/>
                  </a:cubicBezTo>
                  <a:cubicBezTo>
                    <a:pt x="-86" y="21129"/>
                    <a:pt x="-86" y="20207"/>
                    <a:pt x="257" y="18006"/>
                  </a:cubicBezTo>
                  <a:cubicBezTo>
                    <a:pt x="600" y="15805"/>
                    <a:pt x="1285" y="12325"/>
                    <a:pt x="2657" y="9305"/>
                  </a:cubicBezTo>
                  <a:cubicBezTo>
                    <a:pt x="4028" y="6285"/>
                    <a:pt x="6085" y="3726"/>
                    <a:pt x="7800" y="2241"/>
                  </a:cubicBezTo>
                  <a:cubicBezTo>
                    <a:pt x="9514" y="757"/>
                    <a:pt x="10885" y="347"/>
                    <a:pt x="12428" y="143"/>
                  </a:cubicBezTo>
                  <a:cubicBezTo>
                    <a:pt x="13971" y="-62"/>
                    <a:pt x="15685" y="-62"/>
                    <a:pt x="17228" y="245"/>
                  </a:cubicBezTo>
                  <a:cubicBezTo>
                    <a:pt x="18771" y="552"/>
                    <a:pt x="20143" y="1166"/>
                    <a:pt x="20828" y="2088"/>
                  </a:cubicBezTo>
                  <a:cubicBezTo>
                    <a:pt x="21514" y="3009"/>
                    <a:pt x="21514" y="4238"/>
                    <a:pt x="19971" y="5261"/>
                  </a:cubicBezTo>
                  <a:cubicBezTo>
                    <a:pt x="18428" y="6285"/>
                    <a:pt x="15343" y="7104"/>
                    <a:pt x="13114" y="7667"/>
                  </a:cubicBezTo>
                  <a:cubicBezTo>
                    <a:pt x="10885" y="8230"/>
                    <a:pt x="9514" y="8537"/>
                    <a:pt x="8485" y="8588"/>
                  </a:cubicBezTo>
                  <a:cubicBezTo>
                    <a:pt x="7457" y="8639"/>
                    <a:pt x="6771" y="8435"/>
                    <a:pt x="6085" y="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664450" y="4776595"/>
              <a:ext cx="266700" cy="16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3514"/>
                  </a:moveTo>
                  <a:cubicBezTo>
                    <a:pt x="857" y="2724"/>
                    <a:pt x="1714" y="1934"/>
                    <a:pt x="2400" y="2197"/>
                  </a:cubicBezTo>
                  <a:cubicBezTo>
                    <a:pt x="3086" y="2461"/>
                    <a:pt x="3600" y="3778"/>
                    <a:pt x="4029" y="6675"/>
                  </a:cubicBezTo>
                  <a:cubicBezTo>
                    <a:pt x="4457" y="9573"/>
                    <a:pt x="4800" y="14051"/>
                    <a:pt x="4800" y="16948"/>
                  </a:cubicBezTo>
                  <a:cubicBezTo>
                    <a:pt x="4800" y="19846"/>
                    <a:pt x="4457" y="21163"/>
                    <a:pt x="4114" y="21031"/>
                  </a:cubicBezTo>
                  <a:cubicBezTo>
                    <a:pt x="3771" y="20900"/>
                    <a:pt x="3429" y="19319"/>
                    <a:pt x="3686" y="16553"/>
                  </a:cubicBezTo>
                  <a:cubicBezTo>
                    <a:pt x="3943" y="13787"/>
                    <a:pt x="4800" y="9836"/>
                    <a:pt x="5571" y="7334"/>
                  </a:cubicBezTo>
                  <a:cubicBezTo>
                    <a:pt x="6343" y="4831"/>
                    <a:pt x="7029" y="3778"/>
                    <a:pt x="7800" y="3119"/>
                  </a:cubicBezTo>
                  <a:cubicBezTo>
                    <a:pt x="8571" y="2461"/>
                    <a:pt x="9429" y="2197"/>
                    <a:pt x="10029" y="3119"/>
                  </a:cubicBezTo>
                  <a:cubicBezTo>
                    <a:pt x="10629" y="4041"/>
                    <a:pt x="10971" y="6148"/>
                    <a:pt x="11571" y="7334"/>
                  </a:cubicBezTo>
                  <a:cubicBezTo>
                    <a:pt x="12171" y="8519"/>
                    <a:pt x="13029" y="8783"/>
                    <a:pt x="13714" y="8256"/>
                  </a:cubicBezTo>
                  <a:cubicBezTo>
                    <a:pt x="14400" y="7729"/>
                    <a:pt x="14914" y="6412"/>
                    <a:pt x="15343" y="4700"/>
                  </a:cubicBezTo>
                  <a:cubicBezTo>
                    <a:pt x="15771" y="2987"/>
                    <a:pt x="16114" y="880"/>
                    <a:pt x="15686" y="222"/>
                  </a:cubicBezTo>
                  <a:cubicBezTo>
                    <a:pt x="15257" y="-437"/>
                    <a:pt x="14057" y="353"/>
                    <a:pt x="13029" y="2856"/>
                  </a:cubicBezTo>
                  <a:cubicBezTo>
                    <a:pt x="12000" y="5358"/>
                    <a:pt x="11143" y="9573"/>
                    <a:pt x="10714" y="12339"/>
                  </a:cubicBezTo>
                  <a:cubicBezTo>
                    <a:pt x="10286" y="15104"/>
                    <a:pt x="10286" y="16422"/>
                    <a:pt x="11143" y="17870"/>
                  </a:cubicBezTo>
                  <a:cubicBezTo>
                    <a:pt x="12000" y="19319"/>
                    <a:pt x="13714" y="20900"/>
                    <a:pt x="15600" y="20504"/>
                  </a:cubicBezTo>
                  <a:cubicBezTo>
                    <a:pt x="17486" y="20109"/>
                    <a:pt x="19543" y="17739"/>
                    <a:pt x="21600" y="15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893049" y="4580466"/>
              <a:ext cx="160758" cy="37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09" fill="norm" stroke="1" extrusionOk="0">
                  <a:moveTo>
                    <a:pt x="12623" y="14850"/>
                  </a:moveTo>
                  <a:cubicBezTo>
                    <a:pt x="12343" y="14236"/>
                    <a:pt x="12062" y="13623"/>
                    <a:pt x="11081" y="13377"/>
                  </a:cubicBezTo>
                  <a:cubicBezTo>
                    <a:pt x="10099" y="13132"/>
                    <a:pt x="8416" y="13255"/>
                    <a:pt x="6452" y="13991"/>
                  </a:cubicBezTo>
                  <a:cubicBezTo>
                    <a:pt x="4488" y="14727"/>
                    <a:pt x="2244" y="16077"/>
                    <a:pt x="1122" y="17059"/>
                  </a:cubicBezTo>
                  <a:cubicBezTo>
                    <a:pt x="0" y="18041"/>
                    <a:pt x="0" y="18655"/>
                    <a:pt x="0" y="19268"/>
                  </a:cubicBezTo>
                  <a:cubicBezTo>
                    <a:pt x="0" y="19882"/>
                    <a:pt x="0" y="20495"/>
                    <a:pt x="701" y="20925"/>
                  </a:cubicBezTo>
                  <a:cubicBezTo>
                    <a:pt x="1403" y="21355"/>
                    <a:pt x="2805" y="21600"/>
                    <a:pt x="4068" y="21477"/>
                  </a:cubicBezTo>
                  <a:cubicBezTo>
                    <a:pt x="5330" y="21355"/>
                    <a:pt x="6452" y="20864"/>
                    <a:pt x="8556" y="19145"/>
                  </a:cubicBezTo>
                  <a:cubicBezTo>
                    <a:pt x="10660" y="17427"/>
                    <a:pt x="13745" y="14482"/>
                    <a:pt x="16130" y="11291"/>
                  </a:cubicBezTo>
                  <a:cubicBezTo>
                    <a:pt x="18514" y="8100"/>
                    <a:pt x="20197" y="4664"/>
                    <a:pt x="20899" y="2639"/>
                  </a:cubicBezTo>
                  <a:cubicBezTo>
                    <a:pt x="21600" y="614"/>
                    <a:pt x="21319" y="0"/>
                    <a:pt x="20618" y="0"/>
                  </a:cubicBezTo>
                  <a:cubicBezTo>
                    <a:pt x="19917" y="0"/>
                    <a:pt x="18795" y="614"/>
                    <a:pt x="17532" y="2639"/>
                  </a:cubicBezTo>
                  <a:cubicBezTo>
                    <a:pt x="16270" y="4664"/>
                    <a:pt x="14868" y="8100"/>
                    <a:pt x="14587" y="11168"/>
                  </a:cubicBezTo>
                  <a:cubicBezTo>
                    <a:pt x="14306" y="14236"/>
                    <a:pt x="15148" y="16936"/>
                    <a:pt x="1599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072966" y="4718263"/>
              <a:ext cx="55035" cy="15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6646" y="13507"/>
                  </a:moveTo>
                  <a:cubicBezTo>
                    <a:pt x="4985" y="14947"/>
                    <a:pt x="3323" y="16387"/>
                    <a:pt x="2077" y="17971"/>
                  </a:cubicBezTo>
                  <a:cubicBezTo>
                    <a:pt x="831" y="19555"/>
                    <a:pt x="0" y="21283"/>
                    <a:pt x="0" y="21283"/>
                  </a:cubicBezTo>
                  <a:cubicBezTo>
                    <a:pt x="0" y="21283"/>
                    <a:pt x="831" y="19555"/>
                    <a:pt x="2077" y="16387"/>
                  </a:cubicBezTo>
                  <a:cubicBezTo>
                    <a:pt x="3323" y="13219"/>
                    <a:pt x="4985" y="8611"/>
                    <a:pt x="6231" y="5443"/>
                  </a:cubicBezTo>
                  <a:cubicBezTo>
                    <a:pt x="7477" y="2275"/>
                    <a:pt x="8308" y="547"/>
                    <a:pt x="10800" y="115"/>
                  </a:cubicBezTo>
                  <a:cubicBezTo>
                    <a:pt x="13292" y="-317"/>
                    <a:pt x="17446" y="547"/>
                    <a:pt x="21600" y="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122210" y="4758014"/>
              <a:ext cx="145490" cy="13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928" fill="norm" stroke="1" extrusionOk="0">
                  <a:moveTo>
                    <a:pt x="11953" y="3262"/>
                  </a:moveTo>
                  <a:cubicBezTo>
                    <a:pt x="11027" y="1973"/>
                    <a:pt x="10101" y="683"/>
                    <a:pt x="8867" y="200"/>
                  </a:cubicBezTo>
                  <a:cubicBezTo>
                    <a:pt x="7633" y="-284"/>
                    <a:pt x="6090" y="38"/>
                    <a:pt x="4393" y="1973"/>
                  </a:cubicBezTo>
                  <a:cubicBezTo>
                    <a:pt x="2696" y="3907"/>
                    <a:pt x="844" y="7453"/>
                    <a:pt x="227" y="10838"/>
                  </a:cubicBezTo>
                  <a:cubicBezTo>
                    <a:pt x="-390" y="14223"/>
                    <a:pt x="227" y="17447"/>
                    <a:pt x="2387" y="19220"/>
                  </a:cubicBezTo>
                  <a:cubicBezTo>
                    <a:pt x="4547" y="20994"/>
                    <a:pt x="8250" y="21316"/>
                    <a:pt x="11644" y="20510"/>
                  </a:cubicBezTo>
                  <a:cubicBezTo>
                    <a:pt x="15039" y="19704"/>
                    <a:pt x="18124" y="17770"/>
                    <a:pt x="21210" y="15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301566" y="4580320"/>
              <a:ext cx="105834" cy="34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21600" y="139"/>
                  </a:moveTo>
                  <a:cubicBezTo>
                    <a:pt x="19008" y="9"/>
                    <a:pt x="16416" y="-121"/>
                    <a:pt x="14472" y="204"/>
                  </a:cubicBezTo>
                  <a:cubicBezTo>
                    <a:pt x="12528" y="530"/>
                    <a:pt x="11232" y="1310"/>
                    <a:pt x="9072" y="3848"/>
                  </a:cubicBezTo>
                  <a:cubicBezTo>
                    <a:pt x="6912" y="6385"/>
                    <a:pt x="3888" y="10679"/>
                    <a:pt x="2160" y="13542"/>
                  </a:cubicBezTo>
                  <a:cubicBezTo>
                    <a:pt x="432" y="16404"/>
                    <a:pt x="0" y="17836"/>
                    <a:pt x="0" y="18877"/>
                  </a:cubicBezTo>
                  <a:cubicBezTo>
                    <a:pt x="0" y="19918"/>
                    <a:pt x="432" y="20568"/>
                    <a:pt x="1728" y="20959"/>
                  </a:cubicBezTo>
                  <a:cubicBezTo>
                    <a:pt x="3024" y="21349"/>
                    <a:pt x="5184" y="21479"/>
                    <a:pt x="7344" y="20893"/>
                  </a:cubicBezTo>
                  <a:cubicBezTo>
                    <a:pt x="9504" y="20308"/>
                    <a:pt x="11664" y="19007"/>
                    <a:pt x="13824" y="17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271933" y="4684183"/>
              <a:ext cx="224367" cy="21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6928" y="10800"/>
                  </a:moveTo>
                  <a:cubicBezTo>
                    <a:pt x="5298" y="9318"/>
                    <a:pt x="3668" y="7835"/>
                    <a:pt x="2343" y="6988"/>
                  </a:cubicBezTo>
                  <a:cubicBezTo>
                    <a:pt x="1019" y="6141"/>
                    <a:pt x="0" y="5929"/>
                    <a:pt x="0" y="5824"/>
                  </a:cubicBezTo>
                  <a:cubicBezTo>
                    <a:pt x="0" y="5718"/>
                    <a:pt x="1019" y="5718"/>
                    <a:pt x="3362" y="6459"/>
                  </a:cubicBezTo>
                  <a:cubicBezTo>
                    <a:pt x="5706" y="7200"/>
                    <a:pt x="9374" y="8682"/>
                    <a:pt x="11411" y="10482"/>
                  </a:cubicBezTo>
                  <a:cubicBezTo>
                    <a:pt x="13449" y="12282"/>
                    <a:pt x="13857" y="14400"/>
                    <a:pt x="13857" y="16518"/>
                  </a:cubicBezTo>
                  <a:cubicBezTo>
                    <a:pt x="13857" y="18635"/>
                    <a:pt x="13449" y="20753"/>
                    <a:pt x="13347" y="21176"/>
                  </a:cubicBezTo>
                  <a:cubicBezTo>
                    <a:pt x="13245" y="21600"/>
                    <a:pt x="13449" y="20329"/>
                    <a:pt x="14468" y="16835"/>
                  </a:cubicBezTo>
                  <a:cubicBezTo>
                    <a:pt x="15487" y="13341"/>
                    <a:pt x="17321" y="7624"/>
                    <a:pt x="18645" y="4447"/>
                  </a:cubicBezTo>
                  <a:cubicBezTo>
                    <a:pt x="19970" y="1271"/>
                    <a:pt x="20785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8477807" y="4784704"/>
              <a:ext cx="231073" cy="15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65" fill="norm" stroke="1" extrusionOk="0">
                  <a:moveTo>
                    <a:pt x="6954" y="1024"/>
                  </a:moveTo>
                  <a:cubicBezTo>
                    <a:pt x="5981" y="733"/>
                    <a:pt x="5008" y="441"/>
                    <a:pt x="3841" y="1462"/>
                  </a:cubicBezTo>
                  <a:cubicBezTo>
                    <a:pt x="2673" y="2484"/>
                    <a:pt x="1311" y="4819"/>
                    <a:pt x="630" y="6716"/>
                  </a:cubicBezTo>
                  <a:cubicBezTo>
                    <a:pt x="-51" y="8614"/>
                    <a:pt x="-51" y="10073"/>
                    <a:pt x="46" y="11533"/>
                  </a:cubicBezTo>
                  <a:cubicBezTo>
                    <a:pt x="144" y="12992"/>
                    <a:pt x="338" y="14451"/>
                    <a:pt x="922" y="15327"/>
                  </a:cubicBezTo>
                  <a:cubicBezTo>
                    <a:pt x="1506" y="16203"/>
                    <a:pt x="2479" y="16495"/>
                    <a:pt x="3549" y="15327"/>
                  </a:cubicBezTo>
                  <a:cubicBezTo>
                    <a:pt x="4619" y="14160"/>
                    <a:pt x="5787" y="11533"/>
                    <a:pt x="6371" y="9489"/>
                  </a:cubicBezTo>
                  <a:cubicBezTo>
                    <a:pt x="6954" y="7446"/>
                    <a:pt x="6954" y="5987"/>
                    <a:pt x="6954" y="4527"/>
                  </a:cubicBezTo>
                  <a:cubicBezTo>
                    <a:pt x="6954" y="3068"/>
                    <a:pt x="6954" y="1608"/>
                    <a:pt x="7538" y="879"/>
                  </a:cubicBezTo>
                  <a:cubicBezTo>
                    <a:pt x="8122" y="149"/>
                    <a:pt x="9290" y="149"/>
                    <a:pt x="9776" y="1316"/>
                  </a:cubicBezTo>
                  <a:cubicBezTo>
                    <a:pt x="10263" y="2484"/>
                    <a:pt x="10068" y="4819"/>
                    <a:pt x="9971" y="6716"/>
                  </a:cubicBezTo>
                  <a:cubicBezTo>
                    <a:pt x="9873" y="8614"/>
                    <a:pt x="9873" y="10073"/>
                    <a:pt x="9776" y="11533"/>
                  </a:cubicBezTo>
                  <a:cubicBezTo>
                    <a:pt x="9679" y="12992"/>
                    <a:pt x="9484" y="14451"/>
                    <a:pt x="9776" y="14597"/>
                  </a:cubicBezTo>
                  <a:cubicBezTo>
                    <a:pt x="10068" y="14743"/>
                    <a:pt x="10846" y="13576"/>
                    <a:pt x="11917" y="11241"/>
                  </a:cubicBezTo>
                  <a:cubicBezTo>
                    <a:pt x="12987" y="8906"/>
                    <a:pt x="14349" y="5403"/>
                    <a:pt x="15322" y="3068"/>
                  </a:cubicBezTo>
                  <a:cubicBezTo>
                    <a:pt x="16295" y="733"/>
                    <a:pt x="16879" y="-435"/>
                    <a:pt x="17949" y="149"/>
                  </a:cubicBezTo>
                  <a:cubicBezTo>
                    <a:pt x="19019" y="733"/>
                    <a:pt x="20576" y="3068"/>
                    <a:pt x="21063" y="6862"/>
                  </a:cubicBezTo>
                  <a:cubicBezTo>
                    <a:pt x="21549" y="10657"/>
                    <a:pt x="20965" y="15911"/>
                    <a:pt x="20381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975222" y="5820833"/>
              <a:ext cx="179282" cy="63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79" fill="norm" stroke="1" extrusionOk="0">
                  <a:moveTo>
                    <a:pt x="1854" y="1283"/>
                  </a:moveTo>
                  <a:cubicBezTo>
                    <a:pt x="1101" y="2424"/>
                    <a:pt x="347" y="3564"/>
                    <a:pt x="96" y="4527"/>
                  </a:cubicBezTo>
                  <a:cubicBezTo>
                    <a:pt x="-155" y="5489"/>
                    <a:pt x="96" y="6273"/>
                    <a:pt x="724" y="6772"/>
                  </a:cubicBezTo>
                  <a:cubicBezTo>
                    <a:pt x="1352" y="7271"/>
                    <a:pt x="2357" y="7485"/>
                    <a:pt x="3989" y="7343"/>
                  </a:cubicBezTo>
                  <a:cubicBezTo>
                    <a:pt x="5622" y="7200"/>
                    <a:pt x="7882" y="6701"/>
                    <a:pt x="10143" y="5560"/>
                  </a:cubicBezTo>
                  <a:cubicBezTo>
                    <a:pt x="12403" y="4420"/>
                    <a:pt x="14664" y="2638"/>
                    <a:pt x="15543" y="1533"/>
                  </a:cubicBezTo>
                  <a:cubicBezTo>
                    <a:pt x="16422" y="428"/>
                    <a:pt x="15919" y="0"/>
                    <a:pt x="15543" y="0"/>
                  </a:cubicBezTo>
                  <a:cubicBezTo>
                    <a:pt x="15166" y="0"/>
                    <a:pt x="14915" y="428"/>
                    <a:pt x="15292" y="1461"/>
                  </a:cubicBezTo>
                  <a:cubicBezTo>
                    <a:pt x="15668" y="2495"/>
                    <a:pt x="16673" y="4135"/>
                    <a:pt x="17803" y="6238"/>
                  </a:cubicBezTo>
                  <a:cubicBezTo>
                    <a:pt x="18933" y="8341"/>
                    <a:pt x="20189" y="10907"/>
                    <a:pt x="20817" y="13259"/>
                  </a:cubicBezTo>
                  <a:cubicBezTo>
                    <a:pt x="21445" y="15612"/>
                    <a:pt x="21445" y="17750"/>
                    <a:pt x="20692" y="19105"/>
                  </a:cubicBezTo>
                  <a:cubicBezTo>
                    <a:pt x="19938" y="20459"/>
                    <a:pt x="18431" y="21030"/>
                    <a:pt x="17050" y="21315"/>
                  </a:cubicBezTo>
                  <a:cubicBezTo>
                    <a:pt x="15668" y="21600"/>
                    <a:pt x="14412" y="21600"/>
                    <a:pt x="12654" y="20602"/>
                  </a:cubicBezTo>
                  <a:cubicBezTo>
                    <a:pt x="10896" y="19604"/>
                    <a:pt x="8636" y="17608"/>
                    <a:pt x="7631" y="16396"/>
                  </a:cubicBezTo>
                  <a:cubicBezTo>
                    <a:pt x="6626" y="15184"/>
                    <a:pt x="6878" y="14756"/>
                    <a:pt x="7129" y="14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895600" y="5585610"/>
              <a:ext cx="171451" cy="17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1371"/>
                  </a:moveTo>
                  <a:cubicBezTo>
                    <a:pt x="2933" y="16103"/>
                    <a:pt x="5867" y="10834"/>
                    <a:pt x="7733" y="7673"/>
                  </a:cubicBezTo>
                  <a:cubicBezTo>
                    <a:pt x="9600" y="4512"/>
                    <a:pt x="10400" y="3459"/>
                    <a:pt x="11200" y="2273"/>
                  </a:cubicBezTo>
                  <a:cubicBezTo>
                    <a:pt x="12000" y="1088"/>
                    <a:pt x="12800" y="-229"/>
                    <a:pt x="13600" y="34"/>
                  </a:cubicBezTo>
                  <a:cubicBezTo>
                    <a:pt x="14400" y="298"/>
                    <a:pt x="15200" y="2142"/>
                    <a:pt x="16533" y="5303"/>
                  </a:cubicBezTo>
                  <a:cubicBezTo>
                    <a:pt x="17867" y="8464"/>
                    <a:pt x="19733" y="12942"/>
                    <a:pt x="21600" y="17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289564" y="5928783"/>
              <a:ext cx="4418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957" y="0"/>
                  </a:moveTo>
                  <a:cubicBezTo>
                    <a:pt x="1928" y="5143"/>
                    <a:pt x="900" y="10286"/>
                    <a:pt x="385" y="13543"/>
                  </a:cubicBezTo>
                  <a:cubicBezTo>
                    <a:pt x="-129" y="16800"/>
                    <a:pt x="-129" y="18171"/>
                    <a:pt x="385" y="19371"/>
                  </a:cubicBezTo>
                  <a:cubicBezTo>
                    <a:pt x="900" y="20571"/>
                    <a:pt x="1928" y="21600"/>
                    <a:pt x="5528" y="21600"/>
                  </a:cubicBezTo>
                  <a:cubicBezTo>
                    <a:pt x="9128" y="21600"/>
                    <a:pt x="15300" y="20571"/>
                    <a:pt x="21471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244850" y="608753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390900" y="6087533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800"/>
                    <a:pt x="2274" y="12000"/>
                    <a:pt x="5874" y="8400"/>
                  </a:cubicBezTo>
                  <a:cubicBezTo>
                    <a:pt x="9474" y="4800"/>
                    <a:pt x="155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429000" y="6030383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13"/>
                    <a:pt x="10286" y="626"/>
                    <a:pt x="11829" y="1565"/>
                  </a:cubicBezTo>
                  <a:cubicBezTo>
                    <a:pt x="13371" y="2504"/>
                    <a:pt x="11314" y="4070"/>
                    <a:pt x="10800" y="6887"/>
                  </a:cubicBezTo>
                  <a:cubicBezTo>
                    <a:pt x="10286" y="9704"/>
                    <a:pt x="11314" y="13774"/>
                    <a:pt x="13371" y="16435"/>
                  </a:cubicBezTo>
                  <a:cubicBezTo>
                    <a:pt x="15429" y="19096"/>
                    <a:pt x="18514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524250" y="6012703"/>
              <a:ext cx="152401" cy="13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733"/>
                  </a:moveTo>
                  <a:cubicBezTo>
                    <a:pt x="1200" y="1752"/>
                    <a:pt x="2400" y="770"/>
                    <a:pt x="3750" y="279"/>
                  </a:cubicBezTo>
                  <a:cubicBezTo>
                    <a:pt x="5100" y="-212"/>
                    <a:pt x="6600" y="-212"/>
                    <a:pt x="7650" y="1588"/>
                  </a:cubicBezTo>
                  <a:cubicBezTo>
                    <a:pt x="8700" y="3388"/>
                    <a:pt x="9300" y="6988"/>
                    <a:pt x="9150" y="9606"/>
                  </a:cubicBezTo>
                  <a:cubicBezTo>
                    <a:pt x="9000" y="12224"/>
                    <a:pt x="8100" y="13861"/>
                    <a:pt x="7200" y="15333"/>
                  </a:cubicBezTo>
                  <a:cubicBezTo>
                    <a:pt x="6300" y="16806"/>
                    <a:pt x="5400" y="18115"/>
                    <a:pt x="5550" y="19261"/>
                  </a:cubicBezTo>
                  <a:cubicBezTo>
                    <a:pt x="5700" y="20406"/>
                    <a:pt x="6900" y="21388"/>
                    <a:pt x="9750" y="21224"/>
                  </a:cubicBezTo>
                  <a:cubicBezTo>
                    <a:pt x="12600" y="21061"/>
                    <a:pt x="17100" y="19752"/>
                    <a:pt x="21600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778976" y="5795433"/>
              <a:ext cx="24674" cy="45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53" fill="norm" stroke="1" extrusionOk="0">
                  <a:moveTo>
                    <a:pt x="4782" y="0"/>
                  </a:moveTo>
                  <a:cubicBezTo>
                    <a:pt x="6582" y="3634"/>
                    <a:pt x="8382" y="7267"/>
                    <a:pt x="7482" y="10699"/>
                  </a:cubicBezTo>
                  <a:cubicBezTo>
                    <a:pt x="6582" y="14131"/>
                    <a:pt x="2982" y="17361"/>
                    <a:pt x="1182" y="19228"/>
                  </a:cubicBezTo>
                  <a:cubicBezTo>
                    <a:pt x="-618" y="21095"/>
                    <a:pt x="-618" y="21600"/>
                    <a:pt x="2982" y="21550"/>
                  </a:cubicBezTo>
                  <a:cubicBezTo>
                    <a:pt x="6582" y="21499"/>
                    <a:pt x="13782" y="20893"/>
                    <a:pt x="20982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899405" y="5922433"/>
              <a:ext cx="82045" cy="28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26" fill="norm" stroke="1" extrusionOk="0">
                  <a:moveTo>
                    <a:pt x="6514" y="0"/>
                  </a:moveTo>
                  <a:cubicBezTo>
                    <a:pt x="4853" y="4836"/>
                    <a:pt x="3191" y="9672"/>
                    <a:pt x="2083" y="12896"/>
                  </a:cubicBezTo>
                  <a:cubicBezTo>
                    <a:pt x="976" y="16119"/>
                    <a:pt x="422" y="17731"/>
                    <a:pt x="145" y="18940"/>
                  </a:cubicBezTo>
                  <a:cubicBezTo>
                    <a:pt x="-132" y="20149"/>
                    <a:pt x="-132" y="20955"/>
                    <a:pt x="1253" y="21278"/>
                  </a:cubicBezTo>
                  <a:cubicBezTo>
                    <a:pt x="2637" y="21600"/>
                    <a:pt x="5406" y="21439"/>
                    <a:pt x="9006" y="20391"/>
                  </a:cubicBezTo>
                  <a:cubicBezTo>
                    <a:pt x="12606" y="19343"/>
                    <a:pt x="17037" y="17409"/>
                    <a:pt x="21468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892550" y="6017683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779440" y="5782733"/>
              <a:ext cx="81610" cy="38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4" fill="norm" stroke="1" extrusionOk="0">
                  <a:moveTo>
                    <a:pt x="6400" y="0"/>
                  </a:moveTo>
                  <a:cubicBezTo>
                    <a:pt x="5292" y="3386"/>
                    <a:pt x="4185" y="6772"/>
                    <a:pt x="3077" y="9866"/>
                  </a:cubicBezTo>
                  <a:cubicBezTo>
                    <a:pt x="1969" y="12960"/>
                    <a:pt x="862" y="15762"/>
                    <a:pt x="308" y="17630"/>
                  </a:cubicBezTo>
                  <a:cubicBezTo>
                    <a:pt x="-246" y="19498"/>
                    <a:pt x="-246" y="20432"/>
                    <a:pt x="1969" y="20958"/>
                  </a:cubicBezTo>
                  <a:cubicBezTo>
                    <a:pt x="4185" y="21483"/>
                    <a:pt x="8616" y="21600"/>
                    <a:pt x="12216" y="21308"/>
                  </a:cubicBezTo>
                  <a:cubicBezTo>
                    <a:pt x="15816" y="21016"/>
                    <a:pt x="18585" y="20316"/>
                    <a:pt x="21354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721350" y="5979583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893711" y="5985933"/>
              <a:ext cx="172433" cy="13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35" fill="norm" stroke="1" extrusionOk="0">
                  <a:moveTo>
                    <a:pt x="3011" y="0"/>
                  </a:moveTo>
                  <a:cubicBezTo>
                    <a:pt x="1970" y="2945"/>
                    <a:pt x="929" y="5891"/>
                    <a:pt x="408" y="8509"/>
                  </a:cubicBezTo>
                  <a:cubicBezTo>
                    <a:pt x="-112" y="11127"/>
                    <a:pt x="-112" y="13418"/>
                    <a:pt x="278" y="15382"/>
                  </a:cubicBezTo>
                  <a:cubicBezTo>
                    <a:pt x="669" y="17345"/>
                    <a:pt x="1449" y="18982"/>
                    <a:pt x="2881" y="19145"/>
                  </a:cubicBezTo>
                  <a:cubicBezTo>
                    <a:pt x="4312" y="19309"/>
                    <a:pt x="6394" y="18000"/>
                    <a:pt x="7695" y="16527"/>
                  </a:cubicBezTo>
                  <a:cubicBezTo>
                    <a:pt x="8996" y="15055"/>
                    <a:pt x="9517" y="13418"/>
                    <a:pt x="10037" y="13909"/>
                  </a:cubicBezTo>
                  <a:cubicBezTo>
                    <a:pt x="10558" y="14400"/>
                    <a:pt x="11078" y="17018"/>
                    <a:pt x="11859" y="18818"/>
                  </a:cubicBezTo>
                  <a:cubicBezTo>
                    <a:pt x="12640" y="20618"/>
                    <a:pt x="13681" y="21600"/>
                    <a:pt x="15372" y="21273"/>
                  </a:cubicBezTo>
                  <a:cubicBezTo>
                    <a:pt x="17064" y="20945"/>
                    <a:pt x="19406" y="19309"/>
                    <a:pt x="20447" y="15545"/>
                  </a:cubicBezTo>
                  <a:cubicBezTo>
                    <a:pt x="21488" y="11782"/>
                    <a:pt x="21228" y="5891"/>
                    <a:pt x="209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096000" y="5979533"/>
              <a:ext cx="88405" cy="15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006" fill="norm" stroke="1" extrusionOk="0">
                  <a:moveTo>
                    <a:pt x="9042" y="2634"/>
                  </a:moveTo>
                  <a:cubicBezTo>
                    <a:pt x="6530" y="3218"/>
                    <a:pt x="4019" y="3801"/>
                    <a:pt x="2512" y="5553"/>
                  </a:cubicBezTo>
                  <a:cubicBezTo>
                    <a:pt x="1005" y="7304"/>
                    <a:pt x="502" y="10223"/>
                    <a:pt x="251" y="12412"/>
                  </a:cubicBezTo>
                  <a:cubicBezTo>
                    <a:pt x="0" y="14601"/>
                    <a:pt x="0" y="16061"/>
                    <a:pt x="251" y="17520"/>
                  </a:cubicBezTo>
                  <a:cubicBezTo>
                    <a:pt x="502" y="18980"/>
                    <a:pt x="1005" y="20439"/>
                    <a:pt x="3767" y="20877"/>
                  </a:cubicBezTo>
                  <a:cubicBezTo>
                    <a:pt x="6530" y="21315"/>
                    <a:pt x="11553" y="20731"/>
                    <a:pt x="15321" y="17666"/>
                  </a:cubicBezTo>
                  <a:cubicBezTo>
                    <a:pt x="19088" y="14601"/>
                    <a:pt x="21600" y="9056"/>
                    <a:pt x="20847" y="5553"/>
                  </a:cubicBezTo>
                  <a:cubicBezTo>
                    <a:pt x="20093" y="2050"/>
                    <a:pt x="16074" y="591"/>
                    <a:pt x="12056" y="153"/>
                  </a:cubicBezTo>
                  <a:cubicBezTo>
                    <a:pt x="8037" y="-285"/>
                    <a:pt x="4019" y="299"/>
                    <a:pt x="0" y="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299200" y="6093883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560496" y="5952971"/>
              <a:ext cx="102970" cy="21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81" fill="norm" stroke="1" extrusionOk="0">
                  <a:moveTo>
                    <a:pt x="15359" y="1392"/>
                  </a:moveTo>
                  <a:cubicBezTo>
                    <a:pt x="13631" y="757"/>
                    <a:pt x="11903" y="122"/>
                    <a:pt x="9959" y="16"/>
                  </a:cubicBezTo>
                  <a:cubicBezTo>
                    <a:pt x="8015" y="-90"/>
                    <a:pt x="5855" y="334"/>
                    <a:pt x="3911" y="1816"/>
                  </a:cubicBezTo>
                  <a:cubicBezTo>
                    <a:pt x="1967" y="3298"/>
                    <a:pt x="239" y="5839"/>
                    <a:pt x="23" y="7534"/>
                  </a:cubicBezTo>
                  <a:cubicBezTo>
                    <a:pt x="-193" y="9228"/>
                    <a:pt x="1103" y="10075"/>
                    <a:pt x="4775" y="11345"/>
                  </a:cubicBezTo>
                  <a:cubicBezTo>
                    <a:pt x="8447" y="12616"/>
                    <a:pt x="14495" y="14310"/>
                    <a:pt x="17735" y="15686"/>
                  </a:cubicBezTo>
                  <a:cubicBezTo>
                    <a:pt x="20975" y="17063"/>
                    <a:pt x="21407" y="18122"/>
                    <a:pt x="20759" y="18969"/>
                  </a:cubicBezTo>
                  <a:cubicBezTo>
                    <a:pt x="20111" y="19816"/>
                    <a:pt x="18383" y="20451"/>
                    <a:pt x="16223" y="20875"/>
                  </a:cubicBezTo>
                  <a:cubicBezTo>
                    <a:pt x="14063" y="21298"/>
                    <a:pt x="11471" y="21510"/>
                    <a:pt x="9311" y="21298"/>
                  </a:cubicBezTo>
                  <a:cubicBezTo>
                    <a:pt x="7151" y="21086"/>
                    <a:pt x="5423" y="20451"/>
                    <a:pt x="3695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728883" y="5789083"/>
              <a:ext cx="71967" cy="38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2071" y="0"/>
                  </a:moveTo>
                  <a:cubicBezTo>
                    <a:pt x="8894" y="3503"/>
                    <a:pt x="5718" y="7005"/>
                    <a:pt x="3494" y="10275"/>
                  </a:cubicBezTo>
                  <a:cubicBezTo>
                    <a:pt x="1271" y="13544"/>
                    <a:pt x="0" y="16579"/>
                    <a:pt x="0" y="18389"/>
                  </a:cubicBezTo>
                  <a:cubicBezTo>
                    <a:pt x="0" y="20199"/>
                    <a:pt x="1271" y="20783"/>
                    <a:pt x="3494" y="21133"/>
                  </a:cubicBezTo>
                  <a:cubicBezTo>
                    <a:pt x="5718" y="21483"/>
                    <a:pt x="8894" y="21600"/>
                    <a:pt x="12071" y="20958"/>
                  </a:cubicBezTo>
                  <a:cubicBezTo>
                    <a:pt x="15247" y="20316"/>
                    <a:pt x="18424" y="18915"/>
                    <a:pt x="2160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711950" y="5925521"/>
              <a:ext cx="338828" cy="39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47" fill="norm" stroke="1" extrusionOk="0">
                  <a:moveTo>
                    <a:pt x="0" y="4291"/>
                  </a:moveTo>
                  <a:cubicBezTo>
                    <a:pt x="2933" y="4291"/>
                    <a:pt x="5867" y="4291"/>
                    <a:pt x="7667" y="4177"/>
                  </a:cubicBezTo>
                  <a:cubicBezTo>
                    <a:pt x="9467" y="4062"/>
                    <a:pt x="10133" y="3834"/>
                    <a:pt x="10733" y="3548"/>
                  </a:cubicBezTo>
                  <a:cubicBezTo>
                    <a:pt x="11333" y="3262"/>
                    <a:pt x="11867" y="2919"/>
                    <a:pt x="11733" y="2748"/>
                  </a:cubicBezTo>
                  <a:cubicBezTo>
                    <a:pt x="11600" y="2577"/>
                    <a:pt x="10800" y="2577"/>
                    <a:pt x="9867" y="2919"/>
                  </a:cubicBezTo>
                  <a:cubicBezTo>
                    <a:pt x="8933" y="3262"/>
                    <a:pt x="7867" y="3948"/>
                    <a:pt x="7200" y="4919"/>
                  </a:cubicBezTo>
                  <a:cubicBezTo>
                    <a:pt x="6533" y="5891"/>
                    <a:pt x="6267" y="7148"/>
                    <a:pt x="6333" y="8005"/>
                  </a:cubicBezTo>
                  <a:cubicBezTo>
                    <a:pt x="6400" y="8862"/>
                    <a:pt x="6800" y="9319"/>
                    <a:pt x="7400" y="9548"/>
                  </a:cubicBezTo>
                  <a:cubicBezTo>
                    <a:pt x="8000" y="9777"/>
                    <a:pt x="8800" y="9777"/>
                    <a:pt x="10200" y="9148"/>
                  </a:cubicBezTo>
                  <a:cubicBezTo>
                    <a:pt x="11600" y="8519"/>
                    <a:pt x="13600" y="7262"/>
                    <a:pt x="14933" y="6234"/>
                  </a:cubicBezTo>
                  <a:cubicBezTo>
                    <a:pt x="16267" y="5205"/>
                    <a:pt x="16933" y="4405"/>
                    <a:pt x="17000" y="4234"/>
                  </a:cubicBezTo>
                  <a:cubicBezTo>
                    <a:pt x="17067" y="4062"/>
                    <a:pt x="16533" y="4519"/>
                    <a:pt x="16000" y="5777"/>
                  </a:cubicBezTo>
                  <a:cubicBezTo>
                    <a:pt x="15467" y="7034"/>
                    <a:pt x="14933" y="9091"/>
                    <a:pt x="14400" y="11662"/>
                  </a:cubicBezTo>
                  <a:cubicBezTo>
                    <a:pt x="13867" y="14234"/>
                    <a:pt x="13333" y="17319"/>
                    <a:pt x="13000" y="19148"/>
                  </a:cubicBezTo>
                  <a:cubicBezTo>
                    <a:pt x="12667" y="20977"/>
                    <a:pt x="12533" y="21548"/>
                    <a:pt x="12600" y="21434"/>
                  </a:cubicBezTo>
                  <a:cubicBezTo>
                    <a:pt x="12667" y="21319"/>
                    <a:pt x="12933" y="20519"/>
                    <a:pt x="13667" y="18062"/>
                  </a:cubicBezTo>
                  <a:cubicBezTo>
                    <a:pt x="14400" y="15605"/>
                    <a:pt x="15600" y="11491"/>
                    <a:pt x="16467" y="8348"/>
                  </a:cubicBezTo>
                  <a:cubicBezTo>
                    <a:pt x="17333" y="5205"/>
                    <a:pt x="17867" y="3034"/>
                    <a:pt x="18333" y="1719"/>
                  </a:cubicBezTo>
                  <a:cubicBezTo>
                    <a:pt x="18800" y="405"/>
                    <a:pt x="19200" y="-52"/>
                    <a:pt x="19600" y="5"/>
                  </a:cubicBezTo>
                  <a:cubicBezTo>
                    <a:pt x="20000" y="62"/>
                    <a:pt x="20400" y="634"/>
                    <a:pt x="20800" y="1777"/>
                  </a:cubicBezTo>
                  <a:cubicBezTo>
                    <a:pt x="21200" y="2919"/>
                    <a:pt x="21600" y="4634"/>
                    <a:pt x="21133" y="5891"/>
                  </a:cubicBezTo>
                  <a:cubicBezTo>
                    <a:pt x="20667" y="7148"/>
                    <a:pt x="19333" y="7948"/>
                    <a:pt x="18200" y="8348"/>
                  </a:cubicBezTo>
                  <a:cubicBezTo>
                    <a:pt x="17067" y="8748"/>
                    <a:pt x="16133" y="8748"/>
                    <a:pt x="15533" y="8348"/>
                  </a:cubicBezTo>
                  <a:cubicBezTo>
                    <a:pt x="14933" y="7948"/>
                    <a:pt x="14667" y="7148"/>
                    <a:pt x="14400" y="6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7614120" y="5973334"/>
              <a:ext cx="103247" cy="42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37" fill="norm" stroke="1" extrusionOk="0">
                  <a:moveTo>
                    <a:pt x="2547" y="6475"/>
                  </a:moveTo>
                  <a:cubicBezTo>
                    <a:pt x="2106" y="10471"/>
                    <a:pt x="1665" y="14467"/>
                    <a:pt x="1445" y="16789"/>
                  </a:cubicBezTo>
                  <a:cubicBezTo>
                    <a:pt x="1224" y="19111"/>
                    <a:pt x="1224" y="19759"/>
                    <a:pt x="1004" y="20353"/>
                  </a:cubicBezTo>
                  <a:cubicBezTo>
                    <a:pt x="784" y="20947"/>
                    <a:pt x="343" y="21487"/>
                    <a:pt x="122" y="21433"/>
                  </a:cubicBezTo>
                  <a:cubicBezTo>
                    <a:pt x="-98" y="21379"/>
                    <a:pt x="-98" y="20731"/>
                    <a:pt x="784" y="18517"/>
                  </a:cubicBezTo>
                  <a:cubicBezTo>
                    <a:pt x="1665" y="16303"/>
                    <a:pt x="3429" y="12523"/>
                    <a:pt x="5192" y="9391"/>
                  </a:cubicBezTo>
                  <a:cubicBezTo>
                    <a:pt x="6955" y="6259"/>
                    <a:pt x="8718" y="3775"/>
                    <a:pt x="10041" y="2263"/>
                  </a:cubicBezTo>
                  <a:cubicBezTo>
                    <a:pt x="11363" y="751"/>
                    <a:pt x="12245" y="211"/>
                    <a:pt x="13788" y="49"/>
                  </a:cubicBezTo>
                  <a:cubicBezTo>
                    <a:pt x="15331" y="-113"/>
                    <a:pt x="17535" y="103"/>
                    <a:pt x="19078" y="1075"/>
                  </a:cubicBezTo>
                  <a:cubicBezTo>
                    <a:pt x="20620" y="2047"/>
                    <a:pt x="21502" y="3775"/>
                    <a:pt x="21502" y="5071"/>
                  </a:cubicBezTo>
                  <a:cubicBezTo>
                    <a:pt x="21502" y="6367"/>
                    <a:pt x="20620" y="7231"/>
                    <a:pt x="19298" y="7933"/>
                  </a:cubicBezTo>
                  <a:cubicBezTo>
                    <a:pt x="17975" y="8635"/>
                    <a:pt x="16212" y="9175"/>
                    <a:pt x="14229" y="9499"/>
                  </a:cubicBezTo>
                  <a:cubicBezTo>
                    <a:pt x="12245" y="9823"/>
                    <a:pt x="10041" y="9931"/>
                    <a:pt x="8498" y="9067"/>
                  </a:cubicBezTo>
                  <a:cubicBezTo>
                    <a:pt x="6955" y="8203"/>
                    <a:pt x="6073" y="6367"/>
                    <a:pt x="5192" y="4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727950" y="5761259"/>
              <a:ext cx="421545" cy="39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7" fill="norm" stroke="1" extrusionOk="0">
                  <a:moveTo>
                    <a:pt x="0" y="12953"/>
                  </a:moveTo>
                  <a:cubicBezTo>
                    <a:pt x="540" y="12953"/>
                    <a:pt x="1080" y="12953"/>
                    <a:pt x="1836" y="13877"/>
                  </a:cubicBezTo>
                  <a:cubicBezTo>
                    <a:pt x="2592" y="14802"/>
                    <a:pt x="3564" y="16650"/>
                    <a:pt x="3996" y="17862"/>
                  </a:cubicBezTo>
                  <a:cubicBezTo>
                    <a:pt x="4428" y="19075"/>
                    <a:pt x="4320" y="19653"/>
                    <a:pt x="3996" y="20057"/>
                  </a:cubicBezTo>
                  <a:cubicBezTo>
                    <a:pt x="3672" y="20461"/>
                    <a:pt x="3132" y="20692"/>
                    <a:pt x="2808" y="20461"/>
                  </a:cubicBezTo>
                  <a:cubicBezTo>
                    <a:pt x="2484" y="20230"/>
                    <a:pt x="2376" y="19537"/>
                    <a:pt x="2592" y="18498"/>
                  </a:cubicBezTo>
                  <a:cubicBezTo>
                    <a:pt x="2808" y="17458"/>
                    <a:pt x="3348" y="16072"/>
                    <a:pt x="4104" y="15148"/>
                  </a:cubicBezTo>
                  <a:cubicBezTo>
                    <a:pt x="4860" y="14224"/>
                    <a:pt x="5832" y="13762"/>
                    <a:pt x="6534" y="13762"/>
                  </a:cubicBezTo>
                  <a:cubicBezTo>
                    <a:pt x="7236" y="13762"/>
                    <a:pt x="7668" y="14224"/>
                    <a:pt x="8154" y="14340"/>
                  </a:cubicBezTo>
                  <a:cubicBezTo>
                    <a:pt x="8640" y="14455"/>
                    <a:pt x="9180" y="14224"/>
                    <a:pt x="9288" y="13877"/>
                  </a:cubicBezTo>
                  <a:cubicBezTo>
                    <a:pt x="9396" y="13531"/>
                    <a:pt x="9072" y="13069"/>
                    <a:pt x="8694" y="13011"/>
                  </a:cubicBezTo>
                  <a:cubicBezTo>
                    <a:pt x="8316" y="12953"/>
                    <a:pt x="7884" y="13300"/>
                    <a:pt x="7506" y="14282"/>
                  </a:cubicBezTo>
                  <a:cubicBezTo>
                    <a:pt x="7128" y="15264"/>
                    <a:pt x="6804" y="16881"/>
                    <a:pt x="6750" y="17978"/>
                  </a:cubicBezTo>
                  <a:cubicBezTo>
                    <a:pt x="6696" y="19075"/>
                    <a:pt x="6912" y="19653"/>
                    <a:pt x="7236" y="20115"/>
                  </a:cubicBezTo>
                  <a:cubicBezTo>
                    <a:pt x="7560" y="20577"/>
                    <a:pt x="7992" y="20923"/>
                    <a:pt x="8478" y="21154"/>
                  </a:cubicBezTo>
                  <a:cubicBezTo>
                    <a:pt x="8964" y="21385"/>
                    <a:pt x="9504" y="21501"/>
                    <a:pt x="10476" y="21039"/>
                  </a:cubicBezTo>
                  <a:cubicBezTo>
                    <a:pt x="11448" y="20577"/>
                    <a:pt x="12852" y="19537"/>
                    <a:pt x="14094" y="18440"/>
                  </a:cubicBezTo>
                  <a:cubicBezTo>
                    <a:pt x="15336" y="17343"/>
                    <a:pt x="16416" y="16188"/>
                    <a:pt x="16902" y="15206"/>
                  </a:cubicBezTo>
                  <a:cubicBezTo>
                    <a:pt x="17388" y="14224"/>
                    <a:pt x="17280" y="13415"/>
                    <a:pt x="16902" y="13069"/>
                  </a:cubicBezTo>
                  <a:cubicBezTo>
                    <a:pt x="16524" y="12722"/>
                    <a:pt x="15876" y="12838"/>
                    <a:pt x="15174" y="13358"/>
                  </a:cubicBezTo>
                  <a:cubicBezTo>
                    <a:pt x="14472" y="13877"/>
                    <a:pt x="13716" y="14802"/>
                    <a:pt x="13230" y="15783"/>
                  </a:cubicBezTo>
                  <a:cubicBezTo>
                    <a:pt x="12744" y="16765"/>
                    <a:pt x="12528" y="17805"/>
                    <a:pt x="12420" y="18613"/>
                  </a:cubicBezTo>
                  <a:cubicBezTo>
                    <a:pt x="12312" y="19422"/>
                    <a:pt x="12312" y="19999"/>
                    <a:pt x="12582" y="20230"/>
                  </a:cubicBezTo>
                  <a:cubicBezTo>
                    <a:pt x="12852" y="20461"/>
                    <a:pt x="13392" y="20346"/>
                    <a:pt x="14310" y="19422"/>
                  </a:cubicBezTo>
                  <a:cubicBezTo>
                    <a:pt x="15228" y="18498"/>
                    <a:pt x="16524" y="16765"/>
                    <a:pt x="17712" y="14051"/>
                  </a:cubicBezTo>
                  <a:cubicBezTo>
                    <a:pt x="18900" y="11336"/>
                    <a:pt x="19980" y="7640"/>
                    <a:pt x="20574" y="5388"/>
                  </a:cubicBezTo>
                  <a:cubicBezTo>
                    <a:pt x="21168" y="3135"/>
                    <a:pt x="21276" y="2327"/>
                    <a:pt x="21384" y="1576"/>
                  </a:cubicBezTo>
                  <a:cubicBezTo>
                    <a:pt x="21492" y="825"/>
                    <a:pt x="21600" y="132"/>
                    <a:pt x="21384" y="17"/>
                  </a:cubicBezTo>
                  <a:cubicBezTo>
                    <a:pt x="21168" y="-99"/>
                    <a:pt x="20628" y="363"/>
                    <a:pt x="19980" y="2038"/>
                  </a:cubicBezTo>
                  <a:cubicBezTo>
                    <a:pt x="19332" y="3713"/>
                    <a:pt x="18576" y="6600"/>
                    <a:pt x="17982" y="9373"/>
                  </a:cubicBezTo>
                  <a:cubicBezTo>
                    <a:pt x="17388" y="12145"/>
                    <a:pt x="16956" y="14802"/>
                    <a:pt x="16740" y="16419"/>
                  </a:cubicBezTo>
                  <a:cubicBezTo>
                    <a:pt x="16524" y="18036"/>
                    <a:pt x="16524" y="18613"/>
                    <a:pt x="16848" y="18671"/>
                  </a:cubicBezTo>
                  <a:cubicBezTo>
                    <a:pt x="17172" y="18729"/>
                    <a:pt x="17820" y="18267"/>
                    <a:pt x="18360" y="17689"/>
                  </a:cubicBezTo>
                  <a:cubicBezTo>
                    <a:pt x="18900" y="17112"/>
                    <a:pt x="19332" y="16419"/>
                    <a:pt x="19764" y="15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128000" y="5916083"/>
              <a:ext cx="38100" cy="17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7200" y="13434"/>
                  </a:moveTo>
                  <a:cubicBezTo>
                    <a:pt x="4800" y="14751"/>
                    <a:pt x="2400" y="16068"/>
                    <a:pt x="1200" y="17649"/>
                  </a:cubicBezTo>
                  <a:cubicBezTo>
                    <a:pt x="0" y="19229"/>
                    <a:pt x="0" y="21073"/>
                    <a:pt x="0" y="21337"/>
                  </a:cubicBezTo>
                  <a:cubicBezTo>
                    <a:pt x="0" y="21600"/>
                    <a:pt x="0" y="20283"/>
                    <a:pt x="3600" y="16463"/>
                  </a:cubicBezTo>
                  <a:cubicBezTo>
                    <a:pt x="7200" y="12644"/>
                    <a:pt x="14400" y="6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137187" y="5940176"/>
              <a:ext cx="124163" cy="15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664" fill="norm" stroke="1" extrusionOk="0">
                  <a:moveTo>
                    <a:pt x="20037" y="171"/>
                  </a:moveTo>
                  <a:cubicBezTo>
                    <a:pt x="17877" y="-106"/>
                    <a:pt x="15717" y="-383"/>
                    <a:pt x="12297" y="2248"/>
                  </a:cubicBezTo>
                  <a:cubicBezTo>
                    <a:pt x="8877" y="4879"/>
                    <a:pt x="4197" y="10417"/>
                    <a:pt x="1857" y="13879"/>
                  </a:cubicBezTo>
                  <a:cubicBezTo>
                    <a:pt x="-483" y="17340"/>
                    <a:pt x="-483" y="18725"/>
                    <a:pt x="1137" y="19694"/>
                  </a:cubicBezTo>
                  <a:cubicBezTo>
                    <a:pt x="2757" y="20663"/>
                    <a:pt x="5997" y="21217"/>
                    <a:pt x="9597" y="19832"/>
                  </a:cubicBezTo>
                  <a:cubicBezTo>
                    <a:pt x="13197" y="18448"/>
                    <a:pt x="17157" y="15125"/>
                    <a:pt x="21117" y="11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300458" y="5738283"/>
              <a:ext cx="113292" cy="37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39" fill="norm" stroke="1" extrusionOk="0">
                  <a:moveTo>
                    <a:pt x="21409" y="0"/>
                  </a:moveTo>
                  <a:cubicBezTo>
                    <a:pt x="18609" y="965"/>
                    <a:pt x="15809" y="1931"/>
                    <a:pt x="12809" y="4042"/>
                  </a:cubicBezTo>
                  <a:cubicBezTo>
                    <a:pt x="9809" y="6154"/>
                    <a:pt x="6609" y="9412"/>
                    <a:pt x="4409" y="11886"/>
                  </a:cubicBezTo>
                  <a:cubicBezTo>
                    <a:pt x="2209" y="14360"/>
                    <a:pt x="1009" y="16049"/>
                    <a:pt x="409" y="17497"/>
                  </a:cubicBezTo>
                  <a:cubicBezTo>
                    <a:pt x="-191" y="18945"/>
                    <a:pt x="-191" y="20152"/>
                    <a:pt x="809" y="20816"/>
                  </a:cubicBezTo>
                  <a:cubicBezTo>
                    <a:pt x="1809" y="21479"/>
                    <a:pt x="3809" y="21600"/>
                    <a:pt x="5809" y="21238"/>
                  </a:cubicBezTo>
                  <a:cubicBezTo>
                    <a:pt x="7809" y="20876"/>
                    <a:pt x="9809" y="20031"/>
                    <a:pt x="11809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8305527" y="5909733"/>
              <a:ext cx="120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3400" y="5400"/>
                  </a:moveTo>
                  <a:cubicBezTo>
                    <a:pt x="1538" y="4886"/>
                    <a:pt x="-324" y="4371"/>
                    <a:pt x="48" y="3986"/>
                  </a:cubicBezTo>
                  <a:cubicBezTo>
                    <a:pt x="421" y="3600"/>
                    <a:pt x="3028" y="3343"/>
                    <a:pt x="5076" y="3857"/>
                  </a:cubicBezTo>
                  <a:cubicBezTo>
                    <a:pt x="7124" y="4371"/>
                    <a:pt x="8614" y="5657"/>
                    <a:pt x="9731" y="8229"/>
                  </a:cubicBezTo>
                  <a:cubicBezTo>
                    <a:pt x="10848" y="10800"/>
                    <a:pt x="11593" y="14657"/>
                    <a:pt x="11966" y="17357"/>
                  </a:cubicBezTo>
                  <a:cubicBezTo>
                    <a:pt x="12338" y="20057"/>
                    <a:pt x="12338" y="21600"/>
                    <a:pt x="12524" y="21600"/>
                  </a:cubicBezTo>
                  <a:cubicBezTo>
                    <a:pt x="12710" y="21600"/>
                    <a:pt x="13083" y="20057"/>
                    <a:pt x="13828" y="16586"/>
                  </a:cubicBezTo>
                  <a:cubicBezTo>
                    <a:pt x="14573" y="13114"/>
                    <a:pt x="15690" y="7714"/>
                    <a:pt x="16993" y="4629"/>
                  </a:cubicBezTo>
                  <a:cubicBezTo>
                    <a:pt x="18297" y="1543"/>
                    <a:pt x="19786" y="771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8417710" y="5954183"/>
              <a:ext cx="123041" cy="1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044" fill="norm" stroke="1" extrusionOk="0">
                  <a:moveTo>
                    <a:pt x="21281" y="876"/>
                  </a:moveTo>
                  <a:cubicBezTo>
                    <a:pt x="15423" y="2627"/>
                    <a:pt x="9566" y="4378"/>
                    <a:pt x="5905" y="7005"/>
                  </a:cubicBezTo>
                  <a:cubicBezTo>
                    <a:pt x="2244" y="9632"/>
                    <a:pt x="779" y="13135"/>
                    <a:pt x="230" y="15616"/>
                  </a:cubicBezTo>
                  <a:cubicBezTo>
                    <a:pt x="-319" y="18097"/>
                    <a:pt x="47" y="19557"/>
                    <a:pt x="2061" y="20432"/>
                  </a:cubicBezTo>
                  <a:cubicBezTo>
                    <a:pt x="4074" y="21308"/>
                    <a:pt x="7735" y="21600"/>
                    <a:pt x="10847" y="18827"/>
                  </a:cubicBezTo>
                  <a:cubicBezTo>
                    <a:pt x="13959" y="16054"/>
                    <a:pt x="16522" y="10216"/>
                    <a:pt x="17803" y="6568"/>
                  </a:cubicBezTo>
                  <a:cubicBezTo>
                    <a:pt x="19084" y="2919"/>
                    <a:pt x="19084" y="1459"/>
                    <a:pt x="190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553450" y="5947833"/>
              <a:ext cx="161744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2" fill="norm" stroke="1" extrusionOk="0">
                  <a:moveTo>
                    <a:pt x="0" y="0"/>
                  </a:moveTo>
                  <a:cubicBezTo>
                    <a:pt x="1403" y="4438"/>
                    <a:pt x="2805" y="8877"/>
                    <a:pt x="3506" y="11836"/>
                  </a:cubicBezTo>
                  <a:cubicBezTo>
                    <a:pt x="4208" y="14795"/>
                    <a:pt x="4208" y="16274"/>
                    <a:pt x="3787" y="17901"/>
                  </a:cubicBezTo>
                  <a:cubicBezTo>
                    <a:pt x="3366" y="19529"/>
                    <a:pt x="2525" y="21304"/>
                    <a:pt x="2244" y="21452"/>
                  </a:cubicBezTo>
                  <a:cubicBezTo>
                    <a:pt x="1964" y="21600"/>
                    <a:pt x="2244" y="20121"/>
                    <a:pt x="3787" y="17014"/>
                  </a:cubicBezTo>
                  <a:cubicBezTo>
                    <a:pt x="5330" y="13907"/>
                    <a:pt x="8135" y="9173"/>
                    <a:pt x="10940" y="6214"/>
                  </a:cubicBezTo>
                  <a:cubicBezTo>
                    <a:pt x="13745" y="3255"/>
                    <a:pt x="16551" y="2071"/>
                    <a:pt x="18374" y="2219"/>
                  </a:cubicBezTo>
                  <a:cubicBezTo>
                    <a:pt x="20197" y="2367"/>
                    <a:pt x="21039" y="3847"/>
                    <a:pt x="21319" y="7249"/>
                  </a:cubicBezTo>
                  <a:cubicBezTo>
                    <a:pt x="21600" y="10652"/>
                    <a:pt x="21319" y="15978"/>
                    <a:pt x="2103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Drawing"/>
          <p:cNvGrpSpPr/>
          <p:nvPr/>
        </p:nvGrpSpPr>
        <p:grpSpPr>
          <a:xfrm>
            <a:off x="1006414" y="1911805"/>
            <a:ext cx="3108386" cy="696866"/>
            <a:chOff x="0" y="0"/>
            <a:chExt cx="3108385" cy="696864"/>
          </a:xfrm>
        </p:grpSpPr>
        <p:sp>
          <p:nvSpPr>
            <p:cNvPr id="394" name="Line"/>
            <p:cNvSpPr/>
            <p:nvPr/>
          </p:nvSpPr>
          <p:spPr>
            <a:xfrm>
              <a:off x="28635" y="132894"/>
              <a:ext cx="76201" cy="4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3600" y="3323"/>
                    <a:pt x="7200" y="6646"/>
                    <a:pt x="9900" y="9969"/>
                  </a:cubicBezTo>
                  <a:cubicBezTo>
                    <a:pt x="12600" y="13292"/>
                    <a:pt x="14400" y="16615"/>
                    <a:pt x="15900" y="18665"/>
                  </a:cubicBezTo>
                  <a:cubicBezTo>
                    <a:pt x="17400" y="20714"/>
                    <a:pt x="18600" y="21489"/>
                    <a:pt x="19500" y="21545"/>
                  </a:cubicBezTo>
                  <a:cubicBezTo>
                    <a:pt x="20400" y="21600"/>
                    <a:pt x="21000" y="20935"/>
                    <a:pt x="21600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-1" y="90201"/>
              <a:ext cx="281345" cy="44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66" fill="norm" stroke="1" extrusionOk="0">
                  <a:moveTo>
                    <a:pt x="3552" y="4806"/>
                  </a:moveTo>
                  <a:cubicBezTo>
                    <a:pt x="2291" y="3889"/>
                    <a:pt x="1029" y="2972"/>
                    <a:pt x="399" y="2259"/>
                  </a:cubicBezTo>
                  <a:cubicBezTo>
                    <a:pt x="-232" y="1546"/>
                    <a:pt x="-232" y="1037"/>
                    <a:pt x="1266" y="578"/>
                  </a:cubicBezTo>
                  <a:cubicBezTo>
                    <a:pt x="2764" y="120"/>
                    <a:pt x="5759" y="-288"/>
                    <a:pt x="8991" y="272"/>
                  </a:cubicBezTo>
                  <a:cubicBezTo>
                    <a:pt x="12223" y="833"/>
                    <a:pt x="15692" y="2361"/>
                    <a:pt x="17978" y="4552"/>
                  </a:cubicBezTo>
                  <a:cubicBezTo>
                    <a:pt x="20264" y="6742"/>
                    <a:pt x="21368" y="9595"/>
                    <a:pt x="20816" y="12346"/>
                  </a:cubicBezTo>
                  <a:cubicBezTo>
                    <a:pt x="20264" y="15097"/>
                    <a:pt x="18057" y="17746"/>
                    <a:pt x="16086" y="19274"/>
                  </a:cubicBezTo>
                  <a:cubicBezTo>
                    <a:pt x="14115" y="20803"/>
                    <a:pt x="12381" y="21210"/>
                    <a:pt x="11120" y="21261"/>
                  </a:cubicBezTo>
                  <a:cubicBezTo>
                    <a:pt x="9859" y="21312"/>
                    <a:pt x="9070" y="21006"/>
                    <a:pt x="8282" y="2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28685" y="25354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32919" y="367844"/>
              <a:ext cx="154517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959" y="0"/>
                  </a:moveTo>
                  <a:cubicBezTo>
                    <a:pt x="1479" y="7200"/>
                    <a:pt x="0" y="14400"/>
                    <a:pt x="0" y="18000"/>
                  </a:cubicBezTo>
                  <a:cubicBezTo>
                    <a:pt x="0" y="21600"/>
                    <a:pt x="1479" y="21600"/>
                    <a:pt x="5326" y="18000"/>
                  </a:cubicBezTo>
                  <a:cubicBezTo>
                    <a:pt x="9173" y="14400"/>
                    <a:pt x="1538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27649" y="0"/>
              <a:ext cx="159837" cy="55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36" fill="norm" stroke="1" extrusionOk="0">
                  <a:moveTo>
                    <a:pt x="21183" y="3445"/>
                  </a:moveTo>
                  <a:cubicBezTo>
                    <a:pt x="20061" y="2703"/>
                    <a:pt x="18939" y="1961"/>
                    <a:pt x="16975" y="1343"/>
                  </a:cubicBezTo>
                  <a:cubicBezTo>
                    <a:pt x="15012" y="724"/>
                    <a:pt x="12206" y="230"/>
                    <a:pt x="9261" y="65"/>
                  </a:cubicBezTo>
                  <a:cubicBezTo>
                    <a:pt x="6315" y="-100"/>
                    <a:pt x="3230" y="65"/>
                    <a:pt x="1547" y="395"/>
                  </a:cubicBezTo>
                  <a:cubicBezTo>
                    <a:pt x="-136" y="724"/>
                    <a:pt x="-417" y="1219"/>
                    <a:pt x="565" y="2085"/>
                  </a:cubicBezTo>
                  <a:cubicBezTo>
                    <a:pt x="1547" y="2950"/>
                    <a:pt x="3791" y="4187"/>
                    <a:pt x="5614" y="5630"/>
                  </a:cubicBezTo>
                  <a:cubicBezTo>
                    <a:pt x="7438" y="7073"/>
                    <a:pt x="8840" y="8721"/>
                    <a:pt x="9121" y="9752"/>
                  </a:cubicBezTo>
                  <a:cubicBezTo>
                    <a:pt x="9401" y="10782"/>
                    <a:pt x="8560" y="11195"/>
                    <a:pt x="7578" y="11524"/>
                  </a:cubicBezTo>
                  <a:cubicBezTo>
                    <a:pt x="6596" y="11854"/>
                    <a:pt x="5474" y="12102"/>
                    <a:pt x="4492" y="12060"/>
                  </a:cubicBezTo>
                  <a:cubicBezTo>
                    <a:pt x="3510" y="12019"/>
                    <a:pt x="2669" y="11689"/>
                    <a:pt x="2809" y="11401"/>
                  </a:cubicBezTo>
                  <a:cubicBezTo>
                    <a:pt x="2949" y="11112"/>
                    <a:pt x="4071" y="10865"/>
                    <a:pt x="5334" y="10741"/>
                  </a:cubicBezTo>
                  <a:cubicBezTo>
                    <a:pt x="6596" y="10618"/>
                    <a:pt x="7999" y="10618"/>
                    <a:pt x="9121" y="10824"/>
                  </a:cubicBezTo>
                  <a:cubicBezTo>
                    <a:pt x="10243" y="11030"/>
                    <a:pt x="11084" y="11442"/>
                    <a:pt x="10944" y="12473"/>
                  </a:cubicBezTo>
                  <a:cubicBezTo>
                    <a:pt x="10804" y="13503"/>
                    <a:pt x="9682" y="15152"/>
                    <a:pt x="8279" y="16553"/>
                  </a:cubicBezTo>
                  <a:cubicBezTo>
                    <a:pt x="6877" y="17955"/>
                    <a:pt x="5193" y="19109"/>
                    <a:pt x="4352" y="19892"/>
                  </a:cubicBezTo>
                  <a:cubicBezTo>
                    <a:pt x="3510" y="20676"/>
                    <a:pt x="3510" y="21088"/>
                    <a:pt x="4212" y="21294"/>
                  </a:cubicBezTo>
                  <a:cubicBezTo>
                    <a:pt x="4913" y="21500"/>
                    <a:pt x="6315" y="21500"/>
                    <a:pt x="8840" y="21170"/>
                  </a:cubicBezTo>
                  <a:cubicBezTo>
                    <a:pt x="11365" y="20840"/>
                    <a:pt x="15012" y="20181"/>
                    <a:pt x="18658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045213" y="223018"/>
              <a:ext cx="189923" cy="3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60" fill="norm" stroke="1" extrusionOk="0">
                  <a:moveTo>
                    <a:pt x="2095" y="1320"/>
                  </a:moveTo>
                  <a:cubicBezTo>
                    <a:pt x="1615" y="742"/>
                    <a:pt x="1135" y="165"/>
                    <a:pt x="775" y="453"/>
                  </a:cubicBezTo>
                  <a:cubicBezTo>
                    <a:pt x="415" y="742"/>
                    <a:pt x="175" y="1897"/>
                    <a:pt x="55" y="3110"/>
                  </a:cubicBezTo>
                  <a:cubicBezTo>
                    <a:pt x="-65" y="4323"/>
                    <a:pt x="-65" y="5593"/>
                    <a:pt x="895" y="6575"/>
                  </a:cubicBezTo>
                  <a:cubicBezTo>
                    <a:pt x="1855" y="7557"/>
                    <a:pt x="3775" y="8250"/>
                    <a:pt x="5695" y="8135"/>
                  </a:cubicBezTo>
                  <a:cubicBezTo>
                    <a:pt x="7615" y="8019"/>
                    <a:pt x="9535" y="7095"/>
                    <a:pt x="10975" y="5998"/>
                  </a:cubicBezTo>
                  <a:cubicBezTo>
                    <a:pt x="12415" y="4900"/>
                    <a:pt x="13375" y="3630"/>
                    <a:pt x="13975" y="2475"/>
                  </a:cubicBezTo>
                  <a:cubicBezTo>
                    <a:pt x="14575" y="1320"/>
                    <a:pt x="14815" y="280"/>
                    <a:pt x="14815" y="49"/>
                  </a:cubicBezTo>
                  <a:cubicBezTo>
                    <a:pt x="14815" y="-182"/>
                    <a:pt x="14575" y="396"/>
                    <a:pt x="15415" y="2070"/>
                  </a:cubicBezTo>
                  <a:cubicBezTo>
                    <a:pt x="16255" y="3745"/>
                    <a:pt x="18175" y="6517"/>
                    <a:pt x="19495" y="9174"/>
                  </a:cubicBezTo>
                  <a:cubicBezTo>
                    <a:pt x="20815" y="11831"/>
                    <a:pt x="21535" y="14372"/>
                    <a:pt x="21535" y="16162"/>
                  </a:cubicBezTo>
                  <a:cubicBezTo>
                    <a:pt x="21535" y="17953"/>
                    <a:pt x="20815" y="18992"/>
                    <a:pt x="19975" y="19743"/>
                  </a:cubicBezTo>
                  <a:cubicBezTo>
                    <a:pt x="19135" y="20494"/>
                    <a:pt x="18175" y="20956"/>
                    <a:pt x="17095" y="21187"/>
                  </a:cubicBezTo>
                  <a:cubicBezTo>
                    <a:pt x="16015" y="21418"/>
                    <a:pt x="14815" y="21418"/>
                    <a:pt x="13855" y="21187"/>
                  </a:cubicBezTo>
                  <a:cubicBezTo>
                    <a:pt x="12895" y="20956"/>
                    <a:pt x="12175" y="20494"/>
                    <a:pt x="11575" y="19628"/>
                  </a:cubicBezTo>
                  <a:cubicBezTo>
                    <a:pt x="10975" y="18761"/>
                    <a:pt x="10495" y="17491"/>
                    <a:pt x="10495" y="16567"/>
                  </a:cubicBezTo>
                  <a:cubicBezTo>
                    <a:pt x="10495" y="15643"/>
                    <a:pt x="10975" y="15065"/>
                    <a:pt x="11455" y="14776"/>
                  </a:cubicBezTo>
                  <a:cubicBezTo>
                    <a:pt x="11935" y="14488"/>
                    <a:pt x="12415" y="14488"/>
                    <a:pt x="12895" y="14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298635" y="380544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457385" y="475794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609785" y="482144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927285" y="463094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397185" y="431344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656314" y="183694"/>
              <a:ext cx="151506" cy="51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50" fill="norm" stroke="1" extrusionOk="0">
                  <a:moveTo>
                    <a:pt x="1973" y="0"/>
                  </a:moveTo>
                  <a:cubicBezTo>
                    <a:pt x="1073" y="889"/>
                    <a:pt x="173" y="1778"/>
                    <a:pt x="23" y="2978"/>
                  </a:cubicBezTo>
                  <a:cubicBezTo>
                    <a:pt x="-127" y="4178"/>
                    <a:pt x="473" y="5689"/>
                    <a:pt x="1223" y="6622"/>
                  </a:cubicBezTo>
                  <a:cubicBezTo>
                    <a:pt x="1973" y="7556"/>
                    <a:pt x="2873" y="7911"/>
                    <a:pt x="4073" y="7956"/>
                  </a:cubicBezTo>
                  <a:cubicBezTo>
                    <a:pt x="5273" y="8000"/>
                    <a:pt x="6773" y="7733"/>
                    <a:pt x="8873" y="6533"/>
                  </a:cubicBezTo>
                  <a:cubicBezTo>
                    <a:pt x="10973" y="5333"/>
                    <a:pt x="13673" y="3200"/>
                    <a:pt x="15023" y="2533"/>
                  </a:cubicBezTo>
                  <a:cubicBezTo>
                    <a:pt x="16373" y="1867"/>
                    <a:pt x="16373" y="2667"/>
                    <a:pt x="17123" y="4444"/>
                  </a:cubicBezTo>
                  <a:cubicBezTo>
                    <a:pt x="17873" y="6222"/>
                    <a:pt x="19373" y="8978"/>
                    <a:pt x="20273" y="11422"/>
                  </a:cubicBezTo>
                  <a:cubicBezTo>
                    <a:pt x="21173" y="13867"/>
                    <a:pt x="21473" y="16000"/>
                    <a:pt x="21473" y="17467"/>
                  </a:cubicBezTo>
                  <a:cubicBezTo>
                    <a:pt x="21473" y="18933"/>
                    <a:pt x="21173" y="19733"/>
                    <a:pt x="20573" y="20311"/>
                  </a:cubicBezTo>
                  <a:cubicBezTo>
                    <a:pt x="19973" y="20889"/>
                    <a:pt x="19073" y="21244"/>
                    <a:pt x="17873" y="21422"/>
                  </a:cubicBezTo>
                  <a:cubicBezTo>
                    <a:pt x="16673" y="21600"/>
                    <a:pt x="15173" y="21600"/>
                    <a:pt x="14123" y="21378"/>
                  </a:cubicBezTo>
                  <a:cubicBezTo>
                    <a:pt x="13073" y="21156"/>
                    <a:pt x="12473" y="20711"/>
                    <a:pt x="12623" y="19556"/>
                  </a:cubicBezTo>
                  <a:cubicBezTo>
                    <a:pt x="12773" y="18400"/>
                    <a:pt x="13673" y="16533"/>
                    <a:pt x="14573" y="14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874595" y="304344"/>
              <a:ext cx="4964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18407" y="0"/>
                  </a:moveTo>
                  <a:cubicBezTo>
                    <a:pt x="12107" y="5608"/>
                    <a:pt x="5807" y="11215"/>
                    <a:pt x="2657" y="14538"/>
                  </a:cubicBezTo>
                  <a:cubicBezTo>
                    <a:pt x="-493" y="17862"/>
                    <a:pt x="-493" y="18900"/>
                    <a:pt x="857" y="19835"/>
                  </a:cubicBezTo>
                  <a:cubicBezTo>
                    <a:pt x="2207" y="20769"/>
                    <a:pt x="4907" y="21600"/>
                    <a:pt x="8507" y="21600"/>
                  </a:cubicBezTo>
                  <a:cubicBezTo>
                    <a:pt x="12107" y="21600"/>
                    <a:pt x="16607" y="20769"/>
                    <a:pt x="2110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846295" y="399594"/>
              <a:ext cx="10969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780" y="21600"/>
                  </a:moveTo>
                  <a:cubicBezTo>
                    <a:pt x="1150" y="18514"/>
                    <a:pt x="-480" y="15429"/>
                    <a:pt x="131" y="12857"/>
                  </a:cubicBezTo>
                  <a:cubicBezTo>
                    <a:pt x="743" y="10286"/>
                    <a:pt x="3595" y="8229"/>
                    <a:pt x="7467" y="6171"/>
                  </a:cubicBezTo>
                  <a:cubicBezTo>
                    <a:pt x="11339" y="4114"/>
                    <a:pt x="16229" y="2057"/>
                    <a:pt x="21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019485" y="73298"/>
              <a:ext cx="88901" cy="48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666"/>
                  </a:moveTo>
                  <a:cubicBezTo>
                    <a:pt x="1543" y="293"/>
                    <a:pt x="3086" y="-79"/>
                    <a:pt x="4886" y="14"/>
                  </a:cubicBezTo>
                  <a:cubicBezTo>
                    <a:pt x="6686" y="107"/>
                    <a:pt x="8743" y="666"/>
                    <a:pt x="9771" y="1830"/>
                  </a:cubicBezTo>
                  <a:cubicBezTo>
                    <a:pt x="10800" y="2993"/>
                    <a:pt x="10800" y="4762"/>
                    <a:pt x="10286" y="6159"/>
                  </a:cubicBezTo>
                  <a:cubicBezTo>
                    <a:pt x="9771" y="7555"/>
                    <a:pt x="8743" y="8580"/>
                    <a:pt x="9514" y="9511"/>
                  </a:cubicBezTo>
                  <a:cubicBezTo>
                    <a:pt x="10286" y="10442"/>
                    <a:pt x="12857" y="11280"/>
                    <a:pt x="15686" y="12583"/>
                  </a:cubicBezTo>
                  <a:cubicBezTo>
                    <a:pt x="18514" y="13887"/>
                    <a:pt x="21600" y="15655"/>
                    <a:pt x="21600" y="17099"/>
                  </a:cubicBezTo>
                  <a:cubicBezTo>
                    <a:pt x="21600" y="18542"/>
                    <a:pt x="18514" y="19659"/>
                    <a:pt x="15943" y="20357"/>
                  </a:cubicBezTo>
                  <a:cubicBezTo>
                    <a:pt x="13371" y="21055"/>
                    <a:pt x="11314" y="21335"/>
                    <a:pt x="9000" y="21428"/>
                  </a:cubicBezTo>
                  <a:cubicBezTo>
                    <a:pt x="6686" y="21521"/>
                    <a:pt x="4114" y="21428"/>
                    <a:pt x="1543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45" name="Drawing"/>
          <p:cNvGrpSpPr/>
          <p:nvPr/>
        </p:nvGrpSpPr>
        <p:grpSpPr>
          <a:xfrm>
            <a:off x="749300" y="1869716"/>
            <a:ext cx="11163477" cy="7871184"/>
            <a:chOff x="0" y="0"/>
            <a:chExt cx="11163477" cy="7871184"/>
          </a:xfrm>
        </p:grpSpPr>
        <p:sp>
          <p:nvSpPr>
            <p:cNvPr id="410" name="Line"/>
            <p:cNvSpPr/>
            <p:nvPr/>
          </p:nvSpPr>
          <p:spPr>
            <a:xfrm>
              <a:off x="6648449" y="301984"/>
              <a:ext cx="218849" cy="68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09" fill="norm" stroke="1" extrusionOk="0">
                  <a:moveTo>
                    <a:pt x="2492" y="0"/>
                  </a:moveTo>
                  <a:cubicBezTo>
                    <a:pt x="1662" y="2326"/>
                    <a:pt x="831" y="4652"/>
                    <a:pt x="415" y="5982"/>
                  </a:cubicBezTo>
                  <a:cubicBezTo>
                    <a:pt x="0" y="7311"/>
                    <a:pt x="0" y="7643"/>
                    <a:pt x="0" y="8042"/>
                  </a:cubicBezTo>
                  <a:cubicBezTo>
                    <a:pt x="0" y="8441"/>
                    <a:pt x="0" y="8906"/>
                    <a:pt x="519" y="9172"/>
                  </a:cubicBezTo>
                  <a:cubicBezTo>
                    <a:pt x="1038" y="9438"/>
                    <a:pt x="2077" y="9504"/>
                    <a:pt x="3635" y="9205"/>
                  </a:cubicBezTo>
                  <a:cubicBezTo>
                    <a:pt x="5192" y="8906"/>
                    <a:pt x="7269" y="8241"/>
                    <a:pt x="9450" y="7045"/>
                  </a:cubicBezTo>
                  <a:cubicBezTo>
                    <a:pt x="11631" y="5849"/>
                    <a:pt x="13915" y="4121"/>
                    <a:pt x="15265" y="3257"/>
                  </a:cubicBezTo>
                  <a:cubicBezTo>
                    <a:pt x="16615" y="2393"/>
                    <a:pt x="17031" y="2393"/>
                    <a:pt x="17654" y="3489"/>
                  </a:cubicBezTo>
                  <a:cubicBezTo>
                    <a:pt x="18277" y="4586"/>
                    <a:pt x="19108" y="6779"/>
                    <a:pt x="19835" y="8972"/>
                  </a:cubicBezTo>
                  <a:cubicBezTo>
                    <a:pt x="20562" y="11166"/>
                    <a:pt x="21185" y="13359"/>
                    <a:pt x="21392" y="15286"/>
                  </a:cubicBezTo>
                  <a:cubicBezTo>
                    <a:pt x="21600" y="17214"/>
                    <a:pt x="21392" y="18875"/>
                    <a:pt x="20977" y="19839"/>
                  </a:cubicBezTo>
                  <a:cubicBezTo>
                    <a:pt x="20562" y="20802"/>
                    <a:pt x="19938" y="21068"/>
                    <a:pt x="19004" y="21268"/>
                  </a:cubicBezTo>
                  <a:cubicBezTo>
                    <a:pt x="18069" y="21467"/>
                    <a:pt x="16823" y="21600"/>
                    <a:pt x="15162" y="21434"/>
                  </a:cubicBezTo>
                  <a:cubicBezTo>
                    <a:pt x="13500" y="21268"/>
                    <a:pt x="11423" y="20802"/>
                    <a:pt x="11319" y="20038"/>
                  </a:cubicBezTo>
                  <a:cubicBezTo>
                    <a:pt x="11215" y="19274"/>
                    <a:pt x="13085" y="18210"/>
                    <a:pt x="14954" y="17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946899" y="536934"/>
              <a:ext cx="63501" cy="20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0"/>
                  </a:moveTo>
                  <a:cubicBezTo>
                    <a:pt x="0" y="5510"/>
                    <a:pt x="0" y="11020"/>
                    <a:pt x="0" y="14327"/>
                  </a:cubicBezTo>
                  <a:cubicBezTo>
                    <a:pt x="0" y="17633"/>
                    <a:pt x="0" y="18735"/>
                    <a:pt x="1080" y="19727"/>
                  </a:cubicBezTo>
                  <a:cubicBezTo>
                    <a:pt x="2160" y="20718"/>
                    <a:pt x="4320" y="21600"/>
                    <a:pt x="7920" y="21269"/>
                  </a:cubicBezTo>
                  <a:cubicBezTo>
                    <a:pt x="11520" y="20939"/>
                    <a:pt x="16560" y="19396"/>
                    <a:pt x="21600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943636" y="619484"/>
              <a:ext cx="7946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5993" y="21600"/>
                  </a:moveTo>
                  <a:cubicBezTo>
                    <a:pt x="3151" y="20400"/>
                    <a:pt x="308" y="19200"/>
                    <a:pt x="24" y="16800"/>
                  </a:cubicBezTo>
                  <a:cubicBezTo>
                    <a:pt x="-260" y="14400"/>
                    <a:pt x="2014" y="10800"/>
                    <a:pt x="5993" y="7800"/>
                  </a:cubicBezTo>
                  <a:cubicBezTo>
                    <a:pt x="9972" y="4800"/>
                    <a:pt x="15656" y="2400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067549" y="62583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118349" y="568684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194549" y="57503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667499" y="0"/>
              <a:ext cx="260351" cy="25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18206"/>
                  </a:moveTo>
                  <a:cubicBezTo>
                    <a:pt x="0" y="19435"/>
                    <a:pt x="0" y="20664"/>
                    <a:pt x="263" y="20928"/>
                  </a:cubicBezTo>
                  <a:cubicBezTo>
                    <a:pt x="527" y="21191"/>
                    <a:pt x="1054" y="20489"/>
                    <a:pt x="2459" y="17503"/>
                  </a:cubicBezTo>
                  <a:cubicBezTo>
                    <a:pt x="3863" y="14518"/>
                    <a:pt x="6146" y="9250"/>
                    <a:pt x="7463" y="6176"/>
                  </a:cubicBezTo>
                  <a:cubicBezTo>
                    <a:pt x="8780" y="3103"/>
                    <a:pt x="9132" y="2225"/>
                    <a:pt x="9659" y="1347"/>
                  </a:cubicBezTo>
                  <a:cubicBezTo>
                    <a:pt x="10185" y="469"/>
                    <a:pt x="10888" y="-409"/>
                    <a:pt x="11590" y="206"/>
                  </a:cubicBezTo>
                  <a:cubicBezTo>
                    <a:pt x="12293" y="820"/>
                    <a:pt x="12995" y="2928"/>
                    <a:pt x="14049" y="5650"/>
                  </a:cubicBezTo>
                  <a:cubicBezTo>
                    <a:pt x="15102" y="8371"/>
                    <a:pt x="16507" y="11708"/>
                    <a:pt x="17824" y="13991"/>
                  </a:cubicBezTo>
                  <a:cubicBezTo>
                    <a:pt x="19141" y="16274"/>
                    <a:pt x="20371" y="17503"/>
                    <a:pt x="21600" y="1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7327899" y="315680"/>
              <a:ext cx="63501" cy="47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102"/>
                  </a:moveTo>
                  <a:cubicBezTo>
                    <a:pt x="1440" y="528"/>
                    <a:pt x="2880" y="-45"/>
                    <a:pt x="4320" y="3"/>
                  </a:cubicBezTo>
                  <a:cubicBezTo>
                    <a:pt x="5760" y="51"/>
                    <a:pt x="7200" y="720"/>
                    <a:pt x="8640" y="2679"/>
                  </a:cubicBezTo>
                  <a:cubicBezTo>
                    <a:pt x="10080" y="4638"/>
                    <a:pt x="11520" y="7888"/>
                    <a:pt x="11880" y="11090"/>
                  </a:cubicBezTo>
                  <a:cubicBezTo>
                    <a:pt x="12240" y="14291"/>
                    <a:pt x="11520" y="17445"/>
                    <a:pt x="11160" y="19261"/>
                  </a:cubicBezTo>
                  <a:cubicBezTo>
                    <a:pt x="10800" y="21077"/>
                    <a:pt x="10800" y="21555"/>
                    <a:pt x="11880" y="21507"/>
                  </a:cubicBezTo>
                  <a:cubicBezTo>
                    <a:pt x="12960" y="21459"/>
                    <a:pt x="15120" y="20886"/>
                    <a:pt x="16920" y="20456"/>
                  </a:cubicBezTo>
                  <a:cubicBezTo>
                    <a:pt x="18720" y="20026"/>
                    <a:pt x="20160" y="19739"/>
                    <a:pt x="21600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462044" y="441684"/>
              <a:ext cx="100807" cy="29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40" fill="norm" stroke="1" extrusionOk="0">
                  <a:moveTo>
                    <a:pt x="6581" y="0"/>
                  </a:moveTo>
                  <a:cubicBezTo>
                    <a:pt x="5231" y="4474"/>
                    <a:pt x="3881" y="8949"/>
                    <a:pt x="2756" y="12034"/>
                  </a:cubicBezTo>
                  <a:cubicBezTo>
                    <a:pt x="1631" y="15120"/>
                    <a:pt x="731" y="16817"/>
                    <a:pt x="281" y="18129"/>
                  </a:cubicBezTo>
                  <a:cubicBezTo>
                    <a:pt x="-169" y="19440"/>
                    <a:pt x="-169" y="20366"/>
                    <a:pt x="956" y="20906"/>
                  </a:cubicBezTo>
                  <a:cubicBezTo>
                    <a:pt x="2081" y="21446"/>
                    <a:pt x="4331" y="21600"/>
                    <a:pt x="7931" y="20674"/>
                  </a:cubicBezTo>
                  <a:cubicBezTo>
                    <a:pt x="11531" y="19749"/>
                    <a:pt x="16481" y="17743"/>
                    <a:pt x="21431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423149" y="568684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14299" y="1819634"/>
              <a:ext cx="93916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64"/>
                  </a:moveTo>
                  <a:cubicBezTo>
                    <a:pt x="49" y="1636"/>
                    <a:pt x="97" y="1309"/>
                    <a:pt x="214" y="1555"/>
                  </a:cubicBezTo>
                  <a:cubicBezTo>
                    <a:pt x="331" y="1800"/>
                    <a:pt x="516" y="2618"/>
                    <a:pt x="701" y="3109"/>
                  </a:cubicBezTo>
                  <a:cubicBezTo>
                    <a:pt x="886" y="3600"/>
                    <a:pt x="1071" y="3764"/>
                    <a:pt x="1256" y="3927"/>
                  </a:cubicBezTo>
                  <a:cubicBezTo>
                    <a:pt x="1441" y="4091"/>
                    <a:pt x="1626" y="4255"/>
                    <a:pt x="1826" y="4336"/>
                  </a:cubicBezTo>
                  <a:cubicBezTo>
                    <a:pt x="2025" y="4418"/>
                    <a:pt x="2239" y="4418"/>
                    <a:pt x="2424" y="4418"/>
                  </a:cubicBezTo>
                  <a:cubicBezTo>
                    <a:pt x="2609" y="4418"/>
                    <a:pt x="2765" y="4418"/>
                    <a:pt x="2933" y="4418"/>
                  </a:cubicBezTo>
                  <a:cubicBezTo>
                    <a:pt x="3101" y="4418"/>
                    <a:pt x="3281" y="4418"/>
                    <a:pt x="3469" y="4336"/>
                  </a:cubicBezTo>
                  <a:cubicBezTo>
                    <a:pt x="3656" y="4255"/>
                    <a:pt x="3851" y="4091"/>
                    <a:pt x="4050" y="3845"/>
                  </a:cubicBezTo>
                  <a:cubicBezTo>
                    <a:pt x="4250" y="3600"/>
                    <a:pt x="4454" y="3273"/>
                    <a:pt x="4620" y="3027"/>
                  </a:cubicBezTo>
                  <a:cubicBezTo>
                    <a:pt x="4785" y="2782"/>
                    <a:pt x="4912" y="2618"/>
                    <a:pt x="5026" y="2455"/>
                  </a:cubicBezTo>
                  <a:cubicBezTo>
                    <a:pt x="5141" y="2291"/>
                    <a:pt x="5243" y="2127"/>
                    <a:pt x="5355" y="1964"/>
                  </a:cubicBezTo>
                  <a:cubicBezTo>
                    <a:pt x="5467" y="1800"/>
                    <a:pt x="5589" y="1636"/>
                    <a:pt x="5713" y="1473"/>
                  </a:cubicBezTo>
                  <a:cubicBezTo>
                    <a:pt x="5837" y="1309"/>
                    <a:pt x="5963" y="1145"/>
                    <a:pt x="6088" y="1064"/>
                  </a:cubicBezTo>
                  <a:cubicBezTo>
                    <a:pt x="6212" y="982"/>
                    <a:pt x="6333" y="982"/>
                    <a:pt x="6467" y="900"/>
                  </a:cubicBezTo>
                  <a:cubicBezTo>
                    <a:pt x="6601" y="818"/>
                    <a:pt x="6747" y="655"/>
                    <a:pt x="6888" y="491"/>
                  </a:cubicBezTo>
                  <a:cubicBezTo>
                    <a:pt x="7030" y="327"/>
                    <a:pt x="7166" y="164"/>
                    <a:pt x="7300" y="82"/>
                  </a:cubicBezTo>
                  <a:cubicBezTo>
                    <a:pt x="7434" y="0"/>
                    <a:pt x="7565" y="0"/>
                    <a:pt x="7704" y="0"/>
                  </a:cubicBezTo>
                  <a:cubicBezTo>
                    <a:pt x="7843" y="0"/>
                    <a:pt x="7989" y="0"/>
                    <a:pt x="8135" y="0"/>
                  </a:cubicBezTo>
                  <a:cubicBezTo>
                    <a:pt x="8281" y="0"/>
                    <a:pt x="8427" y="0"/>
                    <a:pt x="8578" y="0"/>
                  </a:cubicBezTo>
                  <a:cubicBezTo>
                    <a:pt x="8729" y="0"/>
                    <a:pt x="8884" y="0"/>
                    <a:pt x="9033" y="0"/>
                  </a:cubicBezTo>
                  <a:cubicBezTo>
                    <a:pt x="9181" y="0"/>
                    <a:pt x="9323" y="0"/>
                    <a:pt x="9476" y="0"/>
                  </a:cubicBezTo>
                  <a:cubicBezTo>
                    <a:pt x="9629" y="0"/>
                    <a:pt x="9795" y="0"/>
                    <a:pt x="9958" y="0"/>
                  </a:cubicBezTo>
                  <a:cubicBezTo>
                    <a:pt x="10121" y="0"/>
                    <a:pt x="10282" y="0"/>
                    <a:pt x="10445" y="0"/>
                  </a:cubicBezTo>
                  <a:cubicBezTo>
                    <a:pt x="10608" y="0"/>
                    <a:pt x="10773" y="0"/>
                    <a:pt x="10931" y="82"/>
                  </a:cubicBezTo>
                  <a:cubicBezTo>
                    <a:pt x="11090" y="164"/>
                    <a:pt x="11241" y="327"/>
                    <a:pt x="11404" y="491"/>
                  </a:cubicBezTo>
                  <a:cubicBezTo>
                    <a:pt x="11567" y="655"/>
                    <a:pt x="11742" y="818"/>
                    <a:pt x="11915" y="900"/>
                  </a:cubicBezTo>
                  <a:cubicBezTo>
                    <a:pt x="12088" y="982"/>
                    <a:pt x="12258" y="982"/>
                    <a:pt x="12428" y="1064"/>
                  </a:cubicBezTo>
                  <a:cubicBezTo>
                    <a:pt x="12599" y="1145"/>
                    <a:pt x="12769" y="1309"/>
                    <a:pt x="12935" y="1473"/>
                  </a:cubicBezTo>
                  <a:cubicBezTo>
                    <a:pt x="13100" y="1636"/>
                    <a:pt x="13261" y="1800"/>
                    <a:pt x="13431" y="1964"/>
                  </a:cubicBezTo>
                  <a:cubicBezTo>
                    <a:pt x="13602" y="2127"/>
                    <a:pt x="13782" y="2291"/>
                    <a:pt x="13957" y="2455"/>
                  </a:cubicBezTo>
                  <a:cubicBezTo>
                    <a:pt x="14132" y="2618"/>
                    <a:pt x="14303" y="2782"/>
                    <a:pt x="14473" y="2945"/>
                  </a:cubicBezTo>
                  <a:cubicBezTo>
                    <a:pt x="14643" y="3109"/>
                    <a:pt x="14814" y="3273"/>
                    <a:pt x="14977" y="3518"/>
                  </a:cubicBezTo>
                  <a:cubicBezTo>
                    <a:pt x="15140" y="3764"/>
                    <a:pt x="15296" y="4091"/>
                    <a:pt x="15461" y="4336"/>
                  </a:cubicBezTo>
                  <a:cubicBezTo>
                    <a:pt x="15627" y="4582"/>
                    <a:pt x="15802" y="4745"/>
                    <a:pt x="15972" y="4991"/>
                  </a:cubicBezTo>
                  <a:cubicBezTo>
                    <a:pt x="16143" y="5236"/>
                    <a:pt x="16308" y="5564"/>
                    <a:pt x="16474" y="5891"/>
                  </a:cubicBezTo>
                  <a:cubicBezTo>
                    <a:pt x="16639" y="6218"/>
                    <a:pt x="16805" y="6545"/>
                    <a:pt x="16961" y="6873"/>
                  </a:cubicBezTo>
                  <a:cubicBezTo>
                    <a:pt x="17116" y="7200"/>
                    <a:pt x="17262" y="7527"/>
                    <a:pt x="17416" y="7855"/>
                  </a:cubicBezTo>
                  <a:cubicBezTo>
                    <a:pt x="17569" y="8182"/>
                    <a:pt x="17730" y="8509"/>
                    <a:pt x="17961" y="9000"/>
                  </a:cubicBezTo>
                  <a:cubicBezTo>
                    <a:pt x="18192" y="9491"/>
                    <a:pt x="18494" y="10145"/>
                    <a:pt x="18774" y="10882"/>
                  </a:cubicBezTo>
                  <a:cubicBezTo>
                    <a:pt x="19054" y="11618"/>
                    <a:pt x="19312" y="12436"/>
                    <a:pt x="19575" y="13255"/>
                  </a:cubicBezTo>
                  <a:cubicBezTo>
                    <a:pt x="19838" y="14073"/>
                    <a:pt x="20105" y="14891"/>
                    <a:pt x="20351" y="15791"/>
                  </a:cubicBezTo>
                  <a:cubicBezTo>
                    <a:pt x="20597" y="16691"/>
                    <a:pt x="20821" y="17673"/>
                    <a:pt x="21026" y="18655"/>
                  </a:cubicBezTo>
                  <a:cubicBezTo>
                    <a:pt x="21230" y="19636"/>
                    <a:pt x="21415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53999" y="2302234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20"/>
                    <a:pt x="9600" y="11239"/>
                    <a:pt x="13200" y="14839"/>
                  </a:cubicBezTo>
                  <a:cubicBezTo>
                    <a:pt x="16800" y="18439"/>
                    <a:pt x="1920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87349" y="2226034"/>
              <a:ext cx="11811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600" fill="norm" stroke="1" extrusionOk="0">
                  <a:moveTo>
                    <a:pt x="0" y="0"/>
                  </a:moveTo>
                  <a:cubicBezTo>
                    <a:pt x="6224" y="2880"/>
                    <a:pt x="12447" y="5760"/>
                    <a:pt x="16292" y="8460"/>
                  </a:cubicBezTo>
                  <a:cubicBezTo>
                    <a:pt x="20136" y="11160"/>
                    <a:pt x="21600" y="13680"/>
                    <a:pt x="19403" y="15840"/>
                  </a:cubicBezTo>
                  <a:cubicBezTo>
                    <a:pt x="17207" y="18000"/>
                    <a:pt x="11349" y="19800"/>
                    <a:pt x="5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4277" y="2270484"/>
              <a:ext cx="9447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17755" y="0"/>
                  </a:moveTo>
                  <a:cubicBezTo>
                    <a:pt x="15457" y="0"/>
                    <a:pt x="13159" y="0"/>
                    <a:pt x="10631" y="793"/>
                  </a:cubicBezTo>
                  <a:cubicBezTo>
                    <a:pt x="8103" y="1586"/>
                    <a:pt x="5346" y="3173"/>
                    <a:pt x="3048" y="5919"/>
                  </a:cubicBezTo>
                  <a:cubicBezTo>
                    <a:pt x="750" y="8664"/>
                    <a:pt x="-1088" y="12569"/>
                    <a:pt x="750" y="15315"/>
                  </a:cubicBezTo>
                  <a:cubicBezTo>
                    <a:pt x="2589" y="18061"/>
                    <a:pt x="8103" y="19647"/>
                    <a:pt x="12010" y="20502"/>
                  </a:cubicBezTo>
                  <a:cubicBezTo>
                    <a:pt x="15916" y="21356"/>
                    <a:pt x="18214" y="21478"/>
                    <a:pt x="20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74699" y="2183319"/>
              <a:ext cx="228601" cy="46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276"/>
                  </a:moveTo>
                  <a:cubicBezTo>
                    <a:pt x="800" y="2669"/>
                    <a:pt x="1600" y="3062"/>
                    <a:pt x="3100" y="3111"/>
                  </a:cubicBezTo>
                  <a:cubicBezTo>
                    <a:pt x="4600" y="3160"/>
                    <a:pt x="6800" y="2865"/>
                    <a:pt x="8200" y="2473"/>
                  </a:cubicBezTo>
                  <a:cubicBezTo>
                    <a:pt x="9600" y="2080"/>
                    <a:pt x="10200" y="1589"/>
                    <a:pt x="10500" y="1098"/>
                  </a:cubicBezTo>
                  <a:cubicBezTo>
                    <a:pt x="10800" y="607"/>
                    <a:pt x="10800" y="116"/>
                    <a:pt x="10300" y="18"/>
                  </a:cubicBezTo>
                  <a:cubicBezTo>
                    <a:pt x="9800" y="-80"/>
                    <a:pt x="8800" y="215"/>
                    <a:pt x="8100" y="1295"/>
                  </a:cubicBezTo>
                  <a:cubicBezTo>
                    <a:pt x="7400" y="2375"/>
                    <a:pt x="7000" y="4240"/>
                    <a:pt x="7400" y="6744"/>
                  </a:cubicBezTo>
                  <a:cubicBezTo>
                    <a:pt x="7800" y="9247"/>
                    <a:pt x="9000" y="12389"/>
                    <a:pt x="9500" y="14647"/>
                  </a:cubicBezTo>
                  <a:cubicBezTo>
                    <a:pt x="10000" y="16905"/>
                    <a:pt x="9800" y="18280"/>
                    <a:pt x="9500" y="19213"/>
                  </a:cubicBezTo>
                  <a:cubicBezTo>
                    <a:pt x="9200" y="20145"/>
                    <a:pt x="8800" y="20636"/>
                    <a:pt x="8100" y="20980"/>
                  </a:cubicBezTo>
                  <a:cubicBezTo>
                    <a:pt x="7400" y="21324"/>
                    <a:pt x="6400" y="21520"/>
                    <a:pt x="5600" y="21422"/>
                  </a:cubicBezTo>
                  <a:cubicBezTo>
                    <a:pt x="4800" y="21324"/>
                    <a:pt x="4200" y="20931"/>
                    <a:pt x="3800" y="20489"/>
                  </a:cubicBezTo>
                  <a:cubicBezTo>
                    <a:pt x="3400" y="20047"/>
                    <a:pt x="3200" y="19556"/>
                    <a:pt x="3300" y="19065"/>
                  </a:cubicBezTo>
                  <a:cubicBezTo>
                    <a:pt x="3400" y="18575"/>
                    <a:pt x="3800" y="18084"/>
                    <a:pt x="4500" y="17789"/>
                  </a:cubicBezTo>
                  <a:cubicBezTo>
                    <a:pt x="5200" y="17495"/>
                    <a:pt x="6200" y="17396"/>
                    <a:pt x="8600" y="17495"/>
                  </a:cubicBezTo>
                  <a:cubicBezTo>
                    <a:pt x="11000" y="17593"/>
                    <a:pt x="14800" y="17887"/>
                    <a:pt x="17200" y="18133"/>
                  </a:cubicBezTo>
                  <a:cubicBezTo>
                    <a:pt x="19600" y="18378"/>
                    <a:pt x="20600" y="18575"/>
                    <a:pt x="21600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50687" y="2374157"/>
              <a:ext cx="200263" cy="18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51" fill="norm" stroke="1" extrusionOk="0">
                  <a:moveTo>
                    <a:pt x="11963" y="7043"/>
                  </a:moveTo>
                  <a:cubicBezTo>
                    <a:pt x="11963" y="5829"/>
                    <a:pt x="11963" y="4616"/>
                    <a:pt x="11849" y="3402"/>
                  </a:cubicBezTo>
                  <a:cubicBezTo>
                    <a:pt x="11735" y="2189"/>
                    <a:pt x="11508" y="975"/>
                    <a:pt x="10826" y="369"/>
                  </a:cubicBezTo>
                  <a:cubicBezTo>
                    <a:pt x="10144" y="-238"/>
                    <a:pt x="9007" y="-238"/>
                    <a:pt x="7188" y="1461"/>
                  </a:cubicBezTo>
                  <a:cubicBezTo>
                    <a:pt x="5369" y="3160"/>
                    <a:pt x="2868" y="6558"/>
                    <a:pt x="1504" y="9713"/>
                  </a:cubicBezTo>
                  <a:cubicBezTo>
                    <a:pt x="139" y="12868"/>
                    <a:pt x="-88" y="15780"/>
                    <a:pt x="26" y="17843"/>
                  </a:cubicBezTo>
                  <a:cubicBezTo>
                    <a:pt x="139" y="19906"/>
                    <a:pt x="594" y="21119"/>
                    <a:pt x="2072" y="21241"/>
                  </a:cubicBezTo>
                  <a:cubicBezTo>
                    <a:pt x="3550" y="21362"/>
                    <a:pt x="6051" y="20391"/>
                    <a:pt x="7870" y="18086"/>
                  </a:cubicBezTo>
                  <a:cubicBezTo>
                    <a:pt x="9689" y="15780"/>
                    <a:pt x="10826" y="12140"/>
                    <a:pt x="11508" y="9591"/>
                  </a:cubicBezTo>
                  <a:cubicBezTo>
                    <a:pt x="12190" y="7043"/>
                    <a:pt x="12417" y="5587"/>
                    <a:pt x="12531" y="5951"/>
                  </a:cubicBezTo>
                  <a:cubicBezTo>
                    <a:pt x="12645" y="6315"/>
                    <a:pt x="12645" y="8499"/>
                    <a:pt x="13554" y="11290"/>
                  </a:cubicBezTo>
                  <a:cubicBezTo>
                    <a:pt x="14464" y="14081"/>
                    <a:pt x="16283" y="17479"/>
                    <a:pt x="17760" y="19178"/>
                  </a:cubicBezTo>
                  <a:cubicBezTo>
                    <a:pt x="19238" y="20877"/>
                    <a:pt x="20375" y="20877"/>
                    <a:pt x="21512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281345" y="2376543"/>
              <a:ext cx="71206" cy="18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039" fill="norm" stroke="1" extrusionOk="0">
                  <a:moveTo>
                    <a:pt x="20761" y="2428"/>
                  </a:moveTo>
                  <a:cubicBezTo>
                    <a:pt x="18292" y="1692"/>
                    <a:pt x="15824" y="955"/>
                    <a:pt x="12430" y="464"/>
                  </a:cubicBezTo>
                  <a:cubicBezTo>
                    <a:pt x="9035" y="-27"/>
                    <a:pt x="4715" y="-272"/>
                    <a:pt x="2247" y="464"/>
                  </a:cubicBezTo>
                  <a:cubicBezTo>
                    <a:pt x="-222" y="1201"/>
                    <a:pt x="-839" y="2919"/>
                    <a:pt x="1321" y="5496"/>
                  </a:cubicBezTo>
                  <a:cubicBezTo>
                    <a:pt x="3481" y="8073"/>
                    <a:pt x="8418" y="11510"/>
                    <a:pt x="11195" y="13964"/>
                  </a:cubicBezTo>
                  <a:cubicBezTo>
                    <a:pt x="13972" y="16419"/>
                    <a:pt x="14590" y="17892"/>
                    <a:pt x="13972" y="19119"/>
                  </a:cubicBezTo>
                  <a:cubicBezTo>
                    <a:pt x="13355" y="20346"/>
                    <a:pt x="11504" y="21328"/>
                    <a:pt x="10578" y="20960"/>
                  </a:cubicBezTo>
                  <a:cubicBezTo>
                    <a:pt x="9652" y="20592"/>
                    <a:pt x="9652" y="18873"/>
                    <a:pt x="9652" y="17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441449" y="2187934"/>
              <a:ext cx="69851" cy="40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7855" y="0"/>
                  </a:moveTo>
                  <a:cubicBezTo>
                    <a:pt x="5236" y="1688"/>
                    <a:pt x="2618" y="3375"/>
                    <a:pt x="1309" y="6525"/>
                  </a:cubicBezTo>
                  <a:cubicBezTo>
                    <a:pt x="0" y="9675"/>
                    <a:pt x="0" y="14287"/>
                    <a:pt x="0" y="16931"/>
                  </a:cubicBezTo>
                  <a:cubicBezTo>
                    <a:pt x="0" y="19575"/>
                    <a:pt x="0" y="20250"/>
                    <a:pt x="1309" y="20756"/>
                  </a:cubicBezTo>
                  <a:cubicBezTo>
                    <a:pt x="2618" y="21262"/>
                    <a:pt x="5236" y="21600"/>
                    <a:pt x="8182" y="21375"/>
                  </a:cubicBezTo>
                  <a:cubicBezTo>
                    <a:pt x="11127" y="21150"/>
                    <a:pt x="14400" y="20362"/>
                    <a:pt x="16691" y="19631"/>
                  </a:cubicBezTo>
                  <a:cubicBezTo>
                    <a:pt x="18982" y="18900"/>
                    <a:pt x="20291" y="18225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428749" y="2359384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4400"/>
                    <a:pt x="3388" y="7200"/>
                    <a:pt x="6988" y="3600"/>
                  </a:cubicBezTo>
                  <a:cubicBezTo>
                    <a:pt x="10588" y="0"/>
                    <a:pt x="160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056315" y="2252376"/>
              <a:ext cx="164434" cy="30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151" fill="norm" stroke="1" extrusionOk="0">
                  <a:moveTo>
                    <a:pt x="12288" y="817"/>
                  </a:moveTo>
                  <a:cubicBezTo>
                    <a:pt x="11208" y="376"/>
                    <a:pt x="10128" y="-65"/>
                    <a:pt x="8913" y="8"/>
                  </a:cubicBezTo>
                  <a:cubicBezTo>
                    <a:pt x="7698" y="82"/>
                    <a:pt x="6348" y="670"/>
                    <a:pt x="4593" y="3021"/>
                  </a:cubicBezTo>
                  <a:cubicBezTo>
                    <a:pt x="2838" y="5372"/>
                    <a:pt x="678" y="9486"/>
                    <a:pt x="138" y="12719"/>
                  </a:cubicBezTo>
                  <a:cubicBezTo>
                    <a:pt x="-402" y="15951"/>
                    <a:pt x="678" y="18302"/>
                    <a:pt x="2703" y="19698"/>
                  </a:cubicBezTo>
                  <a:cubicBezTo>
                    <a:pt x="4728" y="21094"/>
                    <a:pt x="7698" y="21535"/>
                    <a:pt x="10938" y="20800"/>
                  </a:cubicBezTo>
                  <a:cubicBezTo>
                    <a:pt x="14178" y="20066"/>
                    <a:pt x="17688" y="18155"/>
                    <a:pt x="19443" y="15070"/>
                  </a:cubicBezTo>
                  <a:cubicBezTo>
                    <a:pt x="21198" y="11984"/>
                    <a:pt x="21198" y="7723"/>
                    <a:pt x="20658" y="5225"/>
                  </a:cubicBezTo>
                  <a:cubicBezTo>
                    <a:pt x="20118" y="2727"/>
                    <a:pt x="19038" y="1992"/>
                    <a:pt x="17688" y="1551"/>
                  </a:cubicBezTo>
                  <a:cubicBezTo>
                    <a:pt x="16338" y="1111"/>
                    <a:pt x="14718" y="964"/>
                    <a:pt x="13368" y="1111"/>
                  </a:cubicBezTo>
                  <a:cubicBezTo>
                    <a:pt x="12018" y="1257"/>
                    <a:pt x="10938" y="1698"/>
                    <a:pt x="10668" y="2359"/>
                  </a:cubicBezTo>
                  <a:cubicBezTo>
                    <a:pt x="10398" y="3021"/>
                    <a:pt x="10938" y="3902"/>
                    <a:pt x="11478" y="4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311399" y="2232384"/>
              <a:ext cx="116554" cy="36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05" fill="norm" stroke="1" extrusionOk="0">
                  <a:moveTo>
                    <a:pt x="0" y="0"/>
                  </a:moveTo>
                  <a:cubicBezTo>
                    <a:pt x="0" y="3950"/>
                    <a:pt x="0" y="7899"/>
                    <a:pt x="193" y="11294"/>
                  </a:cubicBezTo>
                  <a:cubicBezTo>
                    <a:pt x="386" y="14688"/>
                    <a:pt x="771" y="17527"/>
                    <a:pt x="771" y="19255"/>
                  </a:cubicBezTo>
                  <a:cubicBezTo>
                    <a:pt x="771" y="20983"/>
                    <a:pt x="386" y="21600"/>
                    <a:pt x="193" y="21353"/>
                  </a:cubicBezTo>
                  <a:cubicBezTo>
                    <a:pt x="0" y="21106"/>
                    <a:pt x="0" y="19995"/>
                    <a:pt x="964" y="18514"/>
                  </a:cubicBezTo>
                  <a:cubicBezTo>
                    <a:pt x="1929" y="17033"/>
                    <a:pt x="3857" y="15182"/>
                    <a:pt x="5593" y="13886"/>
                  </a:cubicBezTo>
                  <a:cubicBezTo>
                    <a:pt x="7329" y="12590"/>
                    <a:pt x="8871" y="11849"/>
                    <a:pt x="10607" y="11417"/>
                  </a:cubicBezTo>
                  <a:cubicBezTo>
                    <a:pt x="12343" y="10985"/>
                    <a:pt x="14271" y="10862"/>
                    <a:pt x="16007" y="10985"/>
                  </a:cubicBezTo>
                  <a:cubicBezTo>
                    <a:pt x="17743" y="11109"/>
                    <a:pt x="19286" y="11479"/>
                    <a:pt x="20250" y="12281"/>
                  </a:cubicBezTo>
                  <a:cubicBezTo>
                    <a:pt x="21214" y="13083"/>
                    <a:pt x="21600" y="14318"/>
                    <a:pt x="20829" y="15614"/>
                  </a:cubicBezTo>
                  <a:cubicBezTo>
                    <a:pt x="20057" y="16910"/>
                    <a:pt x="18129" y="18267"/>
                    <a:pt x="16200" y="19008"/>
                  </a:cubicBezTo>
                  <a:cubicBezTo>
                    <a:pt x="14271" y="19749"/>
                    <a:pt x="12343" y="19872"/>
                    <a:pt x="10414" y="19872"/>
                  </a:cubicBezTo>
                  <a:cubicBezTo>
                    <a:pt x="8486" y="19872"/>
                    <a:pt x="6557" y="19749"/>
                    <a:pt x="5786" y="19131"/>
                  </a:cubicBezTo>
                  <a:cubicBezTo>
                    <a:pt x="5014" y="18514"/>
                    <a:pt x="5400" y="17403"/>
                    <a:pt x="5786" y="16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519219" y="2360836"/>
              <a:ext cx="84281" cy="20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77" fill="norm" stroke="1" extrusionOk="0">
                  <a:moveTo>
                    <a:pt x="20977" y="2494"/>
                  </a:moveTo>
                  <a:cubicBezTo>
                    <a:pt x="19397" y="1612"/>
                    <a:pt x="17816" y="731"/>
                    <a:pt x="15709" y="290"/>
                  </a:cubicBezTo>
                  <a:cubicBezTo>
                    <a:pt x="13601" y="-151"/>
                    <a:pt x="10967" y="-151"/>
                    <a:pt x="8070" y="731"/>
                  </a:cubicBezTo>
                  <a:cubicBezTo>
                    <a:pt x="5172" y="1612"/>
                    <a:pt x="2011" y="3376"/>
                    <a:pt x="694" y="5359"/>
                  </a:cubicBezTo>
                  <a:cubicBezTo>
                    <a:pt x="-623" y="7343"/>
                    <a:pt x="-96" y="9547"/>
                    <a:pt x="2538" y="11310"/>
                  </a:cubicBezTo>
                  <a:cubicBezTo>
                    <a:pt x="5172" y="13073"/>
                    <a:pt x="9914" y="14396"/>
                    <a:pt x="13075" y="15498"/>
                  </a:cubicBezTo>
                  <a:cubicBezTo>
                    <a:pt x="16236" y="16600"/>
                    <a:pt x="17816" y="17482"/>
                    <a:pt x="17816" y="18363"/>
                  </a:cubicBezTo>
                  <a:cubicBezTo>
                    <a:pt x="17816" y="19245"/>
                    <a:pt x="16236" y="20127"/>
                    <a:pt x="13865" y="20678"/>
                  </a:cubicBezTo>
                  <a:cubicBezTo>
                    <a:pt x="11494" y="21229"/>
                    <a:pt x="8333" y="21449"/>
                    <a:pt x="6489" y="20678"/>
                  </a:cubicBezTo>
                  <a:cubicBezTo>
                    <a:pt x="4645" y="19906"/>
                    <a:pt x="4118" y="18143"/>
                    <a:pt x="3592" y="1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634040" y="2384784"/>
              <a:ext cx="102810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61" fill="norm" stroke="1" extrusionOk="0">
                  <a:moveTo>
                    <a:pt x="8187" y="3651"/>
                  </a:moveTo>
                  <a:cubicBezTo>
                    <a:pt x="8627" y="1825"/>
                    <a:pt x="9068" y="0"/>
                    <a:pt x="8187" y="0"/>
                  </a:cubicBezTo>
                  <a:cubicBezTo>
                    <a:pt x="7305" y="0"/>
                    <a:pt x="5101" y="1825"/>
                    <a:pt x="3338" y="5172"/>
                  </a:cubicBezTo>
                  <a:cubicBezTo>
                    <a:pt x="1574" y="8518"/>
                    <a:pt x="252" y="13386"/>
                    <a:pt x="31" y="16580"/>
                  </a:cubicBezTo>
                  <a:cubicBezTo>
                    <a:pt x="-189" y="19775"/>
                    <a:pt x="693" y="21296"/>
                    <a:pt x="4440" y="21448"/>
                  </a:cubicBezTo>
                  <a:cubicBezTo>
                    <a:pt x="8187" y="21600"/>
                    <a:pt x="14799" y="20383"/>
                    <a:pt x="21411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750492" y="2366681"/>
              <a:ext cx="119709" cy="17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58" fill="norm" stroke="1" extrusionOk="0">
                  <a:moveTo>
                    <a:pt x="2105" y="2253"/>
                  </a:moveTo>
                  <a:cubicBezTo>
                    <a:pt x="968" y="1199"/>
                    <a:pt x="-169" y="145"/>
                    <a:pt x="20" y="14"/>
                  </a:cubicBezTo>
                  <a:cubicBezTo>
                    <a:pt x="210" y="-118"/>
                    <a:pt x="1726" y="672"/>
                    <a:pt x="3810" y="3306"/>
                  </a:cubicBezTo>
                  <a:cubicBezTo>
                    <a:pt x="5894" y="5941"/>
                    <a:pt x="8547" y="10419"/>
                    <a:pt x="9873" y="13316"/>
                  </a:cubicBezTo>
                  <a:cubicBezTo>
                    <a:pt x="11199" y="16214"/>
                    <a:pt x="11199" y="17531"/>
                    <a:pt x="10820" y="18848"/>
                  </a:cubicBezTo>
                  <a:cubicBezTo>
                    <a:pt x="10442" y="20165"/>
                    <a:pt x="9684" y="21482"/>
                    <a:pt x="9305" y="21087"/>
                  </a:cubicBezTo>
                  <a:cubicBezTo>
                    <a:pt x="8926" y="20692"/>
                    <a:pt x="8926" y="18584"/>
                    <a:pt x="10063" y="15423"/>
                  </a:cubicBezTo>
                  <a:cubicBezTo>
                    <a:pt x="11199" y="12262"/>
                    <a:pt x="13473" y="8048"/>
                    <a:pt x="15557" y="5545"/>
                  </a:cubicBezTo>
                  <a:cubicBezTo>
                    <a:pt x="17642" y="3043"/>
                    <a:pt x="19536" y="2253"/>
                    <a:pt x="21431" y="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889249" y="2372084"/>
              <a:ext cx="120651" cy="14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0"/>
                  </a:moveTo>
                  <a:cubicBezTo>
                    <a:pt x="0" y="5476"/>
                    <a:pt x="0" y="10952"/>
                    <a:pt x="568" y="14603"/>
                  </a:cubicBezTo>
                  <a:cubicBezTo>
                    <a:pt x="1137" y="18254"/>
                    <a:pt x="2274" y="20079"/>
                    <a:pt x="3789" y="20839"/>
                  </a:cubicBezTo>
                  <a:cubicBezTo>
                    <a:pt x="5305" y="21600"/>
                    <a:pt x="7200" y="21296"/>
                    <a:pt x="9095" y="19623"/>
                  </a:cubicBezTo>
                  <a:cubicBezTo>
                    <a:pt x="10989" y="17949"/>
                    <a:pt x="12884" y="14907"/>
                    <a:pt x="14968" y="11865"/>
                  </a:cubicBezTo>
                  <a:cubicBezTo>
                    <a:pt x="17053" y="8823"/>
                    <a:pt x="19326" y="5780"/>
                    <a:pt x="21600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009899" y="2132016"/>
              <a:ext cx="253059" cy="37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81" fill="norm" stroke="1" extrusionOk="0">
                  <a:moveTo>
                    <a:pt x="0" y="16220"/>
                  </a:moveTo>
                  <a:cubicBezTo>
                    <a:pt x="180" y="16824"/>
                    <a:pt x="360" y="17427"/>
                    <a:pt x="900" y="17608"/>
                  </a:cubicBezTo>
                  <a:cubicBezTo>
                    <a:pt x="1440" y="17789"/>
                    <a:pt x="2340" y="17548"/>
                    <a:pt x="3420" y="17065"/>
                  </a:cubicBezTo>
                  <a:cubicBezTo>
                    <a:pt x="4500" y="16582"/>
                    <a:pt x="5760" y="15858"/>
                    <a:pt x="6480" y="15194"/>
                  </a:cubicBezTo>
                  <a:cubicBezTo>
                    <a:pt x="7200" y="14531"/>
                    <a:pt x="7380" y="13927"/>
                    <a:pt x="7020" y="13626"/>
                  </a:cubicBezTo>
                  <a:cubicBezTo>
                    <a:pt x="6660" y="13324"/>
                    <a:pt x="5760" y="13324"/>
                    <a:pt x="4950" y="13565"/>
                  </a:cubicBezTo>
                  <a:cubicBezTo>
                    <a:pt x="4140" y="13807"/>
                    <a:pt x="3420" y="14289"/>
                    <a:pt x="2880" y="15134"/>
                  </a:cubicBezTo>
                  <a:cubicBezTo>
                    <a:pt x="2340" y="15979"/>
                    <a:pt x="1980" y="17186"/>
                    <a:pt x="2880" y="18030"/>
                  </a:cubicBezTo>
                  <a:cubicBezTo>
                    <a:pt x="3780" y="18875"/>
                    <a:pt x="5940" y="19358"/>
                    <a:pt x="8100" y="18935"/>
                  </a:cubicBezTo>
                  <a:cubicBezTo>
                    <a:pt x="10260" y="18513"/>
                    <a:pt x="12420" y="17186"/>
                    <a:pt x="13680" y="16220"/>
                  </a:cubicBezTo>
                  <a:cubicBezTo>
                    <a:pt x="14940" y="15255"/>
                    <a:pt x="15300" y="14651"/>
                    <a:pt x="15030" y="14289"/>
                  </a:cubicBezTo>
                  <a:cubicBezTo>
                    <a:pt x="14760" y="13927"/>
                    <a:pt x="13860" y="13807"/>
                    <a:pt x="13140" y="14048"/>
                  </a:cubicBezTo>
                  <a:cubicBezTo>
                    <a:pt x="12420" y="14289"/>
                    <a:pt x="11880" y="14893"/>
                    <a:pt x="11430" y="15918"/>
                  </a:cubicBezTo>
                  <a:cubicBezTo>
                    <a:pt x="10980" y="16944"/>
                    <a:pt x="10620" y="18392"/>
                    <a:pt x="10530" y="19418"/>
                  </a:cubicBezTo>
                  <a:cubicBezTo>
                    <a:pt x="10440" y="20444"/>
                    <a:pt x="10620" y="21047"/>
                    <a:pt x="11340" y="21228"/>
                  </a:cubicBezTo>
                  <a:cubicBezTo>
                    <a:pt x="12060" y="21409"/>
                    <a:pt x="13320" y="21168"/>
                    <a:pt x="14850" y="19901"/>
                  </a:cubicBezTo>
                  <a:cubicBezTo>
                    <a:pt x="16380" y="18634"/>
                    <a:pt x="18180" y="16341"/>
                    <a:pt x="19440" y="13264"/>
                  </a:cubicBezTo>
                  <a:cubicBezTo>
                    <a:pt x="20700" y="10187"/>
                    <a:pt x="21420" y="6325"/>
                    <a:pt x="21510" y="3851"/>
                  </a:cubicBezTo>
                  <a:cubicBezTo>
                    <a:pt x="21600" y="1378"/>
                    <a:pt x="21060" y="292"/>
                    <a:pt x="20520" y="50"/>
                  </a:cubicBezTo>
                  <a:cubicBezTo>
                    <a:pt x="19980" y="-191"/>
                    <a:pt x="19440" y="412"/>
                    <a:pt x="18810" y="2343"/>
                  </a:cubicBezTo>
                  <a:cubicBezTo>
                    <a:pt x="18180" y="4274"/>
                    <a:pt x="17460" y="7532"/>
                    <a:pt x="17460" y="10549"/>
                  </a:cubicBezTo>
                  <a:cubicBezTo>
                    <a:pt x="17460" y="13565"/>
                    <a:pt x="18180" y="16341"/>
                    <a:pt x="18900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541898" y="2173514"/>
              <a:ext cx="122052" cy="33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30" fill="norm" stroke="1" extrusionOk="0">
                  <a:moveTo>
                    <a:pt x="21110" y="1709"/>
                  </a:moveTo>
                  <a:cubicBezTo>
                    <a:pt x="20012" y="1042"/>
                    <a:pt x="18913" y="375"/>
                    <a:pt x="17266" y="109"/>
                  </a:cubicBezTo>
                  <a:cubicBezTo>
                    <a:pt x="15618" y="-158"/>
                    <a:pt x="13422" y="-25"/>
                    <a:pt x="10493" y="1575"/>
                  </a:cubicBezTo>
                  <a:cubicBezTo>
                    <a:pt x="7564" y="3175"/>
                    <a:pt x="3903" y="6242"/>
                    <a:pt x="1890" y="9242"/>
                  </a:cubicBezTo>
                  <a:cubicBezTo>
                    <a:pt x="-124" y="12242"/>
                    <a:pt x="-490" y="15175"/>
                    <a:pt x="608" y="17242"/>
                  </a:cubicBezTo>
                  <a:cubicBezTo>
                    <a:pt x="1707" y="19309"/>
                    <a:pt x="4269" y="20509"/>
                    <a:pt x="7930" y="20975"/>
                  </a:cubicBezTo>
                  <a:cubicBezTo>
                    <a:pt x="11591" y="21442"/>
                    <a:pt x="16351" y="21175"/>
                    <a:pt x="21110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763433" y="2200634"/>
              <a:ext cx="173568" cy="31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61" fill="norm" stroke="1" extrusionOk="0">
                  <a:moveTo>
                    <a:pt x="5726" y="0"/>
                  </a:moveTo>
                  <a:cubicBezTo>
                    <a:pt x="4685" y="3695"/>
                    <a:pt x="3644" y="7389"/>
                    <a:pt x="2863" y="10232"/>
                  </a:cubicBezTo>
                  <a:cubicBezTo>
                    <a:pt x="2082" y="13074"/>
                    <a:pt x="1562" y="15063"/>
                    <a:pt x="1171" y="16484"/>
                  </a:cubicBezTo>
                  <a:cubicBezTo>
                    <a:pt x="781" y="17905"/>
                    <a:pt x="521" y="18758"/>
                    <a:pt x="260" y="19539"/>
                  </a:cubicBezTo>
                  <a:cubicBezTo>
                    <a:pt x="0" y="20321"/>
                    <a:pt x="-260" y="21032"/>
                    <a:pt x="521" y="21316"/>
                  </a:cubicBezTo>
                  <a:cubicBezTo>
                    <a:pt x="1301" y="21600"/>
                    <a:pt x="3123" y="21458"/>
                    <a:pt x="6767" y="20961"/>
                  </a:cubicBezTo>
                  <a:cubicBezTo>
                    <a:pt x="10410" y="20463"/>
                    <a:pt x="15875" y="19611"/>
                    <a:pt x="2134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043803" y="2232384"/>
              <a:ext cx="165606" cy="21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869" fill="norm" stroke="1" extrusionOk="0">
                  <a:moveTo>
                    <a:pt x="11344" y="6291"/>
                  </a:moveTo>
                  <a:cubicBezTo>
                    <a:pt x="11344" y="5242"/>
                    <a:pt x="11344" y="4194"/>
                    <a:pt x="11478" y="3040"/>
                  </a:cubicBezTo>
                  <a:cubicBezTo>
                    <a:pt x="11611" y="1887"/>
                    <a:pt x="11878" y="629"/>
                    <a:pt x="11344" y="209"/>
                  </a:cubicBezTo>
                  <a:cubicBezTo>
                    <a:pt x="10811" y="-210"/>
                    <a:pt x="9478" y="209"/>
                    <a:pt x="7478" y="2307"/>
                  </a:cubicBezTo>
                  <a:cubicBezTo>
                    <a:pt x="5478" y="4404"/>
                    <a:pt x="2811" y="8178"/>
                    <a:pt x="1344" y="11219"/>
                  </a:cubicBezTo>
                  <a:cubicBezTo>
                    <a:pt x="-122" y="14260"/>
                    <a:pt x="-389" y="16567"/>
                    <a:pt x="544" y="18349"/>
                  </a:cubicBezTo>
                  <a:cubicBezTo>
                    <a:pt x="1478" y="20132"/>
                    <a:pt x="3611" y="21390"/>
                    <a:pt x="7078" y="20656"/>
                  </a:cubicBezTo>
                  <a:cubicBezTo>
                    <a:pt x="10544" y="19922"/>
                    <a:pt x="15344" y="17196"/>
                    <a:pt x="18011" y="14260"/>
                  </a:cubicBezTo>
                  <a:cubicBezTo>
                    <a:pt x="20678" y="11324"/>
                    <a:pt x="21211" y="8178"/>
                    <a:pt x="20678" y="5767"/>
                  </a:cubicBezTo>
                  <a:cubicBezTo>
                    <a:pt x="20144" y="3355"/>
                    <a:pt x="18544" y="1677"/>
                    <a:pt x="169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254499" y="2126862"/>
              <a:ext cx="121554" cy="45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85" fill="norm" stroke="1" extrusionOk="0">
                  <a:moveTo>
                    <a:pt x="0" y="1385"/>
                  </a:moveTo>
                  <a:cubicBezTo>
                    <a:pt x="0" y="785"/>
                    <a:pt x="0" y="185"/>
                    <a:pt x="720" y="35"/>
                  </a:cubicBezTo>
                  <a:cubicBezTo>
                    <a:pt x="1440" y="-115"/>
                    <a:pt x="2880" y="185"/>
                    <a:pt x="6120" y="1485"/>
                  </a:cubicBezTo>
                  <a:cubicBezTo>
                    <a:pt x="9360" y="2785"/>
                    <a:pt x="14400" y="5085"/>
                    <a:pt x="17460" y="7635"/>
                  </a:cubicBezTo>
                  <a:cubicBezTo>
                    <a:pt x="20520" y="10185"/>
                    <a:pt x="21600" y="12985"/>
                    <a:pt x="19800" y="15335"/>
                  </a:cubicBezTo>
                  <a:cubicBezTo>
                    <a:pt x="18000" y="17685"/>
                    <a:pt x="13320" y="19585"/>
                    <a:pt x="864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164943" y="3671717"/>
              <a:ext cx="225202" cy="68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70" fill="norm" stroke="1" extrusionOk="0">
                  <a:moveTo>
                    <a:pt x="935" y="671"/>
                  </a:moveTo>
                  <a:cubicBezTo>
                    <a:pt x="935" y="335"/>
                    <a:pt x="935" y="0"/>
                    <a:pt x="834" y="0"/>
                  </a:cubicBezTo>
                  <a:cubicBezTo>
                    <a:pt x="733" y="0"/>
                    <a:pt x="532" y="335"/>
                    <a:pt x="330" y="1308"/>
                  </a:cubicBezTo>
                  <a:cubicBezTo>
                    <a:pt x="128" y="2281"/>
                    <a:pt x="-74" y="3891"/>
                    <a:pt x="27" y="5132"/>
                  </a:cubicBezTo>
                  <a:cubicBezTo>
                    <a:pt x="128" y="6373"/>
                    <a:pt x="532" y="7245"/>
                    <a:pt x="935" y="7916"/>
                  </a:cubicBezTo>
                  <a:cubicBezTo>
                    <a:pt x="1339" y="8586"/>
                    <a:pt x="1743" y="9056"/>
                    <a:pt x="2449" y="9324"/>
                  </a:cubicBezTo>
                  <a:cubicBezTo>
                    <a:pt x="3156" y="9593"/>
                    <a:pt x="4165" y="9660"/>
                    <a:pt x="5679" y="9224"/>
                  </a:cubicBezTo>
                  <a:cubicBezTo>
                    <a:pt x="7193" y="8788"/>
                    <a:pt x="9212" y="7848"/>
                    <a:pt x="11332" y="6574"/>
                  </a:cubicBezTo>
                  <a:cubicBezTo>
                    <a:pt x="13451" y="5299"/>
                    <a:pt x="15672" y="3689"/>
                    <a:pt x="16782" y="2717"/>
                  </a:cubicBezTo>
                  <a:cubicBezTo>
                    <a:pt x="17892" y="1744"/>
                    <a:pt x="17892" y="1409"/>
                    <a:pt x="17892" y="1073"/>
                  </a:cubicBezTo>
                  <a:cubicBezTo>
                    <a:pt x="17892" y="738"/>
                    <a:pt x="17892" y="402"/>
                    <a:pt x="17791" y="436"/>
                  </a:cubicBezTo>
                  <a:cubicBezTo>
                    <a:pt x="17690" y="470"/>
                    <a:pt x="17489" y="872"/>
                    <a:pt x="17590" y="2247"/>
                  </a:cubicBezTo>
                  <a:cubicBezTo>
                    <a:pt x="17690" y="3622"/>
                    <a:pt x="18094" y="5970"/>
                    <a:pt x="18801" y="8452"/>
                  </a:cubicBezTo>
                  <a:cubicBezTo>
                    <a:pt x="19507" y="10934"/>
                    <a:pt x="20517" y="13550"/>
                    <a:pt x="21021" y="15496"/>
                  </a:cubicBezTo>
                  <a:cubicBezTo>
                    <a:pt x="21526" y="17441"/>
                    <a:pt x="21526" y="18716"/>
                    <a:pt x="21425" y="19554"/>
                  </a:cubicBezTo>
                  <a:cubicBezTo>
                    <a:pt x="21324" y="20393"/>
                    <a:pt x="21122" y="20795"/>
                    <a:pt x="20517" y="21097"/>
                  </a:cubicBezTo>
                  <a:cubicBezTo>
                    <a:pt x="19911" y="21399"/>
                    <a:pt x="18902" y="21600"/>
                    <a:pt x="17388" y="21566"/>
                  </a:cubicBezTo>
                  <a:cubicBezTo>
                    <a:pt x="15874" y="21533"/>
                    <a:pt x="13855" y="21265"/>
                    <a:pt x="12341" y="20560"/>
                  </a:cubicBezTo>
                  <a:cubicBezTo>
                    <a:pt x="10827" y="19856"/>
                    <a:pt x="9818" y="18716"/>
                    <a:pt x="10322" y="17911"/>
                  </a:cubicBezTo>
                  <a:cubicBezTo>
                    <a:pt x="10827" y="17106"/>
                    <a:pt x="12846" y="16636"/>
                    <a:pt x="14864" y="16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499394" y="3845284"/>
              <a:ext cx="75407" cy="31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14" fill="norm" stroke="1" extrusionOk="0">
                  <a:moveTo>
                    <a:pt x="10575" y="0"/>
                  </a:moveTo>
                  <a:cubicBezTo>
                    <a:pt x="8175" y="3065"/>
                    <a:pt x="5775" y="6130"/>
                    <a:pt x="3975" y="9341"/>
                  </a:cubicBezTo>
                  <a:cubicBezTo>
                    <a:pt x="2175" y="12551"/>
                    <a:pt x="975" y="15908"/>
                    <a:pt x="375" y="18024"/>
                  </a:cubicBezTo>
                  <a:cubicBezTo>
                    <a:pt x="-225" y="20141"/>
                    <a:pt x="-225" y="21016"/>
                    <a:pt x="1275" y="21308"/>
                  </a:cubicBezTo>
                  <a:cubicBezTo>
                    <a:pt x="2775" y="21600"/>
                    <a:pt x="5775" y="21308"/>
                    <a:pt x="9375" y="20214"/>
                  </a:cubicBezTo>
                  <a:cubicBezTo>
                    <a:pt x="12975" y="19119"/>
                    <a:pt x="17175" y="17222"/>
                    <a:pt x="21375" y="15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466849" y="400403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625599" y="399768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676399" y="3946884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771649" y="3927834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874837" y="3711934"/>
              <a:ext cx="36513" cy="48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56" fill="norm" stroke="1" extrusionOk="0">
                  <a:moveTo>
                    <a:pt x="20700" y="0"/>
                  </a:moveTo>
                  <a:cubicBezTo>
                    <a:pt x="20700" y="3553"/>
                    <a:pt x="20700" y="7106"/>
                    <a:pt x="17100" y="10519"/>
                  </a:cubicBezTo>
                  <a:cubicBezTo>
                    <a:pt x="13500" y="13932"/>
                    <a:pt x="6300" y="17205"/>
                    <a:pt x="2700" y="19122"/>
                  </a:cubicBezTo>
                  <a:cubicBezTo>
                    <a:pt x="-900" y="21039"/>
                    <a:pt x="-900" y="21600"/>
                    <a:pt x="2700" y="21553"/>
                  </a:cubicBezTo>
                  <a:cubicBezTo>
                    <a:pt x="6300" y="21506"/>
                    <a:pt x="13500" y="20852"/>
                    <a:pt x="2070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988344" y="3826234"/>
              <a:ext cx="62707" cy="28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37" fill="norm" stroke="1" extrusionOk="0">
                  <a:moveTo>
                    <a:pt x="14850" y="0"/>
                  </a:moveTo>
                  <a:cubicBezTo>
                    <a:pt x="11250" y="3812"/>
                    <a:pt x="7650" y="7624"/>
                    <a:pt x="5130" y="10879"/>
                  </a:cubicBezTo>
                  <a:cubicBezTo>
                    <a:pt x="2610" y="14135"/>
                    <a:pt x="1170" y="16835"/>
                    <a:pt x="450" y="18582"/>
                  </a:cubicBezTo>
                  <a:cubicBezTo>
                    <a:pt x="-270" y="20329"/>
                    <a:pt x="-270" y="21124"/>
                    <a:pt x="1530" y="21362"/>
                  </a:cubicBezTo>
                  <a:cubicBezTo>
                    <a:pt x="3330" y="21600"/>
                    <a:pt x="6930" y="21282"/>
                    <a:pt x="10530" y="20250"/>
                  </a:cubicBezTo>
                  <a:cubicBezTo>
                    <a:pt x="14130" y="19218"/>
                    <a:pt x="17730" y="17471"/>
                    <a:pt x="21330" y="1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962149" y="3915134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673"/>
                    <a:pt x="6171" y="13745"/>
                    <a:pt x="9771" y="10145"/>
                  </a:cubicBezTo>
                  <a:cubicBezTo>
                    <a:pt x="13371" y="6545"/>
                    <a:pt x="17486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231899" y="3315654"/>
              <a:ext cx="254001" cy="26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21302"/>
                  </a:moveTo>
                  <a:cubicBezTo>
                    <a:pt x="1620" y="18958"/>
                    <a:pt x="3240" y="16614"/>
                    <a:pt x="4950" y="13600"/>
                  </a:cubicBezTo>
                  <a:cubicBezTo>
                    <a:pt x="6660" y="10586"/>
                    <a:pt x="8460" y="6902"/>
                    <a:pt x="9540" y="4642"/>
                  </a:cubicBezTo>
                  <a:cubicBezTo>
                    <a:pt x="10620" y="2381"/>
                    <a:pt x="10980" y="1544"/>
                    <a:pt x="11520" y="874"/>
                  </a:cubicBezTo>
                  <a:cubicBezTo>
                    <a:pt x="12060" y="204"/>
                    <a:pt x="12780" y="-298"/>
                    <a:pt x="13230" y="204"/>
                  </a:cubicBezTo>
                  <a:cubicBezTo>
                    <a:pt x="13680" y="707"/>
                    <a:pt x="13860" y="2214"/>
                    <a:pt x="14400" y="4474"/>
                  </a:cubicBezTo>
                  <a:cubicBezTo>
                    <a:pt x="14940" y="6735"/>
                    <a:pt x="15840" y="9749"/>
                    <a:pt x="17100" y="12009"/>
                  </a:cubicBezTo>
                  <a:cubicBezTo>
                    <a:pt x="18360" y="14269"/>
                    <a:pt x="19980" y="15776"/>
                    <a:pt x="21600" y="17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793999" y="3864334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802117" y="3965934"/>
              <a:ext cx="201433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982" fill="norm" stroke="1" extrusionOk="0">
                  <a:moveTo>
                    <a:pt x="1818" y="10800"/>
                  </a:moveTo>
                  <a:cubicBezTo>
                    <a:pt x="704" y="14400"/>
                    <a:pt x="-409" y="18000"/>
                    <a:pt x="148" y="19800"/>
                  </a:cubicBezTo>
                  <a:cubicBezTo>
                    <a:pt x="704" y="21600"/>
                    <a:pt x="2931" y="21600"/>
                    <a:pt x="6717" y="18000"/>
                  </a:cubicBezTo>
                  <a:cubicBezTo>
                    <a:pt x="10502" y="14400"/>
                    <a:pt x="15847" y="7200"/>
                    <a:pt x="211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448992" y="3750034"/>
              <a:ext cx="154136" cy="60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58" fill="norm" stroke="1" extrusionOk="0">
                  <a:moveTo>
                    <a:pt x="2497" y="0"/>
                  </a:moveTo>
                  <a:cubicBezTo>
                    <a:pt x="1329" y="1061"/>
                    <a:pt x="162" y="2122"/>
                    <a:pt x="16" y="3297"/>
                  </a:cubicBezTo>
                  <a:cubicBezTo>
                    <a:pt x="-130" y="4472"/>
                    <a:pt x="746" y="5760"/>
                    <a:pt x="1621" y="6556"/>
                  </a:cubicBezTo>
                  <a:cubicBezTo>
                    <a:pt x="2497" y="7352"/>
                    <a:pt x="3373" y="7655"/>
                    <a:pt x="4394" y="7693"/>
                  </a:cubicBezTo>
                  <a:cubicBezTo>
                    <a:pt x="5416" y="7731"/>
                    <a:pt x="6584" y="7503"/>
                    <a:pt x="8627" y="6632"/>
                  </a:cubicBezTo>
                  <a:cubicBezTo>
                    <a:pt x="10670" y="5760"/>
                    <a:pt x="13589" y="4244"/>
                    <a:pt x="15632" y="3145"/>
                  </a:cubicBezTo>
                  <a:cubicBezTo>
                    <a:pt x="17675" y="2046"/>
                    <a:pt x="18843" y="1364"/>
                    <a:pt x="19427" y="1213"/>
                  </a:cubicBezTo>
                  <a:cubicBezTo>
                    <a:pt x="20011" y="1061"/>
                    <a:pt x="20011" y="1440"/>
                    <a:pt x="20156" y="3032"/>
                  </a:cubicBezTo>
                  <a:cubicBezTo>
                    <a:pt x="20302" y="4623"/>
                    <a:pt x="20594" y="7427"/>
                    <a:pt x="20886" y="9891"/>
                  </a:cubicBezTo>
                  <a:cubicBezTo>
                    <a:pt x="21178" y="12354"/>
                    <a:pt x="21470" y="14476"/>
                    <a:pt x="21032" y="16181"/>
                  </a:cubicBezTo>
                  <a:cubicBezTo>
                    <a:pt x="20594" y="17886"/>
                    <a:pt x="19427" y="19175"/>
                    <a:pt x="18405" y="20008"/>
                  </a:cubicBezTo>
                  <a:cubicBezTo>
                    <a:pt x="17384" y="20842"/>
                    <a:pt x="16508" y="21221"/>
                    <a:pt x="15340" y="21411"/>
                  </a:cubicBezTo>
                  <a:cubicBezTo>
                    <a:pt x="14173" y="21600"/>
                    <a:pt x="12713" y="21600"/>
                    <a:pt x="11546" y="21448"/>
                  </a:cubicBezTo>
                  <a:cubicBezTo>
                    <a:pt x="10378" y="21297"/>
                    <a:pt x="9502" y="20994"/>
                    <a:pt x="8481" y="20236"/>
                  </a:cubicBezTo>
                  <a:cubicBezTo>
                    <a:pt x="7459" y="19478"/>
                    <a:pt x="6292" y="18265"/>
                    <a:pt x="6438" y="17318"/>
                  </a:cubicBezTo>
                  <a:cubicBezTo>
                    <a:pt x="6584" y="16371"/>
                    <a:pt x="8043" y="15688"/>
                    <a:pt x="9502" y="15234"/>
                  </a:cubicBezTo>
                  <a:cubicBezTo>
                    <a:pt x="10962" y="14779"/>
                    <a:pt x="12421" y="14552"/>
                    <a:pt x="13881" y="14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691466" y="3908784"/>
              <a:ext cx="99485" cy="26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10570" y="0"/>
                  </a:moveTo>
                  <a:cubicBezTo>
                    <a:pt x="7813" y="2531"/>
                    <a:pt x="5055" y="5062"/>
                    <a:pt x="3447" y="7762"/>
                  </a:cubicBezTo>
                  <a:cubicBezTo>
                    <a:pt x="1838" y="10462"/>
                    <a:pt x="1379" y="13331"/>
                    <a:pt x="919" y="15187"/>
                  </a:cubicBezTo>
                  <a:cubicBezTo>
                    <a:pt x="460" y="17044"/>
                    <a:pt x="0" y="17887"/>
                    <a:pt x="0" y="18731"/>
                  </a:cubicBezTo>
                  <a:cubicBezTo>
                    <a:pt x="0" y="19575"/>
                    <a:pt x="460" y="20419"/>
                    <a:pt x="2528" y="20925"/>
                  </a:cubicBezTo>
                  <a:cubicBezTo>
                    <a:pt x="4596" y="21431"/>
                    <a:pt x="8272" y="21600"/>
                    <a:pt x="11719" y="21009"/>
                  </a:cubicBezTo>
                  <a:cubicBezTo>
                    <a:pt x="15166" y="20419"/>
                    <a:pt x="18383" y="19069"/>
                    <a:pt x="21600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3682999" y="404848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0" y="5223196"/>
              <a:ext cx="156898" cy="37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44" fill="norm" stroke="1" extrusionOk="0">
                  <a:moveTo>
                    <a:pt x="1705" y="1434"/>
                  </a:moveTo>
                  <a:cubicBezTo>
                    <a:pt x="853" y="598"/>
                    <a:pt x="0" y="-237"/>
                    <a:pt x="0" y="61"/>
                  </a:cubicBezTo>
                  <a:cubicBezTo>
                    <a:pt x="0" y="360"/>
                    <a:pt x="853" y="1792"/>
                    <a:pt x="1989" y="4656"/>
                  </a:cubicBezTo>
                  <a:cubicBezTo>
                    <a:pt x="3126" y="7520"/>
                    <a:pt x="4547" y="11816"/>
                    <a:pt x="5400" y="14620"/>
                  </a:cubicBezTo>
                  <a:cubicBezTo>
                    <a:pt x="6253" y="17425"/>
                    <a:pt x="6537" y="18738"/>
                    <a:pt x="6679" y="19692"/>
                  </a:cubicBezTo>
                  <a:cubicBezTo>
                    <a:pt x="6821" y="20647"/>
                    <a:pt x="6821" y="21244"/>
                    <a:pt x="6821" y="21244"/>
                  </a:cubicBezTo>
                  <a:cubicBezTo>
                    <a:pt x="6821" y="21244"/>
                    <a:pt x="6821" y="20647"/>
                    <a:pt x="6537" y="19096"/>
                  </a:cubicBezTo>
                  <a:cubicBezTo>
                    <a:pt x="6253" y="17544"/>
                    <a:pt x="5684" y="15038"/>
                    <a:pt x="5542" y="13487"/>
                  </a:cubicBezTo>
                  <a:cubicBezTo>
                    <a:pt x="5400" y="11935"/>
                    <a:pt x="5684" y="11339"/>
                    <a:pt x="6395" y="10802"/>
                  </a:cubicBezTo>
                  <a:cubicBezTo>
                    <a:pt x="7105" y="10265"/>
                    <a:pt x="8242" y="9787"/>
                    <a:pt x="9663" y="9608"/>
                  </a:cubicBezTo>
                  <a:cubicBezTo>
                    <a:pt x="11084" y="9429"/>
                    <a:pt x="12789" y="9549"/>
                    <a:pt x="14921" y="10324"/>
                  </a:cubicBezTo>
                  <a:cubicBezTo>
                    <a:pt x="17053" y="11100"/>
                    <a:pt x="19611" y="12532"/>
                    <a:pt x="20605" y="14024"/>
                  </a:cubicBezTo>
                  <a:cubicBezTo>
                    <a:pt x="21600" y="15515"/>
                    <a:pt x="21032" y="17067"/>
                    <a:pt x="18474" y="18320"/>
                  </a:cubicBezTo>
                  <a:cubicBezTo>
                    <a:pt x="15916" y="19573"/>
                    <a:pt x="11368" y="20528"/>
                    <a:pt x="8384" y="20945"/>
                  </a:cubicBezTo>
                  <a:cubicBezTo>
                    <a:pt x="5400" y="21363"/>
                    <a:pt x="3979" y="21244"/>
                    <a:pt x="3695" y="20945"/>
                  </a:cubicBezTo>
                  <a:cubicBezTo>
                    <a:pt x="3411" y="20647"/>
                    <a:pt x="4263" y="20170"/>
                    <a:pt x="5684" y="19752"/>
                  </a:cubicBezTo>
                  <a:cubicBezTo>
                    <a:pt x="7105" y="19334"/>
                    <a:pt x="9095" y="18976"/>
                    <a:pt x="11084" y="1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17121" y="5432698"/>
              <a:ext cx="201979" cy="12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347" fill="norm" stroke="1" extrusionOk="0">
                  <a:moveTo>
                    <a:pt x="9995" y="7101"/>
                  </a:moveTo>
                  <a:cubicBezTo>
                    <a:pt x="9545" y="5414"/>
                    <a:pt x="9095" y="3726"/>
                    <a:pt x="8308" y="2208"/>
                  </a:cubicBezTo>
                  <a:cubicBezTo>
                    <a:pt x="7520" y="689"/>
                    <a:pt x="6395" y="-661"/>
                    <a:pt x="4933" y="351"/>
                  </a:cubicBezTo>
                  <a:cubicBezTo>
                    <a:pt x="3470" y="1364"/>
                    <a:pt x="1670" y="4739"/>
                    <a:pt x="770" y="8114"/>
                  </a:cubicBezTo>
                  <a:cubicBezTo>
                    <a:pt x="-130" y="11489"/>
                    <a:pt x="-130" y="14864"/>
                    <a:pt x="208" y="17226"/>
                  </a:cubicBezTo>
                  <a:cubicBezTo>
                    <a:pt x="545" y="19589"/>
                    <a:pt x="1220" y="20939"/>
                    <a:pt x="2908" y="20095"/>
                  </a:cubicBezTo>
                  <a:cubicBezTo>
                    <a:pt x="4595" y="19251"/>
                    <a:pt x="7295" y="16214"/>
                    <a:pt x="8870" y="13851"/>
                  </a:cubicBezTo>
                  <a:cubicBezTo>
                    <a:pt x="10445" y="11489"/>
                    <a:pt x="10895" y="9801"/>
                    <a:pt x="12133" y="9970"/>
                  </a:cubicBezTo>
                  <a:cubicBezTo>
                    <a:pt x="13370" y="10139"/>
                    <a:pt x="15395" y="12164"/>
                    <a:pt x="17082" y="13176"/>
                  </a:cubicBezTo>
                  <a:cubicBezTo>
                    <a:pt x="18770" y="14189"/>
                    <a:pt x="20120" y="14189"/>
                    <a:pt x="21470" y="14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33076" y="5083534"/>
              <a:ext cx="125724" cy="45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11" fill="norm" stroke="1" extrusionOk="0">
                  <a:moveTo>
                    <a:pt x="15983" y="17100"/>
                  </a:moveTo>
                  <a:cubicBezTo>
                    <a:pt x="13823" y="16700"/>
                    <a:pt x="11663" y="16300"/>
                    <a:pt x="8963" y="16300"/>
                  </a:cubicBezTo>
                  <a:cubicBezTo>
                    <a:pt x="6263" y="16300"/>
                    <a:pt x="3023" y="16700"/>
                    <a:pt x="1403" y="17400"/>
                  </a:cubicBezTo>
                  <a:cubicBezTo>
                    <a:pt x="-217" y="18100"/>
                    <a:pt x="-217" y="19100"/>
                    <a:pt x="323" y="19850"/>
                  </a:cubicBezTo>
                  <a:cubicBezTo>
                    <a:pt x="863" y="20600"/>
                    <a:pt x="1943" y="21100"/>
                    <a:pt x="3563" y="21350"/>
                  </a:cubicBezTo>
                  <a:cubicBezTo>
                    <a:pt x="5183" y="21600"/>
                    <a:pt x="7343" y="21600"/>
                    <a:pt x="9503" y="21050"/>
                  </a:cubicBezTo>
                  <a:cubicBezTo>
                    <a:pt x="11663" y="20500"/>
                    <a:pt x="13823" y="19400"/>
                    <a:pt x="15263" y="17100"/>
                  </a:cubicBezTo>
                  <a:cubicBezTo>
                    <a:pt x="16703" y="14800"/>
                    <a:pt x="17423" y="11300"/>
                    <a:pt x="17423" y="8450"/>
                  </a:cubicBezTo>
                  <a:cubicBezTo>
                    <a:pt x="17423" y="5600"/>
                    <a:pt x="16703" y="3400"/>
                    <a:pt x="15983" y="2000"/>
                  </a:cubicBezTo>
                  <a:cubicBezTo>
                    <a:pt x="15263" y="600"/>
                    <a:pt x="14543" y="0"/>
                    <a:pt x="13643" y="0"/>
                  </a:cubicBezTo>
                  <a:cubicBezTo>
                    <a:pt x="12743" y="0"/>
                    <a:pt x="11663" y="600"/>
                    <a:pt x="10943" y="2650"/>
                  </a:cubicBezTo>
                  <a:cubicBezTo>
                    <a:pt x="10223" y="4700"/>
                    <a:pt x="9863" y="8200"/>
                    <a:pt x="11663" y="11550"/>
                  </a:cubicBezTo>
                  <a:cubicBezTo>
                    <a:pt x="13463" y="14900"/>
                    <a:pt x="17423" y="18100"/>
                    <a:pt x="21383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9886" y="6076377"/>
              <a:ext cx="111565" cy="17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01" fill="norm" stroke="1" extrusionOk="0">
                  <a:moveTo>
                    <a:pt x="5384" y="13144"/>
                  </a:moveTo>
                  <a:cubicBezTo>
                    <a:pt x="8133" y="10661"/>
                    <a:pt x="10882" y="8178"/>
                    <a:pt x="12256" y="5944"/>
                  </a:cubicBezTo>
                  <a:cubicBezTo>
                    <a:pt x="13631" y="3709"/>
                    <a:pt x="13631" y="1723"/>
                    <a:pt x="12649" y="730"/>
                  </a:cubicBezTo>
                  <a:cubicBezTo>
                    <a:pt x="11667" y="-263"/>
                    <a:pt x="9704" y="-263"/>
                    <a:pt x="7544" y="854"/>
                  </a:cubicBezTo>
                  <a:cubicBezTo>
                    <a:pt x="5384" y="1971"/>
                    <a:pt x="3027" y="4206"/>
                    <a:pt x="1456" y="7061"/>
                  </a:cubicBezTo>
                  <a:cubicBezTo>
                    <a:pt x="-115" y="9916"/>
                    <a:pt x="-900" y="13392"/>
                    <a:pt x="1653" y="15999"/>
                  </a:cubicBezTo>
                  <a:cubicBezTo>
                    <a:pt x="4205" y="18606"/>
                    <a:pt x="10096" y="20344"/>
                    <a:pt x="13827" y="20840"/>
                  </a:cubicBezTo>
                  <a:cubicBezTo>
                    <a:pt x="17558" y="21337"/>
                    <a:pt x="19129" y="20592"/>
                    <a:pt x="20700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89369" y="6053158"/>
              <a:ext cx="172582" cy="18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5" fill="norm" stroke="1" extrusionOk="0">
                  <a:moveTo>
                    <a:pt x="3301" y="3133"/>
                  </a:moveTo>
                  <a:cubicBezTo>
                    <a:pt x="1721" y="1919"/>
                    <a:pt x="140" y="706"/>
                    <a:pt x="9" y="220"/>
                  </a:cubicBezTo>
                  <a:cubicBezTo>
                    <a:pt x="-123" y="-265"/>
                    <a:pt x="1194" y="-22"/>
                    <a:pt x="3301" y="1677"/>
                  </a:cubicBezTo>
                  <a:cubicBezTo>
                    <a:pt x="5409" y="3375"/>
                    <a:pt x="8306" y="6531"/>
                    <a:pt x="11467" y="10050"/>
                  </a:cubicBezTo>
                  <a:cubicBezTo>
                    <a:pt x="14628" y="13569"/>
                    <a:pt x="18053" y="17452"/>
                    <a:pt x="21477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72466" y="6034727"/>
              <a:ext cx="83135" cy="20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295" fill="norm" stroke="1" extrusionOk="0">
                  <a:moveTo>
                    <a:pt x="20692" y="136"/>
                  </a:moveTo>
                  <a:cubicBezTo>
                    <a:pt x="17531" y="-85"/>
                    <a:pt x="14370" y="-305"/>
                    <a:pt x="10419" y="1789"/>
                  </a:cubicBezTo>
                  <a:cubicBezTo>
                    <a:pt x="6468" y="3883"/>
                    <a:pt x="1726" y="8291"/>
                    <a:pt x="409" y="11928"/>
                  </a:cubicBezTo>
                  <a:cubicBezTo>
                    <a:pt x="-908" y="15564"/>
                    <a:pt x="1199" y="18430"/>
                    <a:pt x="3307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78883" y="6036844"/>
              <a:ext cx="97367" cy="15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14557" y="4879"/>
                  </a:moveTo>
                  <a:cubicBezTo>
                    <a:pt x="12678" y="3494"/>
                    <a:pt x="10800" y="2109"/>
                    <a:pt x="8687" y="1140"/>
                  </a:cubicBezTo>
                  <a:cubicBezTo>
                    <a:pt x="6574" y="171"/>
                    <a:pt x="4226" y="-383"/>
                    <a:pt x="2583" y="309"/>
                  </a:cubicBezTo>
                  <a:cubicBezTo>
                    <a:pt x="939" y="1002"/>
                    <a:pt x="0" y="2940"/>
                    <a:pt x="0" y="5986"/>
                  </a:cubicBezTo>
                  <a:cubicBezTo>
                    <a:pt x="0" y="9032"/>
                    <a:pt x="939" y="13186"/>
                    <a:pt x="2113" y="15817"/>
                  </a:cubicBezTo>
                  <a:cubicBezTo>
                    <a:pt x="3287" y="18448"/>
                    <a:pt x="4696" y="19555"/>
                    <a:pt x="6574" y="20248"/>
                  </a:cubicBezTo>
                  <a:cubicBezTo>
                    <a:pt x="8452" y="20940"/>
                    <a:pt x="10800" y="21217"/>
                    <a:pt x="12209" y="20525"/>
                  </a:cubicBezTo>
                  <a:cubicBezTo>
                    <a:pt x="13617" y="19832"/>
                    <a:pt x="14087" y="18171"/>
                    <a:pt x="14322" y="15955"/>
                  </a:cubicBezTo>
                  <a:cubicBezTo>
                    <a:pt x="14557" y="13740"/>
                    <a:pt x="14557" y="10971"/>
                    <a:pt x="14557" y="8755"/>
                  </a:cubicBezTo>
                  <a:cubicBezTo>
                    <a:pt x="14557" y="6540"/>
                    <a:pt x="14557" y="4879"/>
                    <a:pt x="14322" y="4740"/>
                  </a:cubicBezTo>
                  <a:cubicBezTo>
                    <a:pt x="14087" y="4602"/>
                    <a:pt x="13617" y="5986"/>
                    <a:pt x="13617" y="8340"/>
                  </a:cubicBezTo>
                  <a:cubicBezTo>
                    <a:pt x="13617" y="10694"/>
                    <a:pt x="14087" y="14017"/>
                    <a:pt x="15496" y="16232"/>
                  </a:cubicBezTo>
                  <a:cubicBezTo>
                    <a:pt x="16904" y="18448"/>
                    <a:pt x="19252" y="19555"/>
                    <a:pt x="21600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33399" y="6060303"/>
              <a:ext cx="171451" cy="18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395"/>
                  </a:moveTo>
                  <a:cubicBezTo>
                    <a:pt x="267" y="5409"/>
                    <a:pt x="533" y="8423"/>
                    <a:pt x="1333" y="11060"/>
                  </a:cubicBezTo>
                  <a:cubicBezTo>
                    <a:pt x="2133" y="13697"/>
                    <a:pt x="3467" y="15957"/>
                    <a:pt x="4267" y="17841"/>
                  </a:cubicBezTo>
                  <a:cubicBezTo>
                    <a:pt x="5067" y="19725"/>
                    <a:pt x="5333" y="21232"/>
                    <a:pt x="5067" y="21357"/>
                  </a:cubicBezTo>
                  <a:cubicBezTo>
                    <a:pt x="4800" y="21483"/>
                    <a:pt x="4000" y="20227"/>
                    <a:pt x="3200" y="17088"/>
                  </a:cubicBezTo>
                  <a:cubicBezTo>
                    <a:pt x="2400" y="13948"/>
                    <a:pt x="1600" y="8925"/>
                    <a:pt x="1333" y="5785"/>
                  </a:cubicBezTo>
                  <a:cubicBezTo>
                    <a:pt x="1067" y="2646"/>
                    <a:pt x="1333" y="1390"/>
                    <a:pt x="2133" y="762"/>
                  </a:cubicBezTo>
                  <a:cubicBezTo>
                    <a:pt x="2933" y="134"/>
                    <a:pt x="4267" y="134"/>
                    <a:pt x="5200" y="762"/>
                  </a:cubicBezTo>
                  <a:cubicBezTo>
                    <a:pt x="6133" y="1390"/>
                    <a:pt x="6667" y="2646"/>
                    <a:pt x="7200" y="3902"/>
                  </a:cubicBezTo>
                  <a:cubicBezTo>
                    <a:pt x="7733" y="5157"/>
                    <a:pt x="8267" y="6413"/>
                    <a:pt x="8800" y="7669"/>
                  </a:cubicBezTo>
                  <a:cubicBezTo>
                    <a:pt x="9333" y="8925"/>
                    <a:pt x="9867" y="10181"/>
                    <a:pt x="10267" y="10181"/>
                  </a:cubicBezTo>
                  <a:cubicBezTo>
                    <a:pt x="10667" y="10181"/>
                    <a:pt x="10933" y="8925"/>
                    <a:pt x="11333" y="7543"/>
                  </a:cubicBezTo>
                  <a:cubicBezTo>
                    <a:pt x="11733" y="6162"/>
                    <a:pt x="12267" y="4655"/>
                    <a:pt x="13067" y="3148"/>
                  </a:cubicBezTo>
                  <a:cubicBezTo>
                    <a:pt x="13867" y="1641"/>
                    <a:pt x="14933" y="134"/>
                    <a:pt x="15600" y="9"/>
                  </a:cubicBezTo>
                  <a:cubicBezTo>
                    <a:pt x="16267" y="-117"/>
                    <a:pt x="16533" y="1139"/>
                    <a:pt x="17467" y="3776"/>
                  </a:cubicBezTo>
                  <a:cubicBezTo>
                    <a:pt x="18400" y="6413"/>
                    <a:pt x="20000" y="10432"/>
                    <a:pt x="21600" y="14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61999" y="6000113"/>
              <a:ext cx="95352" cy="35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469" fill="norm" stroke="1" extrusionOk="0">
                  <a:moveTo>
                    <a:pt x="0" y="3681"/>
                  </a:moveTo>
                  <a:cubicBezTo>
                    <a:pt x="919" y="7493"/>
                    <a:pt x="1838" y="11304"/>
                    <a:pt x="2987" y="14798"/>
                  </a:cubicBezTo>
                  <a:cubicBezTo>
                    <a:pt x="4136" y="18293"/>
                    <a:pt x="5515" y="21469"/>
                    <a:pt x="5974" y="21469"/>
                  </a:cubicBezTo>
                  <a:cubicBezTo>
                    <a:pt x="6434" y="21469"/>
                    <a:pt x="5974" y="18293"/>
                    <a:pt x="5285" y="14544"/>
                  </a:cubicBezTo>
                  <a:cubicBezTo>
                    <a:pt x="4596" y="10796"/>
                    <a:pt x="3677" y="6476"/>
                    <a:pt x="3217" y="3935"/>
                  </a:cubicBezTo>
                  <a:cubicBezTo>
                    <a:pt x="2757" y="1394"/>
                    <a:pt x="2757" y="631"/>
                    <a:pt x="3906" y="250"/>
                  </a:cubicBezTo>
                  <a:cubicBezTo>
                    <a:pt x="5055" y="-131"/>
                    <a:pt x="7353" y="-131"/>
                    <a:pt x="10800" y="631"/>
                  </a:cubicBezTo>
                  <a:cubicBezTo>
                    <a:pt x="14247" y="1394"/>
                    <a:pt x="18843" y="2918"/>
                    <a:pt x="20221" y="4824"/>
                  </a:cubicBezTo>
                  <a:cubicBezTo>
                    <a:pt x="21600" y="6730"/>
                    <a:pt x="19762" y="9017"/>
                    <a:pt x="17923" y="10351"/>
                  </a:cubicBezTo>
                  <a:cubicBezTo>
                    <a:pt x="16085" y="11685"/>
                    <a:pt x="14247" y="12067"/>
                    <a:pt x="12179" y="12384"/>
                  </a:cubicBezTo>
                  <a:cubicBezTo>
                    <a:pt x="10111" y="12702"/>
                    <a:pt x="7813" y="12956"/>
                    <a:pt x="6204" y="12638"/>
                  </a:cubicBezTo>
                  <a:cubicBezTo>
                    <a:pt x="4596" y="12321"/>
                    <a:pt x="3677" y="11431"/>
                    <a:pt x="3447" y="10288"/>
                  </a:cubicBezTo>
                  <a:cubicBezTo>
                    <a:pt x="3217" y="9144"/>
                    <a:pt x="3677" y="7747"/>
                    <a:pt x="4136" y="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69949" y="5832834"/>
              <a:ext cx="234951" cy="30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584" y="4586"/>
                    <a:pt x="1168" y="9173"/>
                    <a:pt x="1557" y="12427"/>
                  </a:cubicBezTo>
                  <a:cubicBezTo>
                    <a:pt x="1946" y="15682"/>
                    <a:pt x="2141" y="17605"/>
                    <a:pt x="2335" y="18937"/>
                  </a:cubicBezTo>
                  <a:cubicBezTo>
                    <a:pt x="2530" y="20268"/>
                    <a:pt x="2724" y="21008"/>
                    <a:pt x="3308" y="21304"/>
                  </a:cubicBezTo>
                  <a:cubicBezTo>
                    <a:pt x="3892" y="21600"/>
                    <a:pt x="4865" y="21452"/>
                    <a:pt x="5741" y="20490"/>
                  </a:cubicBezTo>
                  <a:cubicBezTo>
                    <a:pt x="6616" y="19529"/>
                    <a:pt x="7395" y="17753"/>
                    <a:pt x="7978" y="16422"/>
                  </a:cubicBezTo>
                  <a:cubicBezTo>
                    <a:pt x="8562" y="15090"/>
                    <a:pt x="8951" y="14203"/>
                    <a:pt x="9146" y="13315"/>
                  </a:cubicBezTo>
                  <a:cubicBezTo>
                    <a:pt x="9341" y="12427"/>
                    <a:pt x="9341" y="11540"/>
                    <a:pt x="8854" y="11244"/>
                  </a:cubicBezTo>
                  <a:cubicBezTo>
                    <a:pt x="8368" y="10948"/>
                    <a:pt x="7395" y="11244"/>
                    <a:pt x="6714" y="12205"/>
                  </a:cubicBezTo>
                  <a:cubicBezTo>
                    <a:pt x="6032" y="13167"/>
                    <a:pt x="5643" y="14795"/>
                    <a:pt x="5741" y="16422"/>
                  </a:cubicBezTo>
                  <a:cubicBezTo>
                    <a:pt x="5838" y="18049"/>
                    <a:pt x="6422" y="19677"/>
                    <a:pt x="9146" y="20268"/>
                  </a:cubicBezTo>
                  <a:cubicBezTo>
                    <a:pt x="11870" y="20860"/>
                    <a:pt x="16735" y="20416"/>
                    <a:pt x="21600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635249" y="5102584"/>
              <a:ext cx="53246" cy="150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86" fill="norm" stroke="1" extrusionOk="0">
                  <a:moveTo>
                    <a:pt x="7477" y="0"/>
                  </a:moveTo>
                  <a:cubicBezTo>
                    <a:pt x="4154" y="334"/>
                    <a:pt x="831" y="668"/>
                    <a:pt x="415" y="1322"/>
                  </a:cubicBezTo>
                  <a:cubicBezTo>
                    <a:pt x="0" y="1975"/>
                    <a:pt x="2492" y="2947"/>
                    <a:pt x="4985" y="3965"/>
                  </a:cubicBezTo>
                  <a:cubicBezTo>
                    <a:pt x="7477" y="4982"/>
                    <a:pt x="9969" y="6046"/>
                    <a:pt x="12046" y="7124"/>
                  </a:cubicBezTo>
                  <a:cubicBezTo>
                    <a:pt x="14123" y="8203"/>
                    <a:pt x="15785" y="9296"/>
                    <a:pt x="17031" y="10405"/>
                  </a:cubicBezTo>
                  <a:cubicBezTo>
                    <a:pt x="18277" y="11514"/>
                    <a:pt x="19108" y="12638"/>
                    <a:pt x="19938" y="13808"/>
                  </a:cubicBezTo>
                  <a:cubicBezTo>
                    <a:pt x="20769" y="14977"/>
                    <a:pt x="21600" y="16192"/>
                    <a:pt x="19938" y="17347"/>
                  </a:cubicBezTo>
                  <a:cubicBezTo>
                    <a:pt x="18277" y="18501"/>
                    <a:pt x="14123" y="19595"/>
                    <a:pt x="11215" y="20218"/>
                  </a:cubicBezTo>
                  <a:cubicBezTo>
                    <a:pt x="8308" y="20841"/>
                    <a:pt x="6646" y="20992"/>
                    <a:pt x="5400" y="21175"/>
                  </a:cubicBezTo>
                  <a:cubicBezTo>
                    <a:pt x="4154" y="21357"/>
                    <a:pt x="3323" y="21570"/>
                    <a:pt x="2492" y="21585"/>
                  </a:cubicBezTo>
                  <a:cubicBezTo>
                    <a:pt x="1662" y="21600"/>
                    <a:pt x="831" y="21418"/>
                    <a:pt x="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457935" y="6569434"/>
              <a:ext cx="281256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42" y="0"/>
                  </a:moveTo>
                  <a:cubicBezTo>
                    <a:pt x="61" y="1200"/>
                    <a:pt x="-20" y="2400"/>
                    <a:pt x="4" y="3000"/>
                  </a:cubicBezTo>
                  <a:cubicBezTo>
                    <a:pt x="29" y="3600"/>
                    <a:pt x="159" y="3600"/>
                    <a:pt x="467" y="4200"/>
                  </a:cubicBezTo>
                  <a:cubicBezTo>
                    <a:pt x="776" y="4800"/>
                    <a:pt x="1263" y="6000"/>
                    <a:pt x="1815" y="6600"/>
                  </a:cubicBezTo>
                  <a:cubicBezTo>
                    <a:pt x="2367" y="7200"/>
                    <a:pt x="2985" y="7200"/>
                    <a:pt x="3626" y="7200"/>
                  </a:cubicBezTo>
                  <a:cubicBezTo>
                    <a:pt x="4268" y="7200"/>
                    <a:pt x="4933" y="7200"/>
                    <a:pt x="5567" y="7200"/>
                  </a:cubicBezTo>
                  <a:cubicBezTo>
                    <a:pt x="6200" y="7200"/>
                    <a:pt x="6801" y="7200"/>
                    <a:pt x="7434" y="7200"/>
                  </a:cubicBezTo>
                  <a:cubicBezTo>
                    <a:pt x="8068" y="7200"/>
                    <a:pt x="8734" y="7200"/>
                    <a:pt x="9424" y="6600"/>
                  </a:cubicBezTo>
                  <a:cubicBezTo>
                    <a:pt x="10114" y="6000"/>
                    <a:pt x="10829" y="4800"/>
                    <a:pt x="11543" y="4200"/>
                  </a:cubicBezTo>
                  <a:cubicBezTo>
                    <a:pt x="12258" y="3600"/>
                    <a:pt x="12972" y="3600"/>
                    <a:pt x="13679" y="3600"/>
                  </a:cubicBezTo>
                  <a:cubicBezTo>
                    <a:pt x="14385" y="3600"/>
                    <a:pt x="15084" y="3600"/>
                    <a:pt x="15758" y="4200"/>
                  </a:cubicBezTo>
                  <a:cubicBezTo>
                    <a:pt x="16432" y="4800"/>
                    <a:pt x="17081" y="6000"/>
                    <a:pt x="17707" y="7200"/>
                  </a:cubicBezTo>
                  <a:cubicBezTo>
                    <a:pt x="18332" y="8400"/>
                    <a:pt x="18933" y="9600"/>
                    <a:pt x="19517" y="12000"/>
                  </a:cubicBezTo>
                  <a:cubicBezTo>
                    <a:pt x="20102" y="14400"/>
                    <a:pt x="20671" y="18000"/>
                    <a:pt x="21012" y="19800"/>
                  </a:cubicBezTo>
                  <a:cubicBezTo>
                    <a:pt x="21353" y="21600"/>
                    <a:pt x="21466" y="21600"/>
                    <a:pt x="2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928144" y="6249731"/>
              <a:ext cx="62707" cy="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235" fill="norm" stroke="1" extrusionOk="0">
                  <a:moveTo>
                    <a:pt x="10530" y="2566"/>
                  </a:moveTo>
                  <a:cubicBezTo>
                    <a:pt x="6930" y="1296"/>
                    <a:pt x="3330" y="25"/>
                    <a:pt x="1530" y="978"/>
                  </a:cubicBezTo>
                  <a:cubicBezTo>
                    <a:pt x="-270" y="1931"/>
                    <a:pt x="-270" y="5108"/>
                    <a:pt x="450" y="8602"/>
                  </a:cubicBezTo>
                  <a:cubicBezTo>
                    <a:pt x="1170" y="12096"/>
                    <a:pt x="2610" y="15908"/>
                    <a:pt x="5130" y="17496"/>
                  </a:cubicBezTo>
                  <a:cubicBezTo>
                    <a:pt x="7650" y="19084"/>
                    <a:pt x="11250" y="18449"/>
                    <a:pt x="13050" y="16543"/>
                  </a:cubicBezTo>
                  <a:cubicBezTo>
                    <a:pt x="14850" y="14637"/>
                    <a:pt x="14850" y="11461"/>
                    <a:pt x="14850" y="8284"/>
                  </a:cubicBezTo>
                  <a:cubicBezTo>
                    <a:pt x="14850" y="5108"/>
                    <a:pt x="14850" y="1931"/>
                    <a:pt x="13050" y="661"/>
                  </a:cubicBezTo>
                  <a:cubicBezTo>
                    <a:pt x="11250" y="-610"/>
                    <a:pt x="7650" y="25"/>
                    <a:pt x="5490" y="1931"/>
                  </a:cubicBezTo>
                  <a:cubicBezTo>
                    <a:pt x="3330" y="3837"/>
                    <a:pt x="2610" y="7014"/>
                    <a:pt x="2250" y="10190"/>
                  </a:cubicBezTo>
                  <a:cubicBezTo>
                    <a:pt x="1890" y="13366"/>
                    <a:pt x="1890" y="16543"/>
                    <a:pt x="3690" y="18449"/>
                  </a:cubicBezTo>
                  <a:cubicBezTo>
                    <a:pt x="5490" y="20355"/>
                    <a:pt x="9090" y="20990"/>
                    <a:pt x="10890" y="19084"/>
                  </a:cubicBezTo>
                  <a:cubicBezTo>
                    <a:pt x="12690" y="17178"/>
                    <a:pt x="12690" y="12731"/>
                    <a:pt x="14130" y="9555"/>
                  </a:cubicBezTo>
                  <a:cubicBezTo>
                    <a:pt x="15570" y="6378"/>
                    <a:pt x="18450" y="4472"/>
                    <a:pt x="21330" y="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378199" y="5772196"/>
              <a:ext cx="254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21600" y="5577"/>
                  </a:moveTo>
                  <a:cubicBezTo>
                    <a:pt x="14400" y="1977"/>
                    <a:pt x="7200" y="-1623"/>
                    <a:pt x="3600" y="777"/>
                  </a:cubicBezTo>
                  <a:cubicBezTo>
                    <a:pt x="0" y="3177"/>
                    <a:pt x="0" y="11577"/>
                    <a:pt x="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663949" y="6309084"/>
              <a:ext cx="2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915697" y="5765903"/>
              <a:ext cx="61606" cy="6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317" fill="norm" stroke="1" extrusionOk="0">
                  <a:moveTo>
                    <a:pt x="9103" y="7910"/>
                  </a:moveTo>
                  <a:cubicBezTo>
                    <a:pt x="6316" y="5676"/>
                    <a:pt x="3529" y="3441"/>
                    <a:pt x="1787" y="4186"/>
                  </a:cubicBezTo>
                  <a:cubicBezTo>
                    <a:pt x="45" y="4931"/>
                    <a:pt x="-652" y="8655"/>
                    <a:pt x="742" y="11262"/>
                  </a:cubicBezTo>
                  <a:cubicBezTo>
                    <a:pt x="2135" y="13869"/>
                    <a:pt x="5619" y="15358"/>
                    <a:pt x="9103" y="15731"/>
                  </a:cubicBezTo>
                  <a:cubicBezTo>
                    <a:pt x="12587" y="16103"/>
                    <a:pt x="16071" y="15358"/>
                    <a:pt x="18161" y="12751"/>
                  </a:cubicBezTo>
                  <a:cubicBezTo>
                    <a:pt x="20251" y="10145"/>
                    <a:pt x="20948" y="5676"/>
                    <a:pt x="19554" y="3069"/>
                  </a:cubicBezTo>
                  <a:cubicBezTo>
                    <a:pt x="18161" y="462"/>
                    <a:pt x="14677" y="-283"/>
                    <a:pt x="11193" y="89"/>
                  </a:cubicBezTo>
                  <a:cubicBezTo>
                    <a:pt x="7709" y="462"/>
                    <a:pt x="4225" y="1951"/>
                    <a:pt x="2135" y="4558"/>
                  </a:cubicBezTo>
                  <a:cubicBezTo>
                    <a:pt x="45" y="7165"/>
                    <a:pt x="-652" y="10889"/>
                    <a:pt x="2483" y="13869"/>
                  </a:cubicBezTo>
                  <a:cubicBezTo>
                    <a:pt x="5619" y="16848"/>
                    <a:pt x="12587" y="19083"/>
                    <a:pt x="19554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317991" y="6334500"/>
              <a:ext cx="38109" cy="4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19272" fill="norm" stroke="1" extrusionOk="0">
                  <a:moveTo>
                    <a:pt x="10236" y="11775"/>
                  </a:moveTo>
                  <a:cubicBezTo>
                    <a:pt x="11373" y="6866"/>
                    <a:pt x="12510" y="1956"/>
                    <a:pt x="10236" y="484"/>
                  </a:cubicBezTo>
                  <a:cubicBezTo>
                    <a:pt x="7963" y="-989"/>
                    <a:pt x="2279" y="975"/>
                    <a:pt x="573" y="5393"/>
                  </a:cubicBezTo>
                  <a:cubicBezTo>
                    <a:pt x="-1132" y="9811"/>
                    <a:pt x="1142" y="16684"/>
                    <a:pt x="5121" y="18647"/>
                  </a:cubicBezTo>
                  <a:cubicBezTo>
                    <a:pt x="9100" y="20611"/>
                    <a:pt x="14784" y="17666"/>
                    <a:pt x="17057" y="13738"/>
                  </a:cubicBezTo>
                  <a:cubicBezTo>
                    <a:pt x="19331" y="9811"/>
                    <a:pt x="18194" y="4902"/>
                    <a:pt x="15352" y="3920"/>
                  </a:cubicBezTo>
                  <a:cubicBezTo>
                    <a:pt x="12510" y="2938"/>
                    <a:pt x="7963" y="5884"/>
                    <a:pt x="8531" y="8829"/>
                  </a:cubicBezTo>
                  <a:cubicBezTo>
                    <a:pt x="9100" y="11775"/>
                    <a:pt x="14784" y="14720"/>
                    <a:pt x="20468" y="1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688643" y="5843017"/>
              <a:ext cx="45372" cy="3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1" h="19756" fill="norm" stroke="1" extrusionOk="0">
                  <a:moveTo>
                    <a:pt x="18682" y="14994"/>
                  </a:moveTo>
                  <a:cubicBezTo>
                    <a:pt x="13986" y="12720"/>
                    <a:pt x="9290" y="10446"/>
                    <a:pt x="5534" y="11583"/>
                  </a:cubicBezTo>
                  <a:cubicBezTo>
                    <a:pt x="1777" y="12720"/>
                    <a:pt x="-1040" y="17267"/>
                    <a:pt x="369" y="18973"/>
                  </a:cubicBezTo>
                  <a:cubicBezTo>
                    <a:pt x="1777" y="20678"/>
                    <a:pt x="7412" y="19541"/>
                    <a:pt x="12108" y="16131"/>
                  </a:cubicBezTo>
                  <a:cubicBezTo>
                    <a:pt x="16803" y="12720"/>
                    <a:pt x="20560" y="7036"/>
                    <a:pt x="20090" y="3625"/>
                  </a:cubicBezTo>
                  <a:cubicBezTo>
                    <a:pt x="19621" y="215"/>
                    <a:pt x="14925" y="-922"/>
                    <a:pt x="11169" y="783"/>
                  </a:cubicBezTo>
                  <a:cubicBezTo>
                    <a:pt x="7412" y="2489"/>
                    <a:pt x="4595" y="7036"/>
                    <a:pt x="1777" y="1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037219" y="6001421"/>
              <a:ext cx="329354" cy="17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44" fill="norm" stroke="1" extrusionOk="0">
                  <a:moveTo>
                    <a:pt x="1725" y="20405"/>
                  </a:moveTo>
                  <a:cubicBezTo>
                    <a:pt x="899" y="20662"/>
                    <a:pt x="74" y="20919"/>
                    <a:pt x="5" y="21047"/>
                  </a:cubicBezTo>
                  <a:cubicBezTo>
                    <a:pt x="-64" y="21176"/>
                    <a:pt x="624" y="21176"/>
                    <a:pt x="2068" y="21047"/>
                  </a:cubicBezTo>
                  <a:cubicBezTo>
                    <a:pt x="3513" y="20919"/>
                    <a:pt x="5714" y="20662"/>
                    <a:pt x="7090" y="20147"/>
                  </a:cubicBezTo>
                  <a:cubicBezTo>
                    <a:pt x="8466" y="19633"/>
                    <a:pt x="9016" y="18862"/>
                    <a:pt x="9016" y="17319"/>
                  </a:cubicBezTo>
                  <a:cubicBezTo>
                    <a:pt x="9016" y="15776"/>
                    <a:pt x="8466" y="13462"/>
                    <a:pt x="7434" y="11919"/>
                  </a:cubicBezTo>
                  <a:cubicBezTo>
                    <a:pt x="6402" y="10376"/>
                    <a:pt x="4889" y="9605"/>
                    <a:pt x="3788" y="9219"/>
                  </a:cubicBezTo>
                  <a:cubicBezTo>
                    <a:pt x="2688" y="8833"/>
                    <a:pt x="2000" y="8833"/>
                    <a:pt x="2000" y="8962"/>
                  </a:cubicBezTo>
                  <a:cubicBezTo>
                    <a:pt x="2000" y="9090"/>
                    <a:pt x="2688" y="9347"/>
                    <a:pt x="3857" y="8705"/>
                  </a:cubicBezTo>
                  <a:cubicBezTo>
                    <a:pt x="5026" y="8062"/>
                    <a:pt x="6677" y="6519"/>
                    <a:pt x="8535" y="4719"/>
                  </a:cubicBezTo>
                  <a:cubicBezTo>
                    <a:pt x="10392" y="2919"/>
                    <a:pt x="12456" y="862"/>
                    <a:pt x="14107" y="219"/>
                  </a:cubicBezTo>
                  <a:cubicBezTo>
                    <a:pt x="15758" y="-424"/>
                    <a:pt x="16996" y="347"/>
                    <a:pt x="18165" y="2533"/>
                  </a:cubicBezTo>
                  <a:cubicBezTo>
                    <a:pt x="19335" y="4719"/>
                    <a:pt x="20435" y="8319"/>
                    <a:pt x="20986" y="10762"/>
                  </a:cubicBezTo>
                  <a:cubicBezTo>
                    <a:pt x="21536" y="13205"/>
                    <a:pt x="21536" y="14490"/>
                    <a:pt x="21054" y="14619"/>
                  </a:cubicBezTo>
                  <a:cubicBezTo>
                    <a:pt x="20573" y="14747"/>
                    <a:pt x="19610" y="13719"/>
                    <a:pt x="18647" y="12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178049" y="5655034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7280" y="18686"/>
                    <a:pt x="12960" y="15771"/>
                    <a:pt x="9360" y="12171"/>
                  </a:cubicBezTo>
                  <a:cubicBezTo>
                    <a:pt x="5760" y="8571"/>
                    <a:pt x="2880" y="428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082799" y="5508726"/>
              <a:ext cx="203201" cy="10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1125" y="14028"/>
                    <a:pt x="2250" y="7675"/>
                    <a:pt x="4050" y="3863"/>
                  </a:cubicBezTo>
                  <a:cubicBezTo>
                    <a:pt x="5850" y="52"/>
                    <a:pt x="8325" y="-1219"/>
                    <a:pt x="11363" y="1322"/>
                  </a:cubicBezTo>
                  <a:cubicBezTo>
                    <a:pt x="14400" y="3863"/>
                    <a:pt x="18000" y="10216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953113" y="6715484"/>
              <a:ext cx="18688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14" fill="norm" stroke="1" extrusionOk="0">
                  <a:moveTo>
                    <a:pt x="13988" y="0"/>
                  </a:moveTo>
                  <a:cubicBezTo>
                    <a:pt x="9188" y="5069"/>
                    <a:pt x="4388" y="10139"/>
                    <a:pt x="1988" y="13224"/>
                  </a:cubicBezTo>
                  <a:cubicBezTo>
                    <a:pt x="-412" y="16310"/>
                    <a:pt x="-412" y="17412"/>
                    <a:pt x="788" y="18514"/>
                  </a:cubicBezTo>
                  <a:cubicBezTo>
                    <a:pt x="1988" y="19616"/>
                    <a:pt x="4388" y="20718"/>
                    <a:pt x="7988" y="21159"/>
                  </a:cubicBezTo>
                  <a:cubicBezTo>
                    <a:pt x="11588" y="21600"/>
                    <a:pt x="16388" y="21380"/>
                    <a:pt x="21188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952749" y="7102834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390899" y="6715484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82"/>
                    <a:pt x="4800" y="10165"/>
                    <a:pt x="6000" y="13235"/>
                  </a:cubicBezTo>
                  <a:cubicBezTo>
                    <a:pt x="7200" y="16306"/>
                    <a:pt x="7200" y="17365"/>
                    <a:pt x="8400" y="18424"/>
                  </a:cubicBezTo>
                  <a:cubicBezTo>
                    <a:pt x="9600" y="19482"/>
                    <a:pt x="12000" y="20541"/>
                    <a:pt x="14400" y="21071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409949" y="7026109"/>
              <a:ext cx="139701" cy="14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0" y="2774"/>
                  </a:moveTo>
                  <a:cubicBezTo>
                    <a:pt x="982" y="1574"/>
                    <a:pt x="1964" y="374"/>
                    <a:pt x="3273" y="74"/>
                  </a:cubicBezTo>
                  <a:cubicBezTo>
                    <a:pt x="4582" y="-226"/>
                    <a:pt x="6218" y="374"/>
                    <a:pt x="7036" y="2024"/>
                  </a:cubicBezTo>
                  <a:cubicBezTo>
                    <a:pt x="7855" y="3674"/>
                    <a:pt x="7855" y="6374"/>
                    <a:pt x="6873" y="9074"/>
                  </a:cubicBezTo>
                  <a:cubicBezTo>
                    <a:pt x="5891" y="11774"/>
                    <a:pt x="3927" y="14474"/>
                    <a:pt x="2455" y="16424"/>
                  </a:cubicBezTo>
                  <a:cubicBezTo>
                    <a:pt x="982" y="18374"/>
                    <a:pt x="0" y="19574"/>
                    <a:pt x="327" y="20324"/>
                  </a:cubicBezTo>
                  <a:cubicBezTo>
                    <a:pt x="655" y="21074"/>
                    <a:pt x="2291" y="21374"/>
                    <a:pt x="6055" y="20024"/>
                  </a:cubicBezTo>
                  <a:cubicBezTo>
                    <a:pt x="9818" y="18674"/>
                    <a:pt x="15709" y="15674"/>
                    <a:pt x="21600" y="1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702049" y="6702784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294"/>
                    <a:pt x="21600" y="10588"/>
                    <a:pt x="19440" y="14188"/>
                  </a:cubicBezTo>
                  <a:cubicBezTo>
                    <a:pt x="17280" y="17788"/>
                    <a:pt x="8640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721099" y="6954339"/>
              <a:ext cx="67735" cy="1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025" y="272"/>
                  </a:moveTo>
                  <a:cubicBezTo>
                    <a:pt x="5400" y="37"/>
                    <a:pt x="8775" y="-198"/>
                    <a:pt x="11137" y="272"/>
                  </a:cubicBezTo>
                  <a:cubicBezTo>
                    <a:pt x="13500" y="741"/>
                    <a:pt x="14850" y="1915"/>
                    <a:pt x="15525" y="3089"/>
                  </a:cubicBezTo>
                  <a:cubicBezTo>
                    <a:pt x="16200" y="4263"/>
                    <a:pt x="16200" y="5437"/>
                    <a:pt x="14850" y="6963"/>
                  </a:cubicBezTo>
                  <a:cubicBezTo>
                    <a:pt x="13500" y="8489"/>
                    <a:pt x="10800" y="10367"/>
                    <a:pt x="11475" y="11189"/>
                  </a:cubicBezTo>
                  <a:cubicBezTo>
                    <a:pt x="12150" y="12011"/>
                    <a:pt x="16200" y="11776"/>
                    <a:pt x="18563" y="12245"/>
                  </a:cubicBezTo>
                  <a:cubicBezTo>
                    <a:pt x="20925" y="12715"/>
                    <a:pt x="21600" y="13889"/>
                    <a:pt x="21600" y="15063"/>
                  </a:cubicBezTo>
                  <a:cubicBezTo>
                    <a:pt x="21600" y="16237"/>
                    <a:pt x="20925" y="17411"/>
                    <a:pt x="17212" y="18467"/>
                  </a:cubicBezTo>
                  <a:cubicBezTo>
                    <a:pt x="13500" y="19524"/>
                    <a:pt x="6750" y="20463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275468" y="5572484"/>
              <a:ext cx="235962" cy="35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90" fill="norm" stroke="1" extrusionOk="0">
                  <a:moveTo>
                    <a:pt x="8553" y="3104"/>
                  </a:moveTo>
                  <a:cubicBezTo>
                    <a:pt x="7614" y="2975"/>
                    <a:pt x="6675" y="2846"/>
                    <a:pt x="5642" y="3104"/>
                  </a:cubicBezTo>
                  <a:cubicBezTo>
                    <a:pt x="4609" y="3363"/>
                    <a:pt x="3482" y="4010"/>
                    <a:pt x="2355" y="5820"/>
                  </a:cubicBezTo>
                  <a:cubicBezTo>
                    <a:pt x="1228" y="7631"/>
                    <a:pt x="101" y="10606"/>
                    <a:pt x="7" y="13128"/>
                  </a:cubicBezTo>
                  <a:cubicBezTo>
                    <a:pt x="-87" y="15650"/>
                    <a:pt x="852" y="17720"/>
                    <a:pt x="2073" y="19143"/>
                  </a:cubicBezTo>
                  <a:cubicBezTo>
                    <a:pt x="3294" y="20565"/>
                    <a:pt x="4796" y="21341"/>
                    <a:pt x="6675" y="21471"/>
                  </a:cubicBezTo>
                  <a:cubicBezTo>
                    <a:pt x="8553" y="21600"/>
                    <a:pt x="10807" y="21083"/>
                    <a:pt x="13436" y="19401"/>
                  </a:cubicBezTo>
                  <a:cubicBezTo>
                    <a:pt x="16066" y="17720"/>
                    <a:pt x="19071" y="14874"/>
                    <a:pt x="20292" y="12287"/>
                  </a:cubicBezTo>
                  <a:cubicBezTo>
                    <a:pt x="21513" y="9701"/>
                    <a:pt x="20950" y="7372"/>
                    <a:pt x="19071" y="5368"/>
                  </a:cubicBezTo>
                  <a:cubicBezTo>
                    <a:pt x="17193" y="3363"/>
                    <a:pt x="14000" y="1681"/>
                    <a:pt x="108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443401" y="5229584"/>
              <a:ext cx="37506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630" y="21600"/>
                  </a:moveTo>
                  <a:cubicBezTo>
                    <a:pt x="266" y="21035"/>
                    <a:pt x="-98" y="20471"/>
                    <a:pt x="23" y="19553"/>
                  </a:cubicBezTo>
                  <a:cubicBezTo>
                    <a:pt x="145" y="18635"/>
                    <a:pt x="751" y="17365"/>
                    <a:pt x="2754" y="15247"/>
                  </a:cubicBezTo>
                  <a:cubicBezTo>
                    <a:pt x="4756" y="13129"/>
                    <a:pt x="8154" y="10165"/>
                    <a:pt x="10884" y="8047"/>
                  </a:cubicBezTo>
                  <a:cubicBezTo>
                    <a:pt x="13614" y="5929"/>
                    <a:pt x="15677" y="4659"/>
                    <a:pt x="16951" y="3812"/>
                  </a:cubicBezTo>
                  <a:cubicBezTo>
                    <a:pt x="18226" y="2965"/>
                    <a:pt x="18711" y="2541"/>
                    <a:pt x="18590" y="2188"/>
                  </a:cubicBezTo>
                  <a:cubicBezTo>
                    <a:pt x="18468" y="1835"/>
                    <a:pt x="17740" y="1553"/>
                    <a:pt x="17012" y="1412"/>
                  </a:cubicBezTo>
                  <a:cubicBezTo>
                    <a:pt x="16284" y="1271"/>
                    <a:pt x="15556" y="1271"/>
                    <a:pt x="14889" y="1271"/>
                  </a:cubicBezTo>
                  <a:cubicBezTo>
                    <a:pt x="14221" y="1271"/>
                    <a:pt x="13614" y="1271"/>
                    <a:pt x="13554" y="1059"/>
                  </a:cubicBezTo>
                  <a:cubicBezTo>
                    <a:pt x="13493" y="847"/>
                    <a:pt x="13978" y="424"/>
                    <a:pt x="15010" y="212"/>
                  </a:cubicBezTo>
                  <a:cubicBezTo>
                    <a:pt x="16041" y="0"/>
                    <a:pt x="17619" y="0"/>
                    <a:pt x="18711" y="0"/>
                  </a:cubicBezTo>
                  <a:cubicBezTo>
                    <a:pt x="19803" y="0"/>
                    <a:pt x="20410" y="0"/>
                    <a:pt x="20835" y="353"/>
                  </a:cubicBezTo>
                  <a:cubicBezTo>
                    <a:pt x="21259" y="706"/>
                    <a:pt x="21502" y="1412"/>
                    <a:pt x="21502" y="2118"/>
                  </a:cubicBezTo>
                  <a:cubicBezTo>
                    <a:pt x="21502" y="2824"/>
                    <a:pt x="21259" y="3529"/>
                    <a:pt x="20956" y="4165"/>
                  </a:cubicBezTo>
                  <a:cubicBezTo>
                    <a:pt x="20653" y="4800"/>
                    <a:pt x="20289" y="5365"/>
                    <a:pt x="20228" y="5718"/>
                  </a:cubicBezTo>
                  <a:cubicBezTo>
                    <a:pt x="20167" y="6071"/>
                    <a:pt x="20410" y="6212"/>
                    <a:pt x="20653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896783" y="5045383"/>
              <a:ext cx="237000" cy="24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24" fill="norm" stroke="1" extrusionOk="0">
                  <a:moveTo>
                    <a:pt x="2464" y="540"/>
                  </a:moveTo>
                  <a:cubicBezTo>
                    <a:pt x="1516" y="183"/>
                    <a:pt x="569" y="-174"/>
                    <a:pt x="190" y="94"/>
                  </a:cubicBezTo>
                  <a:cubicBezTo>
                    <a:pt x="-189" y="362"/>
                    <a:pt x="0" y="1254"/>
                    <a:pt x="758" y="2236"/>
                  </a:cubicBezTo>
                  <a:cubicBezTo>
                    <a:pt x="1516" y="3218"/>
                    <a:pt x="2843" y="4289"/>
                    <a:pt x="4453" y="4735"/>
                  </a:cubicBezTo>
                  <a:cubicBezTo>
                    <a:pt x="6064" y="5181"/>
                    <a:pt x="7958" y="5003"/>
                    <a:pt x="9190" y="4467"/>
                  </a:cubicBezTo>
                  <a:cubicBezTo>
                    <a:pt x="10422" y="3932"/>
                    <a:pt x="10990" y="3039"/>
                    <a:pt x="11085" y="2057"/>
                  </a:cubicBezTo>
                  <a:cubicBezTo>
                    <a:pt x="11179" y="1076"/>
                    <a:pt x="10800" y="5"/>
                    <a:pt x="10706" y="5"/>
                  </a:cubicBezTo>
                  <a:cubicBezTo>
                    <a:pt x="10611" y="5"/>
                    <a:pt x="10800" y="1076"/>
                    <a:pt x="12222" y="3218"/>
                  </a:cubicBezTo>
                  <a:cubicBezTo>
                    <a:pt x="13643" y="5360"/>
                    <a:pt x="16295" y="8573"/>
                    <a:pt x="18095" y="11162"/>
                  </a:cubicBezTo>
                  <a:cubicBezTo>
                    <a:pt x="19895" y="13750"/>
                    <a:pt x="20843" y="15714"/>
                    <a:pt x="21127" y="17142"/>
                  </a:cubicBezTo>
                  <a:cubicBezTo>
                    <a:pt x="21411" y="18570"/>
                    <a:pt x="21032" y="19462"/>
                    <a:pt x="19706" y="20176"/>
                  </a:cubicBezTo>
                  <a:cubicBezTo>
                    <a:pt x="18379" y="20890"/>
                    <a:pt x="16106" y="21426"/>
                    <a:pt x="14495" y="20623"/>
                  </a:cubicBezTo>
                  <a:cubicBezTo>
                    <a:pt x="12885" y="19819"/>
                    <a:pt x="11937" y="17677"/>
                    <a:pt x="11843" y="16249"/>
                  </a:cubicBezTo>
                  <a:cubicBezTo>
                    <a:pt x="11748" y="14821"/>
                    <a:pt x="12506" y="14107"/>
                    <a:pt x="13264" y="13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140199" y="5084542"/>
              <a:ext cx="158751" cy="9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6971"/>
                  </a:moveTo>
                  <a:cubicBezTo>
                    <a:pt x="288" y="4571"/>
                    <a:pt x="576" y="2171"/>
                    <a:pt x="1440" y="971"/>
                  </a:cubicBezTo>
                  <a:cubicBezTo>
                    <a:pt x="2304" y="-229"/>
                    <a:pt x="3744" y="-229"/>
                    <a:pt x="5184" y="491"/>
                  </a:cubicBezTo>
                  <a:cubicBezTo>
                    <a:pt x="6624" y="1211"/>
                    <a:pt x="8064" y="2651"/>
                    <a:pt x="8784" y="5771"/>
                  </a:cubicBezTo>
                  <a:cubicBezTo>
                    <a:pt x="9504" y="8891"/>
                    <a:pt x="9504" y="13691"/>
                    <a:pt x="8928" y="16811"/>
                  </a:cubicBezTo>
                  <a:cubicBezTo>
                    <a:pt x="8352" y="19931"/>
                    <a:pt x="7200" y="21371"/>
                    <a:pt x="7632" y="20891"/>
                  </a:cubicBezTo>
                  <a:cubicBezTo>
                    <a:pt x="8064" y="20411"/>
                    <a:pt x="10080" y="18011"/>
                    <a:pt x="12672" y="16331"/>
                  </a:cubicBezTo>
                  <a:cubicBezTo>
                    <a:pt x="15264" y="14651"/>
                    <a:pt x="18432" y="13691"/>
                    <a:pt x="21600" y="12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251199" y="6220184"/>
              <a:ext cx="177801" cy="15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4629" y="3795"/>
                    <a:pt x="9257" y="7589"/>
                    <a:pt x="12214" y="10800"/>
                  </a:cubicBezTo>
                  <a:cubicBezTo>
                    <a:pt x="15171" y="14011"/>
                    <a:pt x="16457" y="16638"/>
                    <a:pt x="17486" y="18535"/>
                  </a:cubicBezTo>
                  <a:cubicBezTo>
                    <a:pt x="18514" y="20432"/>
                    <a:pt x="19286" y="21600"/>
                    <a:pt x="19929" y="21308"/>
                  </a:cubicBezTo>
                  <a:cubicBezTo>
                    <a:pt x="20571" y="21016"/>
                    <a:pt x="21086" y="19265"/>
                    <a:pt x="21600" y="17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301999" y="6207484"/>
              <a:ext cx="1143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12"/>
                    <a:pt x="17600" y="424"/>
                    <a:pt x="15200" y="2224"/>
                  </a:cubicBezTo>
                  <a:cubicBezTo>
                    <a:pt x="12800" y="4024"/>
                    <a:pt x="10000" y="7412"/>
                    <a:pt x="7400" y="10906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651249" y="5699484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320"/>
                    <a:pt x="9818" y="8640"/>
                    <a:pt x="13418" y="12240"/>
                  </a:cubicBezTo>
                  <a:cubicBezTo>
                    <a:pt x="17018" y="15840"/>
                    <a:pt x="19309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682999" y="5661384"/>
              <a:ext cx="95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680" y="2432"/>
                  </a:cubicBezTo>
                  <a:cubicBezTo>
                    <a:pt x="10560" y="4865"/>
                    <a:pt x="6720" y="9730"/>
                    <a:pt x="4320" y="13330"/>
                  </a:cubicBezTo>
                  <a:cubicBezTo>
                    <a:pt x="1920" y="16930"/>
                    <a:pt x="960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867149" y="6213834"/>
              <a:ext cx="158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5100"/>
                    <a:pt x="9792" y="10200"/>
                    <a:pt x="13392" y="13800"/>
                  </a:cubicBezTo>
                  <a:cubicBezTo>
                    <a:pt x="16992" y="17400"/>
                    <a:pt x="19296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911599" y="6194784"/>
              <a:ext cx="10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309"/>
                    <a:pt x="14824" y="2618"/>
                    <a:pt x="11224" y="6218"/>
                  </a:cubicBezTo>
                  <a:cubicBezTo>
                    <a:pt x="7624" y="9818"/>
                    <a:pt x="3812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191082" y="6058883"/>
              <a:ext cx="299959" cy="43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76" fill="norm" stroke="1" extrusionOk="0">
                  <a:moveTo>
                    <a:pt x="11748" y="1371"/>
                  </a:moveTo>
                  <a:cubicBezTo>
                    <a:pt x="11156" y="955"/>
                    <a:pt x="10564" y="540"/>
                    <a:pt x="9824" y="280"/>
                  </a:cubicBezTo>
                  <a:cubicBezTo>
                    <a:pt x="9084" y="21"/>
                    <a:pt x="8197" y="-83"/>
                    <a:pt x="7457" y="73"/>
                  </a:cubicBezTo>
                  <a:cubicBezTo>
                    <a:pt x="6717" y="229"/>
                    <a:pt x="6126" y="644"/>
                    <a:pt x="4794" y="2409"/>
                  </a:cubicBezTo>
                  <a:cubicBezTo>
                    <a:pt x="3463" y="4175"/>
                    <a:pt x="1391" y="7290"/>
                    <a:pt x="504" y="10198"/>
                  </a:cubicBezTo>
                  <a:cubicBezTo>
                    <a:pt x="-384" y="13105"/>
                    <a:pt x="-88" y="15805"/>
                    <a:pt x="1317" y="17727"/>
                  </a:cubicBezTo>
                  <a:cubicBezTo>
                    <a:pt x="2723" y="19648"/>
                    <a:pt x="5238" y="20790"/>
                    <a:pt x="8049" y="21154"/>
                  </a:cubicBezTo>
                  <a:cubicBezTo>
                    <a:pt x="10860" y="21517"/>
                    <a:pt x="13967" y="21102"/>
                    <a:pt x="16408" y="19492"/>
                  </a:cubicBezTo>
                  <a:cubicBezTo>
                    <a:pt x="18849" y="17882"/>
                    <a:pt x="20624" y="15079"/>
                    <a:pt x="20920" y="12327"/>
                  </a:cubicBezTo>
                  <a:cubicBezTo>
                    <a:pt x="21216" y="9575"/>
                    <a:pt x="20032" y="6875"/>
                    <a:pt x="18775" y="5213"/>
                  </a:cubicBezTo>
                  <a:cubicBezTo>
                    <a:pt x="17517" y="3552"/>
                    <a:pt x="16186" y="2929"/>
                    <a:pt x="15150" y="2773"/>
                  </a:cubicBezTo>
                  <a:cubicBezTo>
                    <a:pt x="14115" y="2617"/>
                    <a:pt x="13375" y="2929"/>
                    <a:pt x="12635" y="3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416299" y="5318484"/>
              <a:ext cx="1739901" cy="8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3" y="20719"/>
                    <a:pt x="1366" y="19839"/>
                    <a:pt x="2089" y="19010"/>
                  </a:cubicBezTo>
                  <a:cubicBezTo>
                    <a:pt x="2812" y="18181"/>
                    <a:pt x="3574" y="17404"/>
                    <a:pt x="4401" y="16576"/>
                  </a:cubicBezTo>
                  <a:cubicBezTo>
                    <a:pt x="5229" y="15747"/>
                    <a:pt x="6123" y="14866"/>
                    <a:pt x="6964" y="14037"/>
                  </a:cubicBezTo>
                  <a:cubicBezTo>
                    <a:pt x="7804" y="13209"/>
                    <a:pt x="8593" y="12432"/>
                    <a:pt x="9499" y="11577"/>
                  </a:cubicBezTo>
                  <a:cubicBezTo>
                    <a:pt x="10406" y="10722"/>
                    <a:pt x="11431" y="9790"/>
                    <a:pt x="12403" y="8909"/>
                  </a:cubicBezTo>
                  <a:cubicBezTo>
                    <a:pt x="13375" y="8029"/>
                    <a:pt x="14295" y="7200"/>
                    <a:pt x="15254" y="6319"/>
                  </a:cubicBezTo>
                  <a:cubicBezTo>
                    <a:pt x="16213" y="5439"/>
                    <a:pt x="17212" y="4506"/>
                    <a:pt x="18158" y="3548"/>
                  </a:cubicBezTo>
                  <a:cubicBezTo>
                    <a:pt x="19104" y="2590"/>
                    <a:pt x="19997" y="1606"/>
                    <a:pt x="20562" y="1010"/>
                  </a:cubicBezTo>
                  <a:cubicBezTo>
                    <a:pt x="21127" y="414"/>
                    <a:pt x="21364" y="2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058833" y="5234205"/>
              <a:ext cx="158537" cy="17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03" fill="norm" stroke="1" extrusionOk="0">
                  <a:moveTo>
                    <a:pt x="7105" y="4726"/>
                  </a:moveTo>
                  <a:cubicBezTo>
                    <a:pt x="5684" y="4475"/>
                    <a:pt x="4263" y="4224"/>
                    <a:pt x="2842" y="3847"/>
                  </a:cubicBezTo>
                  <a:cubicBezTo>
                    <a:pt x="1421" y="3470"/>
                    <a:pt x="0" y="2968"/>
                    <a:pt x="0" y="2340"/>
                  </a:cubicBezTo>
                  <a:cubicBezTo>
                    <a:pt x="0" y="1712"/>
                    <a:pt x="1421" y="959"/>
                    <a:pt x="4547" y="456"/>
                  </a:cubicBezTo>
                  <a:cubicBezTo>
                    <a:pt x="7674" y="-46"/>
                    <a:pt x="12505" y="-297"/>
                    <a:pt x="15774" y="582"/>
                  </a:cubicBezTo>
                  <a:cubicBezTo>
                    <a:pt x="19042" y="1461"/>
                    <a:pt x="20747" y="3470"/>
                    <a:pt x="21174" y="7112"/>
                  </a:cubicBezTo>
                  <a:cubicBezTo>
                    <a:pt x="21600" y="10754"/>
                    <a:pt x="20747" y="16029"/>
                    <a:pt x="19895" y="213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621274" y="4960767"/>
              <a:ext cx="283500" cy="52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27" fill="norm" stroke="1" extrusionOk="0">
                  <a:moveTo>
                    <a:pt x="1805" y="1382"/>
                  </a:moveTo>
                  <a:cubicBezTo>
                    <a:pt x="1165" y="1123"/>
                    <a:pt x="525" y="864"/>
                    <a:pt x="205" y="1123"/>
                  </a:cubicBezTo>
                  <a:cubicBezTo>
                    <a:pt x="-115" y="1382"/>
                    <a:pt x="-115" y="2160"/>
                    <a:pt x="605" y="3413"/>
                  </a:cubicBezTo>
                  <a:cubicBezTo>
                    <a:pt x="1325" y="4666"/>
                    <a:pt x="2765" y="6394"/>
                    <a:pt x="3805" y="7430"/>
                  </a:cubicBezTo>
                  <a:cubicBezTo>
                    <a:pt x="4845" y="8467"/>
                    <a:pt x="5485" y="8813"/>
                    <a:pt x="6205" y="9072"/>
                  </a:cubicBezTo>
                  <a:cubicBezTo>
                    <a:pt x="6925" y="9331"/>
                    <a:pt x="7725" y="9504"/>
                    <a:pt x="8685" y="8683"/>
                  </a:cubicBezTo>
                  <a:cubicBezTo>
                    <a:pt x="9645" y="7862"/>
                    <a:pt x="10765" y="6048"/>
                    <a:pt x="11325" y="4579"/>
                  </a:cubicBezTo>
                  <a:cubicBezTo>
                    <a:pt x="11885" y="3110"/>
                    <a:pt x="11885" y="1987"/>
                    <a:pt x="11725" y="1210"/>
                  </a:cubicBezTo>
                  <a:cubicBezTo>
                    <a:pt x="11565" y="432"/>
                    <a:pt x="11245" y="0"/>
                    <a:pt x="11005" y="0"/>
                  </a:cubicBezTo>
                  <a:cubicBezTo>
                    <a:pt x="10765" y="0"/>
                    <a:pt x="10605" y="432"/>
                    <a:pt x="11325" y="1685"/>
                  </a:cubicBezTo>
                  <a:cubicBezTo>
                    <a:pt x="12045" y="2938"/>
                    <a:pt x="13645" y="5011"/>
                    <a:pt x="15325" y="7214"/>
                  </a:cubicBezTo>
                  <a:cubicBezTo>
                    <a:pt x="17005" y="9418"/>
                    <a:pt x="18765" y="11750"/>
                    <a:pt x="19805" y="13738"/>
                  </a:cubicBezTo>
                  <a:cubicBezTo>
                    <a:pt x="20845" y="15725"/>
                    <a:pt x="21165" y="17366"/>
                    <a:pt x="21325" y="18446"/>
                  </a:cubicBezTo>
                  <a:cubicBezTo>
                    <a:pt x="21485" y="19526"/>
                    <a:pt x="21485" y="20045"/>
                    <a:pt x="21165" y="20477"/>
                  </a:cubicBezTo>
                  <a:cubicBezTo>
                    <a:pt x="20845" y="20909"/>
                    <a:pt x="20205" y="21254"/>
                    <a:pt x="19485" y="21427"/>
                  </a:cubicBezTo>
                  <a:cubicBezTo>
                    <a:pt x="18765" y="21600"/>
                    <a:pt x="17965" y="21600"/>
                    <a:pt x="17165" y="20995"/>
                  </a:cubicBezTo>
                  <a:cubicBezTo>
                    <a:pt x="16365" y="20390"/>
                    <a:pt x="15565" y="19181"/>
                    <a:pt x="15565" y="18014"/>
                  </a:cubicBezTo>
                  <a:cubicBezTo>
                    <a:pt x="15565" y="16848"/>
                    <a:pt x="16365" y="15725"/>
                    <a:pt x="17165" y="146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899149" y="5135981"/>
              <a:ext cx="171451" cy="11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4329"/>
                  </a:moveTo>
                  <a:cubicBezTo>
                    <a:pt x="800" y="2786"/>
                    <a:pt x="1600" y="1243"/>
                    <a:pt x="2667" y="471"/>
                  </a:cubicBezTo>
                  <a:cubicBezTo>
                    <a:pt x="3733" y="-300"/>
                    <a:pt x="5067" y="-300"/>
                    <a:pt x="6533" y="1821"/>
                  </a:cubicBezTo>
                  <a:cubicBezTo>
                    <a:pt x="8000" y="3943"/>
                    <a:pt x="9600" y="8186"/>
                    <a:pt x="10267" y="11271"/>
                  </a:cubicBezTo>
                  <a:cubicBezTo>
                    <a:pt x="10933" y="14357"/>
                    <a:pt x="10667" y="16286"/>
                    <a:pt x="10000" y="18021"/>
                  </a:cubicBezTo>
                  <a:cubicBezTo>
                    <a:pt x="9333" y="19757"/>
                    <a:pt x="8267" y="21300"/>
                    <a:pt x="8933" y="21107"/>
                  </a:cubicBezTo>
                  <a:cubicBezTo>
                    <a:pt x="9600" y="20914"/>
                    <a:pt x="12000" y="18986"/>
                    <a:pt x="14400" y="17057"/>
                  </a:cubicBezTo>
                  <a:cubicBezTo>
                    <a:pt x="16800" y="15129"/>
                    <a:pt x="19200" y="13200"/>
                    <a:pt x="21600" y="11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594349" y="4763917"/>
              <a:ext cx="1587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5347"/>
                    <a:pt x="2304" y="9095"/>
                    <a:pt x="3312" y="5258"/>
                  </a:cubicBezTo>
                  <a:cubicBezTo>
                    <a:pt x="4320" y="1421"/>
                    <a:pt x="5184" y="0"/>
                    <a:pt x="6192" y="0"/>
                  </a:cubicBezTo>
                  <a:cubicBezTo>
                    <a:pt x="7200" y="0"/>
                    <a:pt x="8352" y="1421"/>
                    <a:pt x="10944" y="4547"/>
                  </a:cubicBezTo>
                  <a:cubicBezTo>
                    <a:pt x="13536" y="7674"/>
                    <a:pt x="17568" y="12505"/>
                    <a:pt x="21600" y="173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064249" y="4956534"/>
              <a:ext cx="146051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0"/>
                  </a:moveTo>
                  <a:cubicBezTo>
                    <a:pt x="4383" y="4639"/>
                    <a:pt x="8765" y="9278"/>
                    <a:pt x="11583" y="12467"/>
                  </a:cubicBezTo>
                  <a:cubicBezTo>
                    <a:pt x="14400" y="15656"/>
                    <a:pt x="15652" y="17396"/>
                    <a:pt x="16591" y="18846"/>
                  </a:cubicBezTo>
                  <a:cubicBezTo>
                    <a:pt x="17530" y="20295"/>
                    <a:pt x="18157" y="21455"/>
                    <a:pt x="18939" y="21528"/>
                  </a:cubicBezTo>
                  <a:cubicBezTo>
                    <a:pt x="19722" y="21600"/>
                    <a:pt x="20661" y="20585"/>
                    <a:pt x="21600" y="19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201272" y="5042172"/>
              <a:ext cx="78878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54" fill="norm" stroke="1" extrusionOk="0">
                  <a:moveTo>
                    <a:pt x="719" y="3348"/>
                  </a:moveTo>
                  <a:cubicBezTo>
                    <a:pt x="150" y="1760"/>
                    <a:pt x="-418" y="172"/>
                    <a:pt x="435" y="13"/>
                  </a:cubicBezTo>
                  <a:cubicBezTo>
                    <a:pt x="1287" y="-146"/>
                    <a:pt x="3561" y="1125"/>
                    <a:pt x="7256" y="4936"/>
                  </a:cubicBezTo>
                  <a:cubicBezTo>
                    <a:pt x="10950" y="8748"/>
                    <a:pt x="16066" y="15101"/>
                    <a:pt x="21182" y="214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584949" y="4023617"/>
              <a:ext cx="88901" cy="384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15429" y="389"/>
                  </a:moveTo>
                  <a:cubicBezTo>
                    <a:pt x="15429" y="329"/>
                    <a:pt x="15429" y="270"/>
                    <a:pt x="15429" y="193"/>
                  </a:cubicBezTo>
                  <a:cubicBezTo>
                    <a:pt x="15429" y="116"/>
                    <a:pt x="15429" y="21"/>
                    <a:pt x="15686" y="3"/>
                  </a:cubicBezTo>
                  <a:cubicBezTo>
                    <a:pt x="15943" y="-15"/>
                    <a:pt x="16457" y="44"/>
                    <a:pt x="17486" y="282"/>
                  </a:cubicBezTo>
                  <a:cubicBezTo>
                    <a:pt x="18514" y="519"/>
                    <a:pt x="20057" y="935"/>
                    <a:pt x="20571" y="1368"/>
                  </a:cubicBezTo>
                  <a:cubicBezTo>
                    <a:pt x="21086" y="1802"/>
                    <a:pt x="20571" y="2253"/>
                    <a:pt x="20314" y="2704"/>
                  </a:cubicBezTo>
                  <a:cubicBezTo>
                    <a:pt x="20057" y="3156"/>
                    <a:pt x="20057" y="3607"/>
                    <a:pt x="20314" y="4034"/>
                  </a:cubicBezTo>
                  <a:cubicBezTo>
                    <a:pt x="20571" y="4462"/>
                    <a:pt x="21086" y="4865"/>
                    <a:pt x="21343" y="5299"/>
                  </a:cubicBezTo>
                  <a:cubicBezTo>
                    <a:pt x="21600" y="5732"/>
                    <a:pt x="21600" y="6195"/>
                    <a:pt x="21600" y="6670"/>
                  </a:cubicBezTo>
                  <a:cubicBezTo>
                    <a:pt x="21600" y="7145"/>
                    <a:pt x="21600" y="7632"/>
                    <a:pt x="21600" y="8131"/>
                  </a:cubicBezTo>
                  <a:cubicBezTo>
                    <a:pt x="21600" y="8630"/>
                    <a:pt x="21600" y="9140"/>
                    <a:pt x="21600" y="9651"/>
                  </a:cubicBezTo>
                  <a:cubicBezTo>
                    <a:pt x="21600" y="10162"/>
                    <a:pt x="21600" y="10672"/>
                    <a:pt x="21086" y="11129"/>
                  </a:cubicBezTo>
                  <a:cubicBezTo>
                    <a:pt x="20571" y="11587"/>
                    <a:pt x="19543" y="11990"/>
                    <a:pt x="18514" y="12388"/>
                  </a:cubicBezTo>
                  <a:cubicBezTo>
                    <a:pt x="17486" y="12786"/>
                    <a:pt x="16457" y="13178"/>
                    <a:pt x="15171" y="13581"/>
                  </a:cubicBezTo>
                  <a:cubicBezTo>
                    <a:pt x="13886" y="13985"/>
                    <a:pt x="12343" y="14401"/>
                    <a:pt x="11057" y="14852"/>
                  </a:cubicBezTo>
                  <a:cubicBezTo>
                    <a:pt x="9771" y="15303"/>
                    <a:pt x="8743" y="15790"/>
                    <a:pt x="7971" y="16253"/>
                  </a:cubicBezTo>
                  <a:cubicBezTo>
                    <a:pt x="7200" y="16716"/>
                    <a:pt x="6686" y="17156"/>
                    <a:pt x="6171" y="17601"/>
                  </a:cubicBezTo>
                  <a:cubicBezTo>
                    <a:pt x="5657" y="18046"/>
                    <a:pt x="5143" y="18498"/>
                    <a:pt x="4629" y="18943"/>
                  </a:cubicBezTo>
                  <a:cubicBezTo>
                    <a:pt x="4114" y="19388"/>
                    <a:pt x="3600" y="19828"/>
                    <a:pt x="2829" y="20267"/>
                  </a:cubicBezTo>
                  <a:cubicBezTo>
                    <a:pt x="2057" y="20706"/>
                    <a:pt x="1029" y="21146"/>
                    <a:pt x="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315199" y="3083284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304616" y="3051534"/>
              <a:ext cx="171852" cy="39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40" fill="norm" stroke="1" extrusionOk="0">
                  <a:moveTo>
                    <a:pt x="527" y="0"/>
                  </a:moveTo>
                  <a:cubicBezTo>
                    <a:pt x="263" y="2025"/>
                    <a:pt x="0" y="4050"/>
                    <a:pt x="0" y="5344"/>
                  </a:cubicBezTo>
                  <a:cubicBezTo>
                    <a:pt x="0" y="6637"/>
                    <a:pt x="263" y="7200"/>
                    <a:pt x="1054" y="7538"/>
                  </a:cubicBezTo>
                  <a:cubicBezTo>
                    <a:pt x="1844" y="7875"/>
                    <a:pt x="3161" y="7987"/>
                    <a:pt x="5400" y="7087"/>
                  </a:cubicBezTo>
                  <a:cubicBezTo>
                    <a:pt x="7639" y="6188"/>
                    <a:pt x="10800" y="4275"/>
                    <a:pt x="12644" y="3037"/>
                  </a:cubicBezTo>
                  <a:cubicBezTo>
                    <a:pt x="14488" y="1800"/>
                    <a:pt x="15015" y="1237"/>
                    <a:pt x="15278" y="675"/>
                  </a:cubicBezTo>
                  <a:cubicBezTo>
                    <a:pt x="15541" y="112"/>
                    <a:pt x="15541" y="-450"/>
                    <a:pt x="16068" y="1125"/>
                  </a:cubicBezTo>
                  <a:cubicBezTo>
                    <a:pt x="16595" y="2700"/>
                    <a:pt x="17649" y="6412"/>
                    <a:pt x="18702" y="9731"/>
                  </a:cubicBezTo>
                  <a:cubicBezTo>
                    <a:pt x="19756" y="13050"/>
                    <a:pt x="20810" y="15975"/>
                    <a:pt x="21205" y="17775"/>
                  </a:cubicBezTo>
                  <a:cubicBezTo>
                    <a:pt x="21600" y="19575"/>
                    <a:pt x="21337" y="20250"/>
                    <a:pt x="20546" y="20644"/>
                  </a:cubicBezTo>
                  <a:cubicBezTo>
                    <a:pt x="19756" y="21037"/>
                    <a:pt x="18439" y="21150"/>
                    <a:pt x="17385" y="20925"/>
                  </a:cubicBezTo>
                  <a:cubicBezTo>
                    <a:pt x="16332" y="20700"/>
                    <a:pt x="15541" y="20138"/>
                    <a:pt x="15278" y="18900"/>
                  </a:cubicBezTo>
                  <a:cubicBezTo>
                    <a:pt x="15015" y="17662"/>
                    <a:pt x="15278" y="15750"/>
                    <a:pt x="15541" y="13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473949" y="3197584"/>
              <a:ext cx="101601" cy="8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240"/>
                  </a:moveTo>
                  <a:cubicBezTo>
                    <a:pt x="1800" y="1620"/>
                    <a:pt x="3600" y="0"/>
                    <a:pt x="5625" y="0"/>
                  </a:cubicBezTo>
                  <a:cubicBezTo>
                    <a:pt x="7650" y="0"/>
                    <a:pt x="9900" y="1620"/>
                    <a:pt x="11025" y="3780"/>
                  </a:cubicBezTo>
                  <a:cubicBezTo>
                    <a:pt x="12150" y="5940"/>
                    <a:pt x="12150" y="8640"/>
                    <a:pt x="11475" y="11070"/>
                  </a:cubicBezTo>
                  <a:cubicBezTo>
                    <a:pt x="10800" y="13500"/>
                    <a:pt x="9450" y="15660"/>
                    <a:pt x="7875" y="17550"/>
                  </a:cubicBezTo>
                  <a:cubicBezTo>
                    <a:pt x="6300" y="19440"/>
                    <a:pt x="4500" y="21060"/>
                    <a:pt x="5400" y="21330"/>
                  </a:cubicBezTo>
                  <a:cubicBezTo>
                    <a:pt x="6300" y="21600"/>
                    <a:pt x="9900" y="20520"/>
                    <a:pt x="13050" y="19170"/>
                  </a:cubicBezTo>
                  <a:cubicBezTo>
                    <a:pt x="16200" y="17820"/>
                    <a:pt x="18900" y="16200"/>
                    <a:pt x="21600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270749" y="2870871"/>
              <a:ext cx="165101" cy="14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6388"/>
                  </a:moveTo>
                  <a:cubicBezTo>
                    <a:pt x="831" y="17641"/>
                    <a:pt x="1662" y="18893"/>
                    <a:pt x="2492" y="18580"/>
                  </a:cubicBezTo>
                  <a:cubicBezTo>
                    <a:pt x="3323" y="18267"/>
                    <a:pt x="4154" y="16388"/>
                    <a:pt x="5538" y="13258"/>
                  </a:cubicBezTo>
                  <a:cubicBezTo>
                    <a:pt x="6923" y="10127"/>
                    <a:pt x="8862" y="5745"/>
                    <a:pt x="10385" y="3084"/>
                  </a:cubicBezTo>
                  <a:cubicBezTo>
                    <a:pt x="11908" y="423"/>
                    <a:pt x="13015" y="-516"/>
                    <a:pt x="14123" y="267"/>
                  </a:cubicBezTo>
                  <a:cubicBezTo>
                    <a:pt x="15231" y="1049"/>
                    <a:pt x="16338" y="3554"/>
                    <a:pt x="17585" y="7310"/>
                  </a:cubicBezTo>
                  <a:cubicBezTo>
                    <a:pt x="18831" y="11067"/>
                    <a:pt x="20215" y="16075"/>
                    <a:pt x="21600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632699" y="3064234"/>
              <a:ext cx="12701" cy="29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3600" y="3913"/>
                    <a:pt x="7200" y="7826"/>
                    <a:pt x="9000" y="11113"/>
                  </a:cubicBezTo>
                  <a:cubicBezTo>
                    <a:pt x="10800" y="14400"/>
                    <a:pt x="10800" y="17061"/>
                    <a:pt x="9000" y="18861"/>
                  </a:cubicBezTo>
                  <a:cubicBezTo>
                    <a:pt x="7200" y="20661"/>
                    <a:pt x="3600" y="21600"/>
                    <a:pt x="5400" y="21443"/>
                  </a:cubicBezTo>
                  <a:cubicBezTo>
                    <a:pt x="7200" y="21287"/>
                    <a:pt x="14400" y="20035"/>
                    <a:pt x="2160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7689849" y="317853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563222" y="3070584"/>
              <a:ext cx="157566" cy="39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08" fill="norm" stroke="1" extrusionOk="0">
                  <a:moveTo>
                    <a:pt x="359" y="0"/>
                  </a:moveTo>
                  <a:cubicBezTo>
                    <a:pt x="75" y="1714"/>
                    <a:pt x="-209" y="3429"/>
                    <a:pt x="217" y="4800"/>
                  </a:cubicBezTo>
                  <a:cubicBezTo>
                    <a:pt x="644" y="6171"/>
                    <a:pt x="1780" y="7200"/>
                    <a:pt x="3059" y="7714"/>
                  </a:cubicBezTo>
                  <a:cubicBezTo>
                    <a:pt x="4338" y="8229"/>
                    <a:pt x="5759" y="8229"/>
                    <a:pt x="7607" y="7486"/>
                  </a:cubicBezTo>
                  <a:cubicBezTo>
                    <a:pt x="9454" y="6743"/>
                    <a:pt x="11728" y="5257"/>
                    <a:pt x="13007" y="4057"/>
                  </a:cubicBezTo>
                  <a:cubicBezTo>
                    <a:pt x="14286" y="2857"/>
                    <a:pt x="14570" y="1943"/>
                    <a:pt x="14712" y="1829"/>
                  </a:cubicBezTo>
                  <a:cubicBezTo>
                    <a:pt x="14854" y="1714"/>
                    <a:pt x="14854" y="2400"/>
                    <a:pt x="15423" y="4057"/>
                  </a:cubicBezTo>
                  <a:cubicBezTo>
                    <a:pt x="15991" y="5714"/>
                    <a:pt x="17128" y="8343"/>
                    <a:pt x="18265" y="11029"/>
                  </a:cubicBezTo>
                  <a:cubicBezTo>
                    <a:pt x="19402" y="13714"/>
                    <a:pt x="20538" y="16457"/>
                    <a:pt x="20965" y="18114"/>
                  </a:cubicBezTo>
                  <a:cubicBezTo>
                    <a:pt x="21391" y="19771"/>
                    <a:pt x="21107" y="20343"/>
                    <a:pt x="20112" y="20800"/>
                  </a:cubicBezTo>
                  <a:cubicBezTo>
                    <a:pt x="19117" y="21257"/>
                    <a:pt x="17412" y="21600"/>
                    <a:pt x="15991" y="21486"/>
                  </a:cubicBezTo>
                  <a:cubicBezTo>
                    <a:pt x="14570" y="21371"/>
                    <a:pt x="13433" y="20800"/>
                    <a:pt x="12865" y="20229"/>
                  </a:cubicBezTo>
                  <a:cubicBezTo>
                    <a:pt x="12296" y="19657"/>
                    <a:pt x="12296" y="19086"/>
                    <a:pt x="13007" y="18343"/>
                  </a:cubicBezTo>
                  <a:cubicBezTo>
                    <a:pt x="13717" y="17600"/>
                    <a:pt x="15138" y="16686"/>
                    <a:pt x="16559" y="1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753955" y="3249830"/>
              <a:ext cx="104046" cy="11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77" fill="norm" stroke="1" extrusionOk="0">
                  <a:moveTo>
                    <a:pt x="499" y="5727"/>
                  </a:moveTo>
                  <a:cubicBezTo>
                    <a:pt x="67" y="3727"/>
                    <a:pt x="-365" y="1727"/>
                    <a:pt x="499" y="727"/>
                  </a:cubicBezTo>
                  <a:cubicBezTo>
                    <a:pt x="1363" y="-273"/>
                    <a:pt x="3523" y="-273"/>
                    <a:pt x="5251" y="927"/>
                  </a:cubicBezTo>
                  <a:cubicBezTo>
                    <a:pt x="6979" y="2127"/>
                    <a:pt x="8275" y="4527"/>
                    <a:pt x="8275" y="7527"/>
                  </a:cubicBezTo>
                  <a:cubicBezTo>
                    <a:pt x="8275" y="10527"/>
                    <a:pt x="6979" y="14127"/>
                    <a:pt x="5467" y="16527"/>
                  </a:cubicBezTo>
                  <a:cubicBezTo>
                    <a:pt x="3955" y="18927"/>
                    <a:pt x="2227" y="20127"/>
                    <a:pt x="2443" y="20727"/>
                  </a:cubicBezTo>
                  <a:cubicBezTo>
                    <a:pt x="2659" y="21327"/>
                    <a:pt x="4819" y="21327"/>
                    <a:pt x="8275" y="20727"/>
                  </a:cubicBezTo>
                  <a:cubicBezTo>
                    <a:pt x="11731" y="20127"/>
                    <a:pt x="16483" y="18927"/>
                    <a:pt x="21235" y="17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889749" y="319758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342159" y="2981684"/>
              <a:ext cx="96742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21004" y="0"/>
                  </a:moveTo>
                  <a:cubicBezTo>
                    <a:pt x="18706" y="0"/>
                    <a:pt x="16408" y="0"/>
                    <a:pt x="14570" y="281"/>
                  </a:cubicBezTo>
                  <a:cubicBezTo>
                    <a:pt x="12732" y="561"/>
                    <a:pt x="11353" y="1122"/>
                    <a:pt x="8366" y="2852"/>
                  </a:cubicBezTo>
                  <a:cubicBezTo>
                    <a:pt x="5378" y="4582"/>
                    <a:pt x="783" y="7481"/>
                    <a:pt x="93" y="10332"/>
                  </a:cubicBezTo>
                  <a:cubicBezTo>
                    <a:pt x="-596" y="13184"/>
                    <a:pt x="2621" y="15990"/>
                    <a:pt x="6298" y="17860"/>
                  </a:cubicBezTo>
                  <a:cubicBezTo>
                    <a:pt x="9974" y="19730"/>
                    <a:pt x="14110" y="20665"/>
                    <a:pt x="1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753349" y="2911783"/>
              <a:ext cx="106064" cy="50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12" fill="norm" stroke="1" extrusionOk="0">
                  <a:moveTo>
                    <a:pt x="0" y="271"/>
                  </a:moveTo>
                  <a:cubicBezTo>
                    <a:pt x="2965" y="91"/>
                    <a:pt x="5929" y="-88"/>
                    <a:pt x="8259" y="46"/>
                  </a:cubicBezTo>
                  <a:cubicBezTo>
                    <a:pt x="10588" y="181"/>
                    <a:pt x="12282" y="629"/>
                    <a:pt x="14824" y="2466"/>
                  </a:cubicBezTo>
                  <a:cubicBezTo>
                    <a:pt x="17365" y="4304"/>
                    <a:pt x="20753" y="7530"/>
                    <a:pt x="21176" y="10264"/>
                  </a:cubicBezTo>
                  <a:cubicBezTo>
                    <a:pt x="21600" y="12997"/>
                    <a:pt x="19059" y="15238"/>
                    <a:pt x="15035" y="17031"/>
                  </a:cubicBezTo>
                  <a:cubicBezTo>
                    <a:pt x="11012" y="18823"/>
                    <a:pt x="5506" y="20168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875701" y="2621850"/>
              <a:ext cx="195149" cy="18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7" fill="norm" stroke="1" extrusionOk="0">
                  <a:moveTo>
                    <a:pt x="1207" y="5023"/>
                  </a:moveTo>
                  <a:cubicBezTo>
                    <a:pt x="510" y="4019"/>
                    <a:pt x="-187" y="3014"/>
                    <a:pt x="45" y="2260"/>
                  </a:cubicBezTo>
                  <a:cubicBezTo>
                    <a:pt x="278" y="1507"/>
                    <a:pt x="1439" y="1005"/>
                    <a:pt x="2600" y="628"/>
                  </a:cubicBezTo>
                  <a:cubicBezTo>
                    <a:pt x="3761" y="251"/>
                    <a:pt x="4923" y="0"/>
                    <a:pt x="6432" y="0"/>
                  </a:cubicBezTo>
                  <a:cubicBezTo>
                    <a:pt x="7942" y="0"/>
                    <a:pt x="9800" y="251"/>
                    <a:pt x="9916" y="2512"/>
                  </a:cubicBezTo>
                  <a:cubicBezTo>
                    <a:pt x="10032" y="4772"/>
                    <a:pt x="8407" y="9042"/>
                    <a:pt x="7245" y="11679"/>
                  </a:cubicBezTo>
                  <a:cubicBezTo>
                    <a:pt x="6084" y="14316"/>
                    <a:pt x="5387" y="15321"/>
                    <a:pt x="4690" y="16702"/>
                  </a:cubicBezTo>
                  <a:cubicBezTo>
                    <a:pt x="3994" y="18084"/>
                    <a:pt x="3297" y="19842"/>
                    <a:pt x="3529" y="20721"/>
                  </a:cubicBezTo>
                  <a:cubicBezTo>
                    <a:pt x="3761" y="21600"/>
                    <a:pt x="4923" y="21600"/>
                    <a:pt x="7361" y="21098"/>
                  </a:cubicBezTo>
                  <a:cubicBezTo>
                    <a:pt x="9800" y="20595"/>
                    <a:pt x="13516" y="19591"/>
                    <a:pt x="16071" y="19340"/>
                  </a:cubicBezTo>
                  <a:cubicBezTo>
                    <a:pt x="18626" y="19088"/>
                    <a:pt x="20019" y="19591"/>
                    <a:pt x="21413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507346" y="3138787"/>
              <a:ext cx="137804" cy="32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45" fill="norm" stroke="1" extrusionOk="0">
                  <a:moveTo>
                    <a:pt x="20989" y="2171"/>
                  </a:moveTo>
                  <a:cubicBezTo>
                    <a:pt x="20022" y="1345"/>
                    <a:pt x="19055" y="520"/>
                    <a:pt x="16959" y="176"/>
                  </a:cubicBezTo>
                  <a:cubicBezTo>
                    <a:pt x="14864" y="-168"/>
                    <a:pt x="11640" y="-30"/>
                    <a:pt x="8416" y="795"/>
                  </a:cubicBezTo>
                  <a:cubicBezTo>
                    <a:pt x="5192" y="1621"/>
                    <a:pt x="1968" y="3134"/>
                    <a:pt x="679" y="4647"/>
                  </a:cubicBezTo>
                  <a:cubicBezTo>
                    <a:pt x="-611" y="6161"/>
                    <a:pt x="34" y="7674"/>
                    <a:pt x="1807" y="8981"/>
                  </a:cubicBezTo>
                  <a:cubicBezTo>
                    <a:pt x="3580" y="10288"/>
                    <a:pt x="6482" y="11389"/>
                    <a:pt x="8899" y="12145"/>
                  </a:cubicBezTo>
                  <a:cubicBezTo>
                    <a:pt x="11317" y="12902"/>
                    <a:pt x="13252" y="13315"/>
                    <a:pt x="14702" y="13934"/>
                  </a:cubicBezTo>
                  <a:cubicBezTo>
                    <a:pt x="16153" y="14553"/>
                    <a:pt x="17120" y="15378"/>
                    <a:pt x="17443" y="16135"/>
                  </a:cubicBezTo>
                  <a:cubicBezTo>
                    <a:pt x="17765" y="16892"/>
                    <a:pt x="17443" y="17580"/>
                    <a:pt x="15831" y="18405"/>
                  </a:cubicBezTo>
                  <a:cubicBezTo>
                    <a:pt x="14219" y="19231"/>
                    <a:pt x="11317" y="20194"/>
                    <a:pt x="9061" y="20744"/>
                  </a:cubicBezTo>
                  <a:cubicBezTo>
                    <a:pt x="6804" y="21294"/>
                    <a:pt x="5192" y="21432"/>
                    <a:pt x="5031" y="20950"/>
                  </a:cubicBezTo>
                  <a:cubicBezTo>
                    <a:pt x="4870" y="20469"/>
                    <a:pt x="6159" y="19368"/>
                    <a:pt x="7449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684973" y="3159484"/>
              <a:ext cx="115255" cy="31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84" fill="norm" stroke="1" extrusionOk="0">
                  <a:moveTo>
                    <a:pt x="20515" y="3456"/>
                  </a:moveTo>
                  <a:cubicBezTo>
                    <a:pt x="20900" y="2592"/>
                    <a:pt x="21286" y="1728"/>
                    <a:pt x="20707" y="1080"/>
                  </a:cubicBezTo>
                  <a:cubicBezTo>
                    <a:pt x="20129" y="432"/>
                    <a:pt x="18586" y="0"/>
                    <a:pt x="15693" y="0"/>
                  </a:cubicBezTo>
                  <a:cubicBezTo>
                    <a:pt x="12800" y="0"/>
                    <a:pt x="8557" y="432"/>
                    <a:pt x="5472" y="1368"/>
                  </a:cubicBezTo>
                  <a:cubicBezTo>
                    <a:pt x="2386" y="2304"/>
                    <a:pt x="457" y="3744"/>
                    <a:pt x="72" y="5184"/>
                  </a:cubicBezTo>
                  <a:cubicBezTo>
                    <a:pt x="-314" y="6624"/>
                    <a:pt x="843" y="8064"/>
                    <a:pt x="3929" y="9936"/>
                  </a:cubicBezTo>
                  <a:cubicBezTo>
                    <a:pt x="7015" y="11808"/>
                    <a:pt x="12029" y="14112"/>
                    <a:pt x="14536" y="15840"/>
                  </a:cubicBezTo>
                  <a:cubicBezTo>
                    <a:pt x="17043" y="17568"/>
                    <a:pt x="17043" y="18720"/>
                    <a:pt x="15693" y="19656"/>
                  </a:cubicBezTo>
                  <a:cubicBezTo>
                    <a:pt x="14343" y="20592"/>
                    <a:pt x="11643" y="21312"/>
                    <a:pt x="9522" y="21456"/>
                  </a:cubicBezTo>
                  <a:cubicBezTo>
                    <a:pt x="7400" y="21600"/>
                    <a:pt x="5857" y="21168"/>
                    <a:pt x="5279" y="20592"/>
                  </a:cubicBezTo>
                  <a:cubicBezTo>
                    <a:pt x="4700" y="20016"/>
                    <a:pt x="5086" y="19296"/>
                    <a:pt x="5472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830490" y="3172184"/>
              <a:ext cx="138510" cy="26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30" fill="norm" stroke="1" extrusionOk="0">
                  <a:moveTo>
                    <a:pt x="18471" y="3061"/>
                  </a:moveTo>
                  <a:cubicBezTo>
                    <a:pt x="19452" y="2381"/>
                    <a:pt x="20434" y="1701"/>
                    <a:pt x="20271" y="1106"/>
                  </a:cubicBezTo>
                  <a:cubicBezTo>
                    <a:pt x="20107" y="510"/>
                    <a:pt x="18798" y="0"/>
                    <a:pt x="17325" y="0"/>
                  </a:cubicBezTo>
                  <a:cubicBezTo>
                    <a:pt x="15852" y="0"/>
                    <a:pt x="14216" y="510"/>
                    <a:pt x="11598" y="2466"/>
                  </a:cubicBezTo>
                  <a:cubicBezTo>
                    <a:pt x="8980" y="4422"/>
                    <a:pt x="5380" y="7824"/>
                    <a:pt x="3252" y="10630"/>
                  </a:cubicBezTo>
                  <a:cubicBezTo>
                    <a:pt x="1125" y="13436"/>
                    <a:pt x="471" y="15647"/>
                    <a:pt x="143" y="17263"/>
                  </a:cubicBezTo>
                  <a:cubicBezTo>
                    <a:pt x="-184" y="18879"/>
                    <a:pt x="-184" y="19899"/>
                    <a:pt x="2761" y="20580"/>
                  </a:cubicBezTo>
                  <a:cubicBezTo>
                    <a:pt x="5707" y="21260"/>
                    <a:pt x="11598" y="21600"/>
                    <a:pt x="15198" y="21345"/>
                  </a:cubicBezTo>
                  <a:cubicBezTo>
                    <a:pt x="18798" y="21090"/>
                    <a:pt x="20107" y="20239"/>
                    <a:pt x="21416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846669" y="3273784"/>
              <a:ext cx="17948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3967" y="21600"/>
                  </a:moveTo>
                  <a:cubicBezTo>
                    <a:pt x="2209" y="21600"/>
                    <a:pt x="450" y="21600"/>
                    <a:pt x="74" y="19800"/>
                  </a:cubicBezTo>
                  <a:cubicBezTo>
                    <a:pt x="-303" y="18000"/>
                    <a:pt x="702" y="14400"/>
                    <a:pt x="4469" y="10800"/>
                  </a:cubicBezTo>
                  <a:cubicBezTo>
                    <a:pt x="8237" y="7200"/>
                    <a:pt x="14767" y="3600"/>
                    <a:pt x="21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032499" y="3318234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016535" y="3394434"/>
              <a:ext cx="7311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655" y="0"/>
                  </a:moveTo>
                  <a:cubicBezTo>
                    <a:pt x="2187" y="4320"/>
                    <a:pt x="-282" y="8640"/>
                    <a:pt x="27" y="10800"/>
                  </a:cubicBezTo>
                  <a:cubicBezTo>
                    <a:pt x="335" y="12960"/>
                    <a:pt x="3421" y="12960"/>
                    <a:pt x="7432" y="14400"/>
                  </a:cubicBezTo>
                  <a:cubicBezTo>
                    <a:pt x="11444" y="15840"/>
                    <a:pt x="16381" y="18720"/>
                    <a:pt x="213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978649" y="4172220"/>
              <a:ext cx="203201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450" y="18666"/>
                    <a:pt x="900" y="15795"/>
                    <a:pt x="1688" y="12446"/>
                  </a:cubicBezTo>
                  <a:cubicBezTo>
                    <a:pt x="2475" y="9096"/>
                    <a:pt x="3600" y="5269"/>
                    <a:pt x="4388" y="3013"/>
                  </a:cubicBezTo>
                  <a:cubicBezTo>
                    <a:pt x="5175" y="757"/>
                    <a:pt x="5625" y="74"/>
                    <a:pt x="6412" y="5"/>
                  </a:cubicBezTo>
                  <a:cubicBezTo>
                    <a:pt x="7200" y="-63"/>
                    <a:pt x="8325" y="484"/>
                    <a:pt x="9000" y="1441"/>
                  </a:cubicBezTo>
                  <a:cubicBezTo>
                    <a:pt x="9675" y="2398"/>
                    <a:pt x="9900" y="3765"/>
                    <a:pt x="10238" y="5132"/>
                  </a:cubicBezTo>
                  <a:cubicBezTo>
                    <a:pt x="10575" y="6499"/>
                    <a:pt x="11025" y="7866"/>
                    <a:pt x="11700" y="8755"/>
                  </a:cubicBezTo>
                  <a:cubicBezTo>
                    <a:pt x="12375" y="9643"/>
                    <a:pt x="13275" y="10053"/>
                    <a:pt x="14175" y="9917"/>
                  </a:cubicBezTo>
                  <a:cubicBezTo>
                    <a:pt x="15075" y="9780"/>
                    <a:pt x="15975" y="9096"/>
                    <a:pt x="16650" y="8413"/>
                  </a:cubicBezTo>
                  <a:cubicBezTo>
                    <a:pt x="17325" y="7729"/>
                    <a:pt x="17775" y="7046"/>
                    <a:pt x="18450" y="6226"/>
                  </a:cubicBezTo>
                  <a:cubicBezTo>
                    <a:pt x="19125" y="5405"/>
                    <a:pt x="20025" y="4448"/>
                    <a:pt x="20588" y="4312"/>
                  </a:cubicBezTo>
                  <a:cubicBezTo>
                    <a:pt x="21150" y="4175"/>
                    <a:pt x="21375" y="4859"/>
                    <a:pt x="21375" y="7046"/>
                  </a:cubicBezTo>
                  <a:cubicBezTo>
                    <a:pt x="21375" y="9233"/>
                    <a:pt x="21150" y="12924"/>
                    <a:pt x="21150" y="15385"/>
                  </a:cubicBezTo>
                  <a:cubicBezTo>
                    <a:pt x="21150" y="17846"/>
                    <a:pt x="21375" y="19076"/>
                    <a:pt x="21600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253353" y="4131034"/>
              <a:ext cx="13804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716" y="21600"/>
                  </a:moveTo>
                  <a:cubicBezTo>
                    <a:pt x="71" y="20314"/>
                    <a:pt x="-574" y="19029"/>
                    <a:pt x="877" y="16457"/>
                  </a:cubicBezTo>
                  <a:cubicBezTo>
                    <a:pt x="2327" y="13886"/>
                    <a:pt x="5874" y="10029"/>
                    <a:pt x="8292" y="7329"/>
                  </a:cubicBezTo>
                  <a:cubicBezTo>
                    <a:pt x="10710" y="4629"/>
                    <a:pt x="11999" y="3086"/>
                    <a:pt x="12966" y="1929"/>
                  </a:cubicBezTo>
                  <a:cubicBezTo>
                    <a:pt x="13933" y="771"/>
                    <a:pt x="14578" y="0"/>
                    <a:pt x="14901" y="0"/>
                  </a:cubicBezTo>
                  <a:cubicBezTo>
                    <a:pt x="15223" y="0"/>
                    <a:pt x="15223" y="771"/>
                    <a:pt x="15545" y="3021"/>
                  </a:cubicBezTo>
                  <a:cubicBezTo>
                    <a:pt x="15868" y="5271"/>
                    <a:pt x="16513" y="9000"/>
                    <a:pt x="17480" y="11829"/>
                  </a:cubicBezTo>
                  <a:cubicBezTo>
                    <a:pt x="18447" y="14657"/>
                    <a:pt x="19736" y="16586"/>
                    <a:pt x="2102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7308849" y="4258034"/>
              <a:ext cx="127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461613" y="4106179"/>
              <a:ext cx="77575" cy="29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257" fill="norm" stroke="1" extrusionOk="0">
                  <a:moveTo>
                    <a:pt x="1607" y="9152"/>
                  </a:moveTo>
                  <a:cubicBezTo>
                    <a:pt x="1039" y="15279"/>
                    <a:pt x="470" y="21407"/>
                    <a:pt x="186" y="21254"/>
                  </a:cubicBezTo>
                  <a:cubicBezTo>
                    <a:pt x="-98" y="21101"/>
                    <a:pt x="-98" y="14667"/>
                    <a:pt x="470" y="10454"/>
                  </a:cubicBezTo>
                  <a:cubicBezTo>
                    <a:pt x="1039" y="6241"/>
                    <a:pt x="2176" y="4250"/>
                    <a:pt x="3597" y="2794"/>
                  </a:cubicBezTo>
                  <a:cubicBezTo>
                    <a:pt x="5018" y="1339"/>
                    <a:pt x="6723" y="420"/>
                    <a:pt x="8997" y="113"/>
                  </a:cubicBezTo>
                  <a:cubicBezTo>
                    <a:pt x="11270" y="-193"/>
                    <a:pt x="14113" y="113"/>
                    <a:pt x="16670" y="1109"/>
                  </a:cubicBezTo>
                  <a:cubicBezTo>
                    <a:pt x="19228" y="2105"/>
                    <a:pt x="21502" y="3790"/>
                    <a:pt x="20649" y="6318"/>
                  </a:cubicBezTo>
                  <a:cubicBezTo>
                    <a:pt x="19797" y="8845"/>
                    <a:pt x="15818" y="12216"/>
                    <a:pt x="11839" y="1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600949" y="4110528"/>
              <a:ext cx="133351" cy="29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12343" y="2803"/>
                  </a:moveTo>
                  <a:cubicBezTo>
                    <a:pt x="12343" y="1753"/>
                    <a:pt x="12343" y="703"/>
                    <a:pt x="11486" y="253"/>
                  </a:cubicBezTo>
                  <a:cubicBezTo>
                    <a:pt x="10629" y="-197"/>
                    <a:pt x="8914" y="-47"/>
                    <a:pt x="7371" y="703"/>
                  </a:cubicBezTo>
                  <a:cubicBezTo>
                    <a:pt x="5829" y="1453"/>
                    <a:pt x="4457" y="2803"/>
                    <a:pt x="3257" y="5278"/>
                  </a:cubicBezTo>
                  <a:cubicBezTo>
                    <a:pt x="2057" y="7753"/>
                    <a:pt x="1029" y="11353"/>
                    <a:pt x="514" y="13603"/>
                  </a:cubicBezTo>
                  <a:cubicBezTo>
                    <a:pt x="0" y="15853"/>
                    <a:pt x="0" y="16753"/>
                    <a:pt x="0" y="17728"/>
                  </a:cubicBezTo>
                  <a:cubicBezTo>
                    <a:pt x="0" y="18703"/>
                    <a:pt x="0" y="19753"/>
                    <a:pt x="857" y="20428"/>
                  </a:cubicBezTo>
                  <a:cubicBezTo>
                    <a:pt x="1714" y="21103"/>
                    <a:pt x="3429" y="21403"/>
                    <a:pt x="7029" y="21103"/>
                  </a:cubicBezTo>
                  <a:cubicBezTo>
                    <a:pt x="10629" y="20803"/>
                    <a:pt x="16114" y="19903"/>
                    <a:pt x="21600" y="19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626349" y="430248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8039099" y="4283434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8064499" y="4404084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8699499" y="3864334"/>
              <a:ext cx="38101" cy="81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21600" y="0"/>
                  </a:moveTo>
                  <a:cubicBezTo>
                    <a:pt x="18000" y="1571"/>
                    <a:pt x="14400" y="3142"/>
                    <a:pt x="11400" y="4909"/>
                  </a:cubicBezTo>
                  <a:cubicBezTo>
                    <a:pt x="8400" y="6676"/>
                    <a:pt x="6000" y="8640"/>
                    <a:pt x="4200" y="10632"/>
                  </a:cubicBezTo>
                  <a:cubicBezTo>
                    <a:pt x="2400" y="12623"/>
                    <a:pt x="1200" y="14643"/>
                    <a:pt x="600" y="16354"/>
                  </a:cubicBezTo>
                  <a:cubicBezTo>
                    <a:pt x="0" y="18065"/>
                    <a:pt x="0" y="19468"/>
                    <a:pt x="0" y="20338"/>
                  </a:cubicBezTo>
                  <a:cubicBezTo>
                    <a:pt x="0" y="21207"/>
                    <a:pt x="0" y="21544"/>
                    <a:pt x="600" y="21572"/>
                  </a:cubicBezTo>
                  <a:cubicBezTo>
                    <a:pt x="1200" y="21600"/>
                    <a:pt x="2400" y="21319"/>
                    <a:pt x="3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874929" y="3934184"/>
              <a:ext cx="135080" cy="35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26" fill="norm" stroke="1" extrusionOk="0">
                  <a:moveTo>
                    <a:pt x="4360" y="0"/>
                  </a:moveTo>
                  <a:cubicBezTo>
                    <a:pt x="2699" y="374"/>
                    <a:pt x="1037" y="749"/>
                    <a:pt x="373" y="1748"/>
                  </a:cubicBezTo>
                  <a:cubicBezTo>
                    <a:pt x="-292" y="2746"/>
                    <a:pt x="40" y="4370"/>
                    <a:pt x="539" y="5493"/>
                  </a:cubicBezTo>
                  <a:cubicBezTo>
                    <a:pt x="1037" y="6617"/>
                    <a:pt x="1702" y="7241"/>
                    <a:pt x="2699" y="7741"/>
                  </a:cubicBezTo>
                  <a:cubicBezTo>
                    <a:pt x="3696" y="8240"/>
                    <a:pt x="5025" y="8615"/>
                    <a:pt x="6188" y="8552"/>
                  </a:cubicBezTo>
                  <a:cubicBezTo>
                    <a:pt x="7351" y="8490"/>
                    <a:pt x="8348" y="7990"/>
                    <a:pt x="9843" y="6679"/>
                  </a:cubicBezTo>
                  <a:cubicBezTo>
                    <a:pt x="11339" y="5368"/>
                    <a:pt x="13333" y="3246"/>
                    <a:pt x="14330" y="1810"/>
                  </a:cubicBezTo>
                  <a:cubicBezTo>
                    <a:pt x="15326" y="374"/>
                    <a:pt x="15326" y="-375"/>
                    <a:pt x="15991" y="1311"/>
                  </a:cubicBezTo>
                  <a:cubicBezTo>
                    <a:pt x="16656" y="2996"/>
                    <a:pt x="17985" y="7116"/>
                    <a:pt x="18982" y="10175"/>
                  </a:cubicBezTo>
                  <a:cubicBezTo>
                    <a:pt x="19979" y="13234"/>
                    <a:pt x="20643" y="15232"/>
                    <a:pt x="20976" y="16605"/>
                  </a:cubicBezTo>
                  <a:cubicBezTo>
                    <a:pt x="21308" y="17979"/>
                    <a:pt x="21308" y="18728"/>
                    <a:pt x="20810" y="19352"/>
                  </a:cubicBezTo>
                  <a:cubicBezTo>
                    <a:pt x="20311" y="19976"/>
                    <a:pt x="19314" y="20476"/>
                    <a:pt x="17985" y="20788"/>
                  </a:cubicBezTo>
                  <a:cubicBezTo>
                    <a:pt x="16656" y="21100"/>
                    <a:pt x="14994" y="21225"/>
                    <a:pt x="13333" y="21038"/>
                  </a:cubicBezTo>
                  <a:cubicBezTo>
                    <a:pt x="11671" y="20850"/>
                    <a:pt x="10010" y="20351"/>
                    <a:pt x="9179" y="19477"/>
                  </a:cubicBezTo>
                  <a:cubicBezTo>
                    <a:pt x="8348" y="18603"/>
                    <a:pt x="8348" y="17354"/>
                    <a:pt x="9511" y="16418"/>
                  </a:cubicBezTo>
                  <a:cubicBezTo>
                    <a:pt x="10674" y="15482"/>
                    <a:pt x="13000" y="14857"/>
                    <a:pt x="15326" y="14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9064535" y="4087526"/>
              <a:ext cx="92165" cy="1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64" fill="norm" stroke="1" extrusionOk="0">
                  <a:moveTo>
                    <a:pt x="3702" y="2400"/>
                  </a:moveTo>
                  <a:cubicBezTo>
                    <a:pt x="5666" y="1104"/>
                    <a:pt x="7630" y="-192"/>
                    <a:pt x="9348" y="24"/>
                  </a:cubicBezTo>
                  <a:cubicBezTo>
                    <a:pt x="11066" y="240"/>
                    <a:pt x="12539" y="1968"/>
                    <a:pt x="13030" y="3912"/>
                  </a:cubicBezTo>
                  <a:cubicBezTo>
                    <a:pt x="13520" y="5856"/>
                    <a:pt x="13030" y="8016"/>
                    <a:pt x="11311" y="10176"/>
                  </a:cubicBezTo>
                  <a:cubicBezTo>
                    <a:pt x="9593" y="12336"/>
                    <a:pt x="6648" y="14496"/>
                    <a:pt x="4193" y="16440"/>
                  </a:cubicBezTo>
                  <a:cubicBezTo>
                    <a:pt x="1739" y="18384"/>
                    <a:pt x="-225" y="20112"/>
                    <a:pt x="20" y="20760"/>
                  </a:cubicBezTo>
                  <a:cubicBezTo>
                    <a:pt x="266" y="21408"/>
                    <a:pt x="2720" y="20976"/>
                    <a:pt x="6648" y="19896"/>
                  </a:cubicBezTo>
                  <a:cubicBezTo>
                    <a:pt x="10575" y="18816"/>
                    <a:pt x="15975" y="17088"/>
                    <a:pt x="21375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9290049" y="406118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4400"/>
                    <a:pt x="2618" y="7200"/>
                    <a:pt x="6218" y="3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9570392" y="3971154"/>
              <a:ext cx="162836" cy="35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11" fill="norm" stroke="1" extrusionOk="0">
                  <a:moveTo>
                    <a:pt x="1539" y="845"/>
                  </a:moveTo>
                  <a:cubicBezTo>
                    <a:pt x="708" y="2397"/>
                    <a:pt x="-123" y="3950"/>
                    <a:pt x="15" y="5308"/>
                  </a:cubicBezTo>
                  <a:cubicBezTo>
                    <a:pt x="154" y="6666"/>
                    <a:pt x="1262" y="7830"/>
                    <a:pt x="2508" y="8477"/>
                  </a:cubicBezTo>
                  <a:cubicBezTo>
                    <a:pt x="3754" y="9123"/>
                    <a:pt x="5139" y="9253"/>
                    <a:pt x="6800" y="8800"/>
                  </a:cubicBezTo>
                  <a:cubicBezTo>
                    <a:pt x="8462" y="8347"/>
                    <a:pt x="10400" y="7312"/>
                    <a:pt x="11785" y="6019"/>
                  </a:cubicBezTo>
                  <a:cubicBezTo>
                    <a:pt x="13169" y="4726"/>
                    <a:pt x="14000" y="3174"/>
                    <a:pt x="14415" y="2009"/>
                  </a:cubicBezTo>
                  <a:cubicBezTo>
                    <a:pt x="14831" y="845"/>
                    <a:pt x="14831" y="69"/>
                    <a:pt x="14692" y="5"/>
                  </a:cubicBezTo>
                  <a:cubicBezTo>
                    <a:pt x="14554" y="-60"/>
                    <a:pt x="14277" y="587"/>
                    <a:pt x="14692" y="2333"/>
                  </a:cubicBezTo>
                  <a:cubicBezTo>
                    <a:pt x="15108" y="4079"/>
                    <a:pt x="16215" y="6924"/>
                    <a:pt x="17462" y="9899"/>
                  </a:cubicBezTo>
                  <a:cubicBezTo>
                    <a:pt x="18708" y="12874"/>
                    <a:pt x="20092" y="15978"/>
                    <a:pt x="20785" y="17854"/>
                  </a:cubicBezTo>
                  <a:cubicBezTo>
                    <a:pt x="21477" y="19729"/>
                    <a:pt x="21477" y="20376"/>
                    <a:pt x="20785" y="20829"/>
                  </a:cubicBezTo>
                  <a:cubicBezTo>
                    <a:pt x="20092" y="21281"/>
                    <a:pt x="18708" y="21540"/>
                    <a:pt x="17877" y="21346"/>
                  </a:cubicBezTo>
                  <a:cubicBezTo>
                    <a:pt x="17046" y="21152"/>
                    <a:pt x="16769" y="20505"/>
                    <a:pt x="17046" y="19277"/>
                  </a:cubicBezTo>
                  <a:cubicBezTo>
                    <a:pt x="17323" y="18048"/>
                    <a:pt x="18154" y="16237"/>
                    <a:pt x="18985" y="14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804399" y="4118283"/>
              <a:ext cx="107951" cy="7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5" fill="norm" stroke="1" extrusionOk="0">
                  <a:moveTo>
                    <a:pt x="0" y="1674"/>
                  </a:moveTo>
                  <a:cubicBezTo>
                    <a:pt x="2118" y="567"/>
                    <a:pt x="4235" y="-541"/>
                    <a:pt x="5718" y="290"/>
                  </a:cubicBezTo>
                  <a:cubicBezTo>
                    <a:pt x="7200" y="1121"/>
                    <a:pt x="8047" y="3890"/>
                    <a:pt x="8047" y="6659"/>
                  </a:cubicBezTo>
                  <a:cubicBezTo>
                    <a:pt x="8047" y="9428"/>
                    <a:pt x="7200" y="12197"/>
                    <a:pt x="5718" y="14690"/>
                  </a:cubicBezTo>
                  <a:cubicBezTo>
                    <a:pt x="4235" y="17182"/>
                    <a:pt x="2118" y="19397"/>
                    <a:pt x="2118" y="20228"/>
                  </a:cubicBezTo>
                  <a:cubicBezTo>
                    <a:pt x="2118" y="21059"/>
                    <a:pt x="4235" y="20505"/>
                    <a:pt x="7835" y="18290"/>
                  </a:cubicBezTo>
                  <a:cubicBezTo>
                    <a:pt x="11435" y="16074"/>
                    <a:pt x="16518" y="12197"/>
                    <a:pt x="21600" y="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9582149" y="3821772"/>
              <a:ext cx="127001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6832"/>
                  </a:moveTo>
                  <a:cubicBezTo>
                    <a:pt x="2880" y="12332"/>
                    <a:pt x="5760" y="7832"/>
                    <a:pt x="7740" y="4682"/>
                  </a:cubicBezTo>
                  <a:cubicBezTo>
                    <a:pt x="9720" y="1532"/>
                    <a:pt x="10800" y="-268"/>
                    <a:pt x="11700" y="32"/>
                  </a:cubicBezTo>
                  <a:cubicBezTo>
                    <a:pt x="12600" y="332"/>
                    <a:pt x="13320" y="2732"/>
                    <a:pt x="14940" y="6632"/>
                  </a:cubicBezTo>
                  <a:cubicBezTo>
                    <a:pt x="16560" y="10532"/>
                    <a:pt x="19080" y="15932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918699" y="4048484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400"/>
                    <a:pt x="8640" y="10800"/>
                    <a:pt x="12240" y="14400"/>
                  </a:cubicBezTo>
                  <a:cubicBezTo>
                    <a:pt x="15840" y="18000"/>
                    <a:pt x="1872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0023193" y="4080234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883649" y="4416784"/>
              <a:ext cx="990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5" y="18327"/>
                    <a:pt x="2031" y="15055"/>
                    <a:pt x="3438" y="12436"/>
                  </a:cubicBezTo>
                  <a:cubicBezTo>
                    <a:pt x="4846" y="9818"/>
                    <a:pt x="6646" y="7855"/>
                    <a:pt x="8400" y="6545"/>
                  </a:cubicBezTo>
                  <a:cubicBezTo>
                    <a:pt x="10154" y="5236"/>
                    <a:pt x="11862" y="4582"/>
                    <a:pt x="13685" y="3600"/>
                  </a:cubicBezTo>
                  <a:cubicBezTo>
                    <a:pt x="15508" y="2618"/>
                    <a:pt x="17446" y="1309"/>
                    <a:pt x="18785" y="655"/>
                  </a:cubicBezTo>
                  <a:cubicBezTo>
                    <a:pt x="20123" y="0"/>
                    <a:pt x="20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252960" y="4581884"/>
              <a:ext cx="172557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18" fill="norm" stroke="1" extrusionOk="0">
                  <a:moveTo>
                    <a:pt x="1454" y="0"/>
                  </a:moveTo>
                  <a:cubicBezTo>
                    <a:pt x="928" y="1309"/>
                    <a:pt x="401" y="2618"/>
                    <a:pt x="137" y="3665"/>
                  </a:cubicBezTo>
                  <a:cubicBezTo>
                    <a:pt x="-126" y="4713"/>
                    <a:pt x="-126" y="5498"/>
                    <a:pt x="1191" y="5891"/>
                  </a:cubicBezTo>
                  <a:cubicBezTo>
                    <a:pt x="2508" y="6284"/>
                    <a:pt x="5142" y="6284"/>
                    <a:pt x="7776" y="5629"/>
                  </a:cubicBezTo>
                  <a:cubicBezTo>
                    <a:pt x="10411" y="4975"/>
                    <a:pt x="13045" y="3665"/>
                    <a:pt x="14625" y="2618"/>
                  </a:cubicBezTo>
                  <a:cubicBezTo>
                    <a:pt x="16206" y="1571"/>
                    <a:pt x="16733" y="785"/>
                    <a:pt x="16864" y="720"/>
                  </a:cubicBezTo>
                  <a:cubicBezTo>
                    <a:pt x="16996" y="655"/>
                    <a:pt x="16733" y="1309"/>
                    <a:pt x="17259" y="3207"/>
                  </a:cubicBezTo>
                  <a:cubicBezTo>
                    <a:pt x="17786" y="5105"/>
                    <a:pt x="19103" y="8247"/>
                    <a:pt x="20025" y="11193"/>
                  </a:cubicBezTo>
                  <a:cubicBezTo>
                    <a:pt x="20947" y="14138"/>
                    <a:pt x="21474" y="16887"/>
                    <a:pt x="21474" y="18589"/>
                  </a:cubicBezTo>
                  <a:cubicBezTo>
                    <a:pt x="21474" y="20291"/>
                    <a:pt x="20947" y="20945"/>
                    <a:pt x="19894" y="21273"/>
                  </a:cubicBezTo>
                  <a:cubicBezTo>
                    <a:pt x="18840" y="21600"/>
                    <a:pt x="17259" y="21600"/>
                    <a:pt x="16074" y="21273"/>
                  </a:cubicBezTo>
                  <a:cubicBezTo>
                    <a:pt x="14889" y="20945"/>
                    <a:pt x="14098" y="20291"/>
                    <a:pt x="14889" y="18785"/>
                  </a:cubicBezTo>
                  <a:cubicBezTo>
                    <a:pt x="15679" y="17280"/>
                    <a:pt x="18050" y="14924"/>
                    <a:pt x="20420" y="12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499599" y="4696184"/>
              <a:ext cx="152401" cy="8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3086"/>
                  </a:moveTo>
                  <a:cubicBezTo>
                    <a:pt x="1200" y="1543"/>
                    <a:pt x="2400" y="0"/>
                    <a:pt x="3600" y="0"/>
                  </a:cubicBezTo>
                  <a:cubicBezTo>
                    <a:pt x="4800" y="0"/>
                    <a:pt x="6000" y="1543"/>
                    <a:pt x="6750" y="3600"/>
                  </a:cubicBezTo>
                  <a:cubicBezTo>
                    <a:pt x="7500" y="5657"/>
                    <a:pt x="7800" y="8229"/>
                    <a:pt x="7350" y="10286"/>
                  </a:cubicBezTo>
                  <a:cubicBezTo>
                    <a:pt x="6900" y="12343"/>
                    <a:pt x="5700" y="13886"/>
                    <a:pt x="4500" y="15686"/>
                  </a:cubicBezTo>
                  <a:cubicBezTo>
                    <a:pt x="3300" y="17486"/>
                    <a:pt x="2100" y="19543"/>
                    <a:pt x="3000" y="20571"/>
                  </a:cubicBezTo>
                  <a:cubicBezTo>
                    <a:pt x="3900" y="21600"/>
                    <a:pt x="6900" y="21600"/>
                    <a:pt x="10350" y="20571"/>
                  </a:cubicBezTo>
                  <a:cubicBezTo>
                    <a:pt x="13800" y="19543"/>
                    <a:pt x="17700" y="17486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233571" y="3851634"/>
              <a:ext cx="53429" cy="90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26" fill="norm" stroke="1" extrusionOk="0">
                  <a:moveTo>
                    <a:pt x="20970" y="0"/>
                  </a:moveTo>
                  <a:cubicBezTo>
                    <a:pt x="20139" y="2105"/>
                    <a:pt x="19308" y="4210"/>
                    <a:pt x="18893" y="6340"/>
                  </a:cubicBezTo>
                  <a:cubicBezTo>
                    <a:pt x="18478" y="8470"/>
                    <a:pt x="18478" y="10625"/>
                    <a:pt x="16401" y="12579"/>
                  </a:cubicBezTo>
                  <a:cubicBezTo>
                    <a:pt x="14324" y="14534"/>
                    <a:pt x="10170" y="16288"/>
                    <a:pt x="7262" y="17591"/>
                  </a:cubicBezTo>
                  <a:cubicBezTo>
                    <a:pt x="4355" y="18894"/>
                    <a:pt x="2693" y="19746"/>
                    <a:pt x="1447" y="20372"/>
                  </a:cubicBezTo>
                  <a:cubicBezTo>
                    <a:pt x="201" y="20999"/>
                    <a:pt x="-630" y="21400"/>
                    <a:pt x="616" y="21500"/>
                  </a:cubicBezTo>
                  <a:cubicBezTo>
                    <a:pt x="1862" y="21600"/>
                    <a:pt x="5185" y="21400"/>
                    <a:pt x="8508" y="21149"/>
                  </a:cubicBezTo>
                  <a:cubicBezTo>
                    <a:pt x="11832" y="20898"/>
                    <a:pt x="15155" y="20598"/>
                    <a:pt x="18478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0420349" y="4315184"/>
              <a:ext cx="165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5262"/>
                    <a:pt x="9415" y="10523"/>
                    <a:pt x="13015" y="14123"/>
                  </a:cubicBezTo>
                  <a:cubicBezTo>
                    <a:pt x="16615" y="17723"/>
                    <a:pt x="19108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439399" y="4283434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800"/>
                    <a:pt x="14743" y="1600"/>
                    <a:pt x="11143" y="3400"/>
                  </a:cubicBezTo>
                  <a:cubicBezTo>
                    <a:pt x="7543" y="5200"/>
                    <a:pt x="3771" y="8000"/>
                    <a:pt x="1886" y="112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706805" y="4099284"/>
              <a:ext cx="373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909"/>
                    <a:pt x="4168" y="7817"/>
                    <a:pt x="1326" y="11417"/>
                  </a:cubicBezTo>
                  <a:cubicBezTo>
                    <a:pt x="-1516" y="15017"/>
                    <a:pt x="758" y="18309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791583" y="4118975"/>
              <a:ext cx="113249" cy="19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0742" fill="norm" stroke="1" extrusionOk="0">
                  <a:moveTo>
                    <a:pt x="15391" y="5446"/>
                  </a:moveTo>
                  <a:cubicBezTo>
                    <a:pt x="10086" y="8663"/>
                    <a:pt x="4780" y="11880"/>
                    <a:pt x="2128" y="14292"/>
                  </a:cubicBezTo>
                  <a:cubicBezTo>
                    <a:pt x="-525" y="16705"/>
                    <a:pt x="-525" y="18314"/>
                    <a:pt x="1180" y="19463"/>
                  </a:cubicBezTo>
                  <a:cubicBezTo>
                    <a:pt x="2886" y="20612"/>
                    <a:pt x="6296" y="21301"/>
                    <a:pt x="10086" y="20152"/>
                  </a:cubicBezTo>
                  <a:cubicBezTo>
                    <a:pt x="13875" y="19003"/>
                    <a:pt x="18043" y="16016"/>
                    <a:pt x="19559" y="12454"/>
                  </a:cubicBezTo>
                  <a:cubicBezTo>
                    <a:pt x="21075" y="8892"/>
                    <a:pt x="19938" y="4756"/>
                    <a:pt x="18422" y="2458"/>
                  </a:cubicBezTo>
                  <a:cubicBezTo>
                    <a:pt x="16907" y="161"/>
                    <a:pt x="15012" y="-299"/>
                    <a:pt x="13875" y="161"/>
                  </a:cubicBezTo>
                  <a:cubicBezTo>
                    <a:pt x="12738" y="620"/>
                    <a:pt x="12359" y="1999"/>
                    <a:pt x="11980" y="3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977941" y="4156434"/>
              <a:ext cx="185537" cy="19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47" fill="norm" stroke="1" extrusionOk="0">
                  <a:moveTo>
                    <a:pt x="15429" y="1409"/>
                  </a:moveTo>
                  <a:cubicBezTo>
                    <a:pt x="14458" y="704"/>
                    <a:pt x="13487" y="0"/>
                    <a:pt x="11060" y="1057"/>
                  </a:cubicBezTo>
                  <a:cubicBezTo>
                    <a:pt x="8633" y="2113"/>
                    <a:pt x="4750" y="4930"/>
                    <a:pt x="2566" y="8335"/>
                  </a:cubicBezTo>
                  <a:cubicBezTo>
                    <a:pt x="381" y="11739"/>
                    <a:pt x="-104" y="15730"/>
                    <a:pt x="17" y="18196"/>
                  </a:cubicBezTo>
                  <a:cubicBezTo>
                    <a:pt x="139" y="20661"/>
                    <a:pt x="867" y="21600"/>
                    <a:pt x="3900" y="21130"/>
                  </a:cubicBezTo>
                  <a:cubicBezTo>
                    <a:pt x="6934" y="20661"/>
                    <a:pt x="12274" y="18783"/>
                    <a:pt x="15914" y="15496"/>
                  </a:cubicBezTo>
                  <a:cubicBezTo>
                    <a:pt x="19554" y="12209"/>
                    <a:pt x="21496" y="7513"/>
                    <a:pt x="21253" y="4696"/>
                  </a:cubicBezTo>
                  <a:cubicBezTo>
                    <a:pt x="21011" y="1878"/>
                    <a:pt x="18584" y="939"/>
                    <a:pt x="16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Drawing"/>
          <p:cNvGrpSpPr/>
          <p:nvPr/>
        </p:nvGrpSpPr>
        <p:grpSpPr>
          <a:xfrm>
            <a:off x="531270" y="1479289"/>
            <a:ext cx="11332733" cy="6140712"/>
            <a:chOff x="0" y="0"/>
            <a:chExt cx="11332731" cy="6140710"/>
          </a:xfrm>
        </p:grpSpPr>
        <p:sp>
          <p:nvSpPr>
            <p:cNvPr id="547" name="Line"/>
            <p:cNvSpPr/>
            <p:nvPr/>
          </p:nvSpPr>
          <p:spPr>
            <a:xfrm>
              <a:off x="224379" y="487589"/>
              <a:ext cx="234951" cy="26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3673"/>
                  </a:moveTo>
                  <a:cubicBezTo>
                    <a:pt x="0" y="2829"/>
                    <a:pt x="0" y="1986"/>
                    <a:pt x="486" y="1395"/>
                  </a:cubicBezTo>
                  <a:cubicBezTo>
                    <a:pt x="973" y="804"/>
                    <a:pt x="1946" y="467"/>
                    <a:pt x="3697" y="214"/>
                  </a:cubicBezTo>
                  <a:cubicBezTo>
                    <a:pt x="5449" y="-39"/>
                    <a:pt x="7978" y="-208"/>
                    <a:pt x="9730" y="551"/>
                  </a:cubicBezTo>
                  <a:cubicBezTo>
                    <a:pt x="11481" y="1311"/>
                    <a:pt x="12454" y="2998"/>
                    <a:pt x="11968" y="5698"/>
                  </a:cubicBezTo>
                  <a:cubicBezTo>
                    <a:pt x="11481" y="8398"/>
                    <a:pt x="9535" y="12111"/>
                    <a:pt x="8076" y="14473"/>
                  </a:cubicBezTo>
                  <a:cubicBezTo>
                    <a:pt x="6616" y="16836"/>
                    <a:pt x="5643" y="17848"/>
                    <a:pt x="5059" y="18776"/>
                  </a:cubicBezTo>
                  <a:cubicBezTo>
                    <a:pt x="4476" y="19704"/>
                    <a:pt x="4281" y="20548"/>
                    <a:pt x="4865" y="20970"/>
                  </a:cubicBezTo>
                  <a:cubicBezTo>
                    <a:pt x="5449" y="21392"/>
                    <a:pt x="6811" y="21392"/>
                    <a:pt x="9730" y="20717"/>
                  </a:cubicBezTo>
                  <a:cubicBezTo>
                    <a:pt x="12649" y="20042"/>
                    <a:pt x="17124" y="18692"/>
                    <a:pt x="21600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22829" y="406660"/>
              <a:ext cx="121762" cy="36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36" fill="norm" stroke="1" extrusionOk="0">
                  <a:moveTo>
                    <a:pt x="0" y="0"/>
                  </a:moveTo>
                  <a:cubicBezTo>
                    <a:pt x="6480" y="2622"/>
                    <a:pt x="12960" y="5244"/>
                    <a:pt x="16740" y="7866"/>
                  </a:cubicBezTo>
                  <a:cubicBezTo>
                    <a:pt x="20520" y="10488"/>
                    <a:pt x="21600" y="13110"/>
                    <a:pt x="19980" y="15420"/>
                  </a:cubicBezTo>
                  <a:cubicBezTo>
                    <a:pt x="18360" y="17729"/>
                    <a:pt x="14040" y="19727"/>
                    <a:pt x="10800" y="20664"/>
                  </a:cubicBezTo>
                  <a:cubicBezTo>
                    <a:pt x="7560" y="21600"/>
                    <a:pt x="5400" y="21475"/>
                    <a:pt x="324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0" y="456994"/>
              <a:ext cx="186280" cy="38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507" fill="norm" stroke="1" extrusionOk="0">
                  <a:moveTo>
                    <a:pt x="15904" y="2890"/>
                  </a:moveTo>
                  <a:cubicBezTo>
                    <a:pt x="15430" y="2294"/>
                    <a:pt x="14955" y="1697"/>
                    <a:pt x="14243" y="1160"/>
                  </a:cubicBezTo>
                  <a:cubicBezTo>
                    <a:pt x="13531" y="623"/>
                    <a:pt x="12581" y="146"/>
                    <a:pt x="11513" y="26"/>
                  </a:cubicBezTo>
                  <a:cubicBezTo>
                    <a:pt x="10445" y="-93"/>
                    <a:pt x="9258" y="146"/>
                    <a:pt x="7359" y="1757"/>
                  </a:cubicBezTo>
                  <a:cubicBezTo>
                    <a:pt x="5460" y="3368"/>
                    <a:pt x="2849" y="6351"/>
                    <a:pt x="1307" y="9096"/>
                  </a:cubicBezTo>
                  <a:cubicBezTo>
                    <a:pt x="-236" y="11841"/>
                    <a:pt x="-711" y="14347"/>
                    <a:pt x="1544" y="16316"/>
                  </a:cubicBezTo>
                  <a:cubicBezTo>
                    <a:pt x="3799" y="18285"/>
                    <a:pt x="8784" y="19717"/>
                    <a:pt x="12463" y="20493"/>
                  </a:cubicBezTo>
                  <a:cubicBezTo>
                    <a:pt x="16142" y="21268"/>
                    <a:pt x="18515" y="21388"/>
                    <a:pt x="20889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935125" y="375175"/>
              <a:ext cx="151846" cy="36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02" fill="norm" stroke="1" extrusionOk="0">
                  <a:moveTo>
                    <a:pt x="19328" y="3666"/>
                  </a:moveTo>
                  <a:cubicBezTo>
                    <a:pt x="17868" y="2439"/>
                    <a:pt x="16409" y="1212"/>
                    <a:pt x="14220" y="537"/>
                  </a:cubicBezTo>
                  <a:cubicBezTo>
                    <a:pt x="12030" y="-138"/>
                    <a:pt x="9111" y="-261"/>
                    <a:pt x="6338" y="659"/>
                  </a:cubicBezTo>
                  <a:cubicBezTo>
                    <a:pt x="3565" y="1580"/>
                    <a:pt x="938" y="3544"/>
                    <a:pt x="209" y="5446"/>
                  </a:cubicBezTo>
                  <a:cubicBezTo>
                    <a:pt x="-521" y="7348"/>
                    <a:pt x="647" y="9189"/>
                    <a:pt x="4003" y="11030"/>
                  </a:cubicBezTo>
                  <a:cubicBezTo>
                    <a:pt x="7360" y="12871"/>
                    <a:pt x="12906" y="14712"/>
                    <a:pt x="16117" y="15939"/>
                  </a:cubicBezTo>
                  <a:cubicBezTo>
                    <a:pt x="19328" y="17166"/>
                    <a:pt x="20203" y="17780"/>
                    <a:pt x="20641" y="18394"/>
                  </a:cubicBezTo>
                  <a:cubicBezTo>
                    <a:pt x="21079" y="19007"/>
                    <a:pt x="21079" y="19621"/>
                    <a:pt x="20349" y="20112"/>
                  </a:cubicBezTo>
                  <a:cubicBezTo>
                    <a:pt x="19620" y="20603"/>
                    <a:pt x="18160" y="20971"/>
                    <a:pt x="16701" y="21155"/>
                  </a:cubicBezTo>
                  <a:cubicBezTo>
                    <a:pt x="15241" y="21339"/>
                    <a:pt x="13782" y="21339"/>
                    <a:pt x="12322" y="21216"/>
                  </a:cubicBezTo>
                  <a:cubicBezTo>
                    <a:pt x="10863" y="21094"/>
                    <a:pt x="9403" y="20848"/>
                    <a:pt x="8674" y="20419"/>
                  </a:cubicBezTo>
                  <a:cubicBezTo>
                    <a:pt x="7944" y="19989"/>
                    <a:pt x="7944" y="19375"/>
                    <a:pt x="7944" y="1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140387" y="531458"/>
              <a:ext cx="277793" cy="17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53" fill="norm" stroke="1" extrusionOk="0">
                  <a:moveTo>
                    <a:pt x="1825" y="10296"/>
                  </a:moveTo>
                  <a:cubicBezTo>
                    <a:pt x="2800" y="8239"/>
                    <a:pt x="3774" y="6182"/>
                    <a:pt x="4261" y="4510"/>
                  </a:cubicBezTo>
                  <a:cubicBezTo>
                    <a:pt x="4749" y="2839"/>
                    <a:pt x="4749" y="1553"/>
                    <a:pt x="4343" y="782"/>
                  </a:cubicBezTo>
                  <a:cubicBezTo>
                    <a:pt x="3937" y="10"/>
                    <a:pt x="3125" y="-247"/>
                    <a:pt x="2394" y="267"/>
                  </a:cubicBezTo>
                  <a:cubicBezTo>
                    <a:pt x="1663" y="782"/>
                    <a:pt x="1013" y="2067"/>
                    <a:pt x="526" y="5282"/>
                  </a:cubicBezTo>
                  <a:cubicBezTo>
                    <a:pt x="39" y="8496"/>
                    <a:pt x="-286" y="13639"/>
                    <a:pt x="364" y="16853"/>
                  </a:cubicBezTo>
                  <a:cubicBezTo>
                    <a:pt x="1013" y="20067"/>
                    <a:pt x="2637" y="21353"/>
                    <a:pt x="4424" y="21224"/>
                  </a:cubicBezTo>
                  <a:cubicBezTo>
                    <a:pt x="6210" y="21096"/>
                    <a:pt x="8159" y="19553"/>
                    <a:pt x="9783" y="17496"/>
                  </a:cubicBezTo>
                  <a:cubicBezTo>
                    <a:pt x="11407" y="15439"/>
                    <a:pt x="12706" y="12867"/>
                    <a:pt x="13356" y="10424"/>
                  </a:cubicBezTo>
                  <a:cubicBezTo>
                    <a:pt x="14006" y="7982"/>
                    <a:pt x="14006" y="5667"/>
                    <a:pt x="13600" y="4639"/>
                  </a:cubicBezTo>
                  <a:cubicBezTo>
                    <a:pt x="13194" y="3610"/>
                    <a:pt x="12382" y="3867"/>
                    <a:pt x="11488" y="5410"/>
                  </a:cubicBezTo>
                  <a:cubicBezTo>
                    <a:pt x="10595" y="6953"/>
                    <a:pt x="9621" y="9782"/>
                    <a:pt x="9134" y="12482"/>
                  </a:cubicBezTo>
                  <a:cubicBezTo>
                    <a:pt x="8646" y="15182"/>
                    <a:pt x="8646" y="17753"/>
                    <a:pt x="9052" y="19296"/>
                  </a:cubicBezTo>
                  <a:cubicBezTo>
                    <a:pt x="9458" y="20839"/>
                    <a:pt x="10270" y="21353"/>
                    <a:pt x="11082" y="21353"/>
                  </a:cubicBezTo>
                  <a:cubicBezTo>
                    <a:pt x="11894" y="21353"/>
                    <a:pt x="12706" y="20839"/>
                    <a:pt x="13519" y="18653"/>
                  </a:cubicBezTo>
                  <a:cubicBezTo>
                    <a:pt x="14331" y="16467"/>
                    <a:pt x="15143" y="12610"/>
                    <a:pt x="15630" y="10039"/>
                  </a:cubicBezTo>
                  <a:cubicBezTo>
                    <a:pt x="16117" y="7467"/>
                    <a:pt x="16279" y="6182"/>
                    <a:pt x="16361" y="6182"/>
                  </a:cubicBezTo>
                  <a:cubicBezTo>
                    <a:pt x="16442" y="6182"/>
                    <a:pt x="16442" y="7467"/>
                    <a:pt x="16523" y="8753"/>
                  </a:cubicBezTo>
                  <a:cubicBezTo>
                    <a:pt x="16604" y="10039"/>
                    <a:pt x="16767" y="11324"/>
                    <a:pt x="17579" y="12610"/>
                  </a:cubicBezTo>
                  <a:cubicBezTo>
                    <a:pt x="18391" y="13896"/>
                    <a:pt x="19852" y="15182"/>
                    <a:pt x="21314" y="16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442268" y="515935"/>
              <a:ext cx="91799" cy="19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1" h="21116" fill="norm" stroke="1" extrusionOk="0">
                  <a:moveTo>
                    <a:pt x="15451" y="1966"/>
                  </a:moveTo>
                  <a:cubicBezTo>
                    <a:pt x="13153" y="1262"/>
                    <a:pt x="10855" y="557"/>
                    <a:pt x="8557" y="205"/>
                  </a:cubicBezTo>
                  <a:cubicBezTo>
                    <a:pt x="6259" y="-147"/>
                    <a:pt x="3961" y="-147"/>
                    <a:pt x="2123" y="1027"/>
                  </a:cubicBezTo>
                  <a:cubicBezTo>
                    <a:pt x="285" y="2201"/>
                    <a:pt x="-1094" y="4549"/>
                    <a:pt x="1204" y="7014"/>
                  </a:cubicBezTo>
                  <a:cubicBezTo>
                    <a:pt x="3502" y="9479"/>
                    <a:pt x="9476" y="12062"/>
                    <a:pt x="13153" y="13823"/>
                  </a:cubicBezTo>
                  <a:cubicBezTo>
                    <a:pt x="16829" y="15583"/>
                    <a:pt x="18208" y="16523"/>
                    <a:pt x="19127" y="17579"/>
                  </a:cubicBezTo>
                  <a:cubicBezTo>
                    <a:pt x="20046" y="18636"/>
                    <a:pt x="20506" y="19810"/>
                    <a:pt x="18668" y="20514"/>
                  </a:cubicBezTo>
                  <a:cubicBezTo>
                    <a:pt x="16829" y="21218"/>
                    <a:pt x="12693" y="21453"/>
                    <a:pt x="10395" y="20396"/>
                  </a:cubicBezTo>
                  <a:cubicBezTo>
                    <a:pt x="8097" y="19340"/>
                    <a:pt x="7638" y="16992"/>
                    <a:pt x="7178" y="14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564806" y="552710"/>
              <a:ext cx="105927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06" fill="norm" stroke="1" extrusionOk="0">
                  <a:moveTo>
                    <a:pt x="10049" y="0"/>
                  </a:moveTo>
                  <a:cubicBezTo>
                    <a:pt x="6660" y="3771"/>
                    <a:pt x="3272" y="7543"/>
                    <a:pt x="1578" y="10286"/>
                  </a:cubicBezTo>
                  <a:cubicBezTo>
                    <a:pt x="-116" y="13029"/>
                    <a:pt x="-116" y="14743"/>
                    <a:pt x="96" y="16457"/>
                  </a:cubicBezTo>
                  <a:cubicBezTo>
                    <a:pt x="308" y="18171"/>
                    <a:pt x="731" y="19886"/>
                    <a:pt x="3060" y="20743"/>
                  </a:cubicBezTo>
                  <a:cubicBezTo>
                    <a:pt x="5390" y="21600"/>
                    <a:pt x="9625" y="21600"/>
                    <a:pt x="13013" y="19886"/>
                  </a:cubicBezTo>
                  <a:cubicBezTo>
                    <a:pt x="16402" y="18171"/>
                    <a:pt x="18943" y="14743"/>
                    <a:pt x="20213" y="11829"/>
                  </a:cubicBezTo>
                  <a:cubicBezTo>
                    <a:pt x="21484" y="8914"/>
                    <a:pt x="21484" y="6514"/>
                    <a:pt x="20425" y="4457"/>
                  </a:cubicBezTo>
                  <a:cubicBezTo>
                    <a:pt x="19366" y="2400"/>
                    <a:pt x="17249" y="686"/>
                    <a:pt x="15555" y="514"/>
                  </a:cubicBezTo>
                  <a:cubicBezTo>
                    <a:pt x="13860" y="343"/>
                    <a:pt x="12590" y="1714"/>
                    <a:pt x="11319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742029" y="534607"/>
              <a:ext cx="133351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538"/>
                  </a:moveTo>
                  <a:cubicBezTo>
                    <a:pt x="343" y="6799"/>
                    <a:pt x="686" y="12061"/>
                    <a:pt x="857" y="15384"/>
                  </a:cubicBezTo>
                  <a:cubicBezTo>
                    <a:pt x="1029" y="18707"/>
                    <a:pt x="1029" y="20091"/>
                    <a:pt x="1029" y="19676"/>
                  </a:cubicBezTo>
                  <a:cubicBezTo>
                    <a:pt x="1029" y="19261"/>
                    <a:pt x="1029" y="17045"/>
                    <a:pt x="1714" y="13722"/>
                  </a:cubicBezTo>
                  <a:cubicBezTo>
                    <a:pt x="2400" y="10399"/>
                    <a:pt x="3771" y="5968"/>
                    <a:pt x="5143" y="3338"/>
                  </a:cubicBezTo>
                  <a:cubicBezTo>
                    <a:pt x="6514" y="707"/>
                    <a:pt x="7886" y="-124"/>
                    <a:pt x="10114" y="14"/>
                  </a:cubicBezTo>
                  <a:cubicBezTo>
                    <a:pt x="12343" y="153"/>
                    <a:pt x="15429" y="1261"/>
                    <a:pt x="17486" y="4999"/>
                  </a:cubicBezTo>
                  <a:cubicBezTo>
                    <a:pt x="19543" y="8738"/>
                    <a:pt x="20571" y="15107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869666" y="307441"/>
              <a:ext cx="278764" cy="37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80" fill="norm" stroke="1" extrusionOk="0">
                  <a:moveTo>
                    <a:pt x="9769" y="15976"/>
                  </a:moveTo>
                  <a:cubicBezTo>
                    <a:pt x="8951" y="15380"/>
                    <a:pt x="8133" y="14783"/>
                    <a:pt x="6578" y="14962"/>
                  </a:cubicBezTo>
                  <a:cubicBezTo>
                    <a:pt x="5024" y="15141"/>
                    <a:pt x="2733" y="16096"/>
                    <a:pt x="1506" y="16872"/>
                  </a:cubicBezTo>
                  <a:cubicBezTo>
                    <a:pt x="278" y="17647"/>
                    <a:pt x="115" y="18244"/>
                    <a:pt x="33" y="18900"/>
                  </a:cubicBezTo>
                  <a:cubicBezTo>
                    <a:pt x="-49" y="19557"/>
                    <a:pt x="-49" y="20273"/>
                    <a:pt x="933" y="20750"/>
                  </a:cubicBezTo>
                  <a:cubicBezTo>
                    <a:pt x="1915" y="21227"/>
                    <a:pt x="3878" y="21466"/>
                    <a:pt x="5515" y="21108"/>
                  </a:cubicBezTo>
                  <a:cubicBezTo>
                    <a:pt x="7151" y="20750"/>
                    <a:pt x="8460" y="19795"/>
                    <a:pt x="9360" y="19079"/>
                  </a:cubicBezTo>
                  <a:cubicBezTo>
                    <a:pt x="10260" y="18363"/>
                    <a:pt x="10751" y="17886"/>
                    <a:pt x="10996" y="17946"/>
                  </a:cubicBezTo>
                  <a:cubicBezTo>
                    <a:pt x="11242" y="18005"/>
                    <a:pt x="11242" y="18602"/>
                    <a:pt x="11487" y="19139"/>
                  </a:cubicBezTo>
                  <a:cubicBezTo>
                    <a:pt x="11733" y="19676"/>
                    <a:pt x="12224" y="20153"/>
                    <a:pt x="12878" y="20273"/>
                  </a:cubicBezTo>
                  <a:cubicBezTo>
                    <a:pt x="13533" y="20392"/>
                    <a:pt x="14351" y="20153"/>
                    <a:pt x="15333" y="19020"/>
                  </a:cubicBezTo>
                  <a:cubicBezTo>
                    <a:pt x="16315" y="17886"/>
                    <a:pt x="17460" y="15857"/>
                    <a:pt x="18360" y="12933"/>
                  </a:cubicBezTo>
                  <a:cubicBezTo>
                    <a:pt x="19260" y="10010"/>
                    <a:pt x="19915" y="6191"/>
                    <a:pt x="20160" y="3864"/>
                  </a:cubicBezTo>
                  <a:cubicBezTo>
                    <a:pt x="20406" y="1537"/>
                    <a:pt x="20242" y="701"/>
                    <a:pt x="19751" y="284"/>
                  </a:cubicBezTo>
                  <a:cubicBezTo>
                    <a:pt x="19260" y="-134"/>
                    <a:pt x="18442" y="-134"/>
                    <a:pt x="17542" y="582"/>
                  </a:cubicBezTo>
                  <a:cubicBezTo>
                    <a:pt x="16642" y="1298"/>
                    <a:pt x="15660" y="2730"/>
                    <a:pt x="15169" y="5117"/>
                  </a:cubicBezTo>
                  <a:cubicBezTo>
                    <a:pt x="14678" y="7504"/>
                    <a:pt x="14678" y="10845"/>
                    <a:pt x="15824" y="13649"/>
                  </a:cubicBezTo>
                  <a:cubicBezTo>
                    <a:pt x="16969" y="16454"/>
                    <a:pt x="19260" y="18721"/>
                    <a:pt x="21551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678375" y="325994"/>
              <a:ext cx="187605" cy="37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76" fill="norm" stroke="1" extrusionOk="0">
                  <a:moveTo>
                    <a:pt x="6872" y="1326"/>
                  </a:moveTo>
                  <a:cubicBezTo>
                    <a:pt x="6872" y="610"/>
                    <a:pt x="6872" y="-106"/>
                    <a:pt x="7112" y="13"/>
                  </a:cubicBezTo>
                  <a:cubicBezTo>
                    <a:pt x="7352" y="133"/>
                    <a:pt x="7832" y="1087"/>
                    <a:pt x="7592" y="3534"/>
                  </a:cubicBezTo>
                  <a:cubicBezTo>
                    <a:pt x="7352" y="5980"/>
                    <a:pt x="6392" y="9918"/>
                    <a:pt x="5192" y="12902"/>
                  </a:cubicBezTo>
                  <a:cubicBezTo>
                    <a:pt x="3992" y="15885"/>
                    <a:pt x="2552" y="17914"/>
                    <a:pt x="1472" y="19227"/>
                  </a:cubicBezTo>
                  <a:cubicBezTo>
                    <a:pt x="392" y="20539"/>
                    <a:pt x="-328" y="21136"/>
                    <a:pt x="152" y="21315"/>
                  </a:cubicBezTo>
                  <a:cubicBezTo>
                    <a:pt x="632" y="21494"/>
                    <a:pt x="2312" y="21255"/>
                    <a:pt x="6032" y="20897"/>
                  </a:cubicBezTo>
                  <a:cubicBezTo>
                    <a:pt x="9752" y="20539"/>
                    <a:pt x="15512" y="20062"/>
                    <a:pt x="21272" y="1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896011" y="524067"/>
              <a:ext cx="166819" cy="14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616" fill="norm" stroke="1" extrusionOk="0">
                  <a:moveTo>
                    <a:pt x="13179" y="4004"/>
                  </a:moveTo>
                  <a:cubicBezTo>
                    <a:pt x="12099" y="2821"/>
                    <a:pt x="11019" y="1637"/>
                    <a:pt x="9669" y="749"/>
                  </a:cubicBezTo>
                  <a:cubicBezTo>
                    <a:pt x="8319" y="-138"/>
                    <a:pt x="6699" y="-730"/>
                    <a:pt x="4944" y="1933"/>
                  </a:cubicBezTo>
                  <a:cubicBezTo>
                    <a:pt x="3189" y="4596"/>
                    <a:pt x="1299" y="10514"/>
                    <a:pt x="489" y="14212"/>
                  </a:cubicBezTo>
                  <a:cubicBezTo>
                    <a:pt x="-321" y="17911"/>
                    <a:pt x="-51" y="19391"/>
                    <a:pt x="759" y="20130"/>
                  </a:cubicBezTo>
                  <a:cubicBezTo>
                    <a:pt x="1569" y="20870"/>
                    <a:pt x="2919" y="20870"/>
                    <a:pt x="4404" y="19391"/>
                  </a:cubicBezTo>
                  <a:cubicBezTo>
                    <a:pt x="5889" y="17911"/>
                    <a:pt x="7509" y="14952"/>
                    <a:pt x="8589" y="12585"/>
                  </a:cubicBezTo>
                  <a:cubicBezTo>
                    <a:pt x="9669" y="10218"/>
                    <a:pt x="10209" y="8443"/>
                    <a:pt x="10614" y="6667"/>
                  </a:cubicBezTo>
                  <a:cubicBezTo>
                    <a:pt x="11019" y="4892"/>
                    <a:pt x="11289" y="3117"/>
                    <a:pt x="11424" y="3117"/>
                  </a:cubicBezTo>
                  <a:cubicBezTo>
                    <a:pt x="11559" y="3117"/>
                    <a:pt x="11559" y="4892"/>
                    <a:pt x="12369" y="7407"/>
                  </a:cubicBezTo>
                  <a:cubicBezTo>
                    <a:pt x="13179" y="9922"/>
                    <a:pt x="14799" y="13177"/>
                    <a:pt x="16419" y="15100"/>
                  </a:cubicBezTo>
                  <a:cubicBezTo>
                    <a:pt x="18039" y="17023"/>
                    <a:pt x="19659" y="17615"/>
                    <a:pt x="21279" y="1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107279" y="492883"/>
              <a:ext cx="98657" cy="20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30" fill="norm" stroke="1" extrusionOk="0">
                  <a:moveTo>
                    <a:pt x="19302" y="285"/>
                  </a:moveTo>
                  <a:cubicBezTo>
                    <a:pt x="13787" y="60"/>
                    <a:pt x="8272" y="-165"/>
                    <a:pt x="4826" y="172"/>
                  </a:cubicBezTo>
                  <a:cubicBezTo>
                    <a:pt x="1379" y="510"/>
                    <a:pt x="0" y="1410"/>
                    <a:pt x="0" y="2310"/>
                  </a:cubicBezTo>
                  <a:cubicBezTo>
                    <a:pt x="0" y="3210"/>
                    <a:pt x="1379" y="4110"/>
                    <a:pt x="5055" y="6360"/>
                  </a:cubicBezTo>
                  <a:cubicBezTo>
                    <a:pt x="8732" y="8610"/>
                    <a:pt x="14706" y="12210"/>
                    <a:pt x="17923" y="14573"/>
                  </a:cubicBezTo>
                  <a:cubicBezTo>
                    <a:pt x="21140" y="16935"/>
                    <a:pt x="21600" y="18060"/>
                    <a:pt x="21370" y="19185"/>
                  </a:cubicBezTo>
                  <a:cubicBezTo>
                    <a:pt x="21140" y="20310"/>
                    <a:pt x="20221" y="21435"/>
                    <a:pt x="19072" y="21323"/>
                  </a:cubicBezTo>
                  <a:cubicBezTo>
                    <a:pt x="17923" y="21210"/>
                    <a:pt x="16545" y="19860"/>
                    <a:pt x="15166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304393" y="273310"/>
              <a:ext cx="82287" cy="43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3" fill="norm" stroke="1" extrusionOk="0">
                  <a:moveTo>
                    <a:pt x="3254" y="0"/>
                  </a:moveTo>
                  <a:cubicBezTo>
                    <a:pt x="2700" y="2950"/>
                    <a:pt x="2146" y="5900"/>
                    <a:pt x="1593" y="8903"/>
                  </a:cubicBezTo>
                  <a:cubicBezTo>
                    <a:pt x="1039" y="11906"/>
                    <a:pt x="485" y="14962"/>
                    <a:pt x="208" y="16859"/>
                  </a:cubicBezTo>
                  <a:cubicBezTo>
                    <a:pt x="-69" y="18755"/>
                    <a:pt x="-69" y="19493"/>
                    <a:pt x="208" y="20125"/>
                  </a:cubicBezTo>
                  <a:cubicBezTo>
                    <a:pt x="485" y="20757"/>
                    <a:pt x="1039" y="21284"/>
                    <a:pt x="2977" y="21442"/>
                  </a:cubicBezTo>
                  <a:cubicBezTo>
                    <a:pt x="4916" y="21600"/>
                    <a:pt x="8239" y="21389"/>
                    <a:pt x="11562" y="20810"/>
                  </a:cubicBezTo>
                  <a:cubicBezTo>
                    <a:pt x="14885" y="20230"/>
                    <a:pt x="18208" y="19282"/>
                    <a:pt x="21531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270262" y="482860"/>
              <a:ext cx="179918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2541" y="15429"/>
                  </a:moveTo>
                  <a:cubicBezTo>
                    <a:pt x="1271" y="17486"/>
                    <a:pt x="0" y="19543"/>
                    <a:pt x="0" y="20571"/>
                  </a:cubicBezTo>
                  <a:cubicBezTo>
                    <a:pt x="0" y="21600"/>
                    <a:pt x="1271" y="21600"/>
                    <a:pt x="5082" y="18000"/>
                  </a:cubicBezTo>
                  <a:cubicBezTo>
                    <a:pt x="8894" y="14400"/>
                    <a:pt x="152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848553" y="332729"/>
              <a:ext cx="233518" cy="33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146" fill="norm" stroke="1" extrusionOk="0">
                  <a:moveTo>
                    <a:pt x="9245" y="3881"/>
                  </a:moveTo>
                  <a:cubicBezTo>
                    <a:pt x="9435" y="3210"/>
                    <a:pt x="9624" y="2539"/>
                    <a:pt x="9814" y="1868"/>
                  </a:cubicBezTo>
                  <a:cubicBezTo>
                    <a:pt x="10003" y="1198"/>
                    <a:pt x="10193" y="527"/>
                    <a:pt x="9719" y="191"/>
                  </a:cubicBezTo>
                  <a:cubicBezTo>
                    <a:pt x="9245" y="-144"/>
                    <a:pt x="8108" y="-144"/>
                    <a:pt x="6498" y="1063"/>
                  </a:cubicBezTo>
                  <a:cubicBezTo>
                    <a:pt x="4887" y="2271"/>
                    <a:pt x="2803" y="4686"/>
                    <a:pt x="1477" y="7570"/>
                  </a:cubicBezTo>
                  <a:cubicBezTo>
                    <a:pt x="150" y="10455"/>
                    <a:pt x="-418" y="13809"/>
                    <a:pt x="340" y="16358"/>
                  </a:cubicBezTo>
                  <a:cubicBezTo>
                    <a:pt x="1098" y="18907"/>
                    <a:pt x="3182" y="20651"/>
                    <a:pt x="5929" y="21054"/>
                  </a:cubicBezTo>
                  <a:cubicBezTo>
                    <a:pt x="8677" y="21456"/>
                    <a:pt x="12087" y="20517"/>
                    <a:pt x="14740" y="18840"/>
                  </a:cubicBezTo>
                  <a:cubicBezTo>
                    <a:pt x="17393" y="17163"/>
                    <a:pt x="19287" y="14748"/>
                    <a:pt x="20235" y="12400"/>
                  </a:cubicBezTo>
                  <a:cubicBezTo>
                    <a:pt x="21182" y="10052"/>
                    <a:pt x="21182" y="7772"/>
                    <a:pt x="19856" y="6027"/>
                  </a:cubicBezTo>
                  <a:cubicBezTo>
                    <a:pt x="18529" y="4283"/>
                    <a:pt x="15877" y="3076"/>
                    <a:pt x="13982" y="2673"/>
                  </a:cubicBezTo>
                  <a:cubicBezTo>
                    <a:pt x="12087" y="2271"/>
                    <a:pt x="10950" y="2673"/>
                    <a:pt x="10477" y="3277"/>
                  </a:cubicBezTo>
                  <a:cubicBezTo>
                    <a:pt x="10003" y="3881"/>
                    <a:pt x="10193" y="4686"/>
                    <a:pt x="10382" y="5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155499" y="334693"/>
              <a:ext cx="142178" cy="33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3" fill="norm" stroke="1" extrusionOk="0">
                  <a:moveTo>
                    <a:pt x="4694" y="1342"/>
                  </a:moveTo>
                  <a:cubicBezTo>
                    <a:pt x="4058" y="671"/>
                    <a:pt x="3423" y="0"/>
                    <a:pt x="2947" y="0"/>
                  </a:cubicBezTo>
                  <a:cubicBezTo>
                    <a:pt x="2470" y="0"/>
                    <a:pt x="2153" y="671"/>
                    <a:pt x="1994" y="3287"/>
                  </a:cubicBezTo>
                  <a:cubicBezTo>
                    <a:pt x="1835" y="5903"/>
                    <a:pt x="1835" y="10465"/>
                    <a:pt x="1676" y="13617"/>
                  </a:cubicBezTo>
                  <a:cubicBezTo>
                    <a:pt x="1517" y="16770"/>
                    <a:pt x="1200" y="18514"/>
                    <a:pt x="882" y="19722"/>
                  </a:cubicBezTo>
                  <a:cubicBezTo>
                    <a:pt x="564" y="20929"/>
                    <a:pt x="247" y="21600"/>
                    <a:pt x="88" y="21466"/>
                  </a:cubicBezTo>
                  <a:cubicBezTo>
                    <a:pt x="-71" y="21332"/>
                    <a:pt x="-71" y="20393"/>
                    <a:pt x="564" y="18984"/>
                  </a:cubicBezTo>
                  <a:cubicBezTo>
                    <a:pt x="1200" y="17575"/>
                    <a:pt x="2470" y="15697"/>
                    <a:pt x="3582" y="14489"/>
                  </a:cubicBezTo>
                  <a:cubicBezTo>
                    <a:pt x="4694" y="13282"/>
                    <a:pt x="5647" y="12745"/>
                    <a:pt x="7394" y="12410"/>
                  </a:cubicBezTo>
                  <a:cubicBezTo>
                    <a:pt x="9141" y="12075"/>
                    <a:pt x="11682" y="11940"/>
                    <a:pt x="13588" y="12075"/>
                  </a:cubicBezTo>
                  <a:cubicBezTo>
                    <a:pt x="15494" y="12209"/>
                    <a:pt x="16764" y="12611"/>
                    <a:pt x="17876" y="13148"/>
                  </a:cubicBezTo>
                  <a:cubicBezTo>
                    <a:pt x="18988" y="13684"/>
                    <a:pt x="19941" y="14355"/>
                    <a:pt x="20576" y="15093"/>
                  </a:cubicBezTo>
                  <a:cubicBezTo>
                    <a:pt x="21211" y="15831"/>
                    <a:pt x="21529" y="16636"/>
                    <a:pt x="21211" y="17307"/>
                  </a:cubicBezTo>
                  <a:cubicBezTo>
                    <a:pt x="20894" y="17978"/>
                    <a:pt x="19941" y="18514"/>
                    <a:pt x="18670" y="18917"/>
                  </a:cubicBezTo>
                  <a:cubicBezTo>
                    <a:pt x="17400" y="19319"/>
                    <a:pt x="15811" y="19588"/>
                    <a:pt x="13111" y="19520"/>
                  </a:cubicBezTo>
                  <a:cubicBezTo>
                    <a:pt x="10411" y="19453"/>
                    <a:pt x="6600" y="19051"/>
                    <a:pt x="2788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357413" y="503464"/>
              <a:ext cx="91516" cy="17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159" fill="norm" stroke="1" extrusionOk="0">
                  <a:moveTo>
                    <a:pt x="11451" y="3713"/>
                  </a:moveTo>
                  <a:cubicBezTo>
                    <a:pt x="10981" y="2411"/>
                    <a:pt x="10512" y="1110"/>
                    <a:pt x="8633" y="460"/>
                  </a:cubicBezTo>
                  <a:cubicBezTo>
                    <a:pt x="6755" y="-191"/>
                    <a:pt x="3468" y="-191"/>
                    <a:pt x="1590" y="720"/>
                  </a:cubicBezTo>
                  <a:cubicBezTo>
                    <a:pt x="-288" y="1631"/>
                    <a:pt x="-758" y="3452"/>
                    <a:pt x="1590" y="5795"/>
                  </a:cubicBezTo>
                  <a:cubicBezTo>
                    <a:pt x="3938" y="8137"/>
                    <a:pt x="9103" y="10999"/>
                    <a:pt x="12625" y="12951"/>
                  </a:cubicBezTo>
                  <a:cubicBezTo>
                    <a:pt x="16146" y="14903"/>
                    <a:pt x="18025" y="15944"/>
                    <a:pt x="19199" y="17115"/>
                  </a:cubicBezTo>
                  <a:cubicBezTo>
                    <a:pt x="20372" y="18286"/>
                    <a:pt x="20842" y="19587"/>
                    <a:pt x="19433" y="20368"/>
                  </a:cubicBezTo>
                  <a:cubicBezTo>
                    <a:pt x="18025" y="21149"/>
                    <a:pt x="14738" y="21409"/>
                    <a:pt x="12390" y="20889"/>
                  </a:cubicBezTo>
                  <a:cubicBezTo>
                    <a:pt x="10042" y="20368"/>
                    <a:pt x="8633" y="19067"/>
                    <a:pt x="7225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498518" y="491776"/>
              <a:ext cx="94662" cy="16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77" fill="norm" stroke="1" extrusionOk="0">
                  <a:moveTo>
                    <a:pt x="4096" y="8477"/>
                  </a:moveTo>
                  <a:cubicBezTo>
                    <a:pt x="6443" y="7677"/>
                    <a:pt x="8791" y="6877"/>
                    <a:pt x="10670" y="5410"/>
                  </a:cubicBezTo>
                  <a:cubicBezTo>
                    <a:pt x="12548" y="3944"/>
                    <a:pt x="13957" y="1810"/>
                    <a:pt x="13252" y="744"/>
                  </a:cubicBezTo>
                  <a:cubicBezTo>
                    <a:pt x="12548" y="-323"/>
                    <a:pt x="9730" y="-323"/>
                    <a:pt x="6913" y="1277"/>
                  </a:cubicBezTo>
                  <a:cubicBezTo>
                    <a:pt x="4096" y="2877"/>
                    <a:pt x="1278" y="6077"/>
                    <a:pt x="339" y="9144"/>
                  </a:cubicBezTo>
                  <a:cubicBezTo>
                    <a:pt x="-600" y="12210"/>
                    <a:pt x="339" y="15144"/>
                    <a:pt x="4096" y="17144"/>
                  </a:cubicBezTo>
                  <a:cubicBezTo>
                    <a:pt x="7852" y="19144"/>
                    <a:pt x="14426" y="20210"/>
                    <a:pt x="210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618579" y="476510"/>
              <a:ext cx="349251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1833" y="2780"/>
                    <a:pt x="3665" y="5560"/>
                    <a:pt x="4778" y="8875"/>
                  </a:cubicBezTo>
                  <a:cubicBezTo>
                    <a:pt x="5891" y="12190"/>
                    <a:pt x="6284" y="16040"/>
                    <a:pt x="6153" y="18392"/>
                  </a:cubicBezTo>
                  <a:cubicBezTo>
                    <a:pt x="6022" y="20745"/>
                    <a:pt x="5367" y="21600"/>
                    <a:pt x="4975" y="21493"/>
                  </a:cubicBezTo>
                  <a:cubicBezTo>
                    <a:pt x="4582" y="21386"/>
                    <a:pt x="4451" y="20317"/>
                    <a:pt x="4778" y="17216"/>
                  </a:cubicBezTo>
                  <a:cubicBezTo>
                    <a:pt x="5105" y="14115"/>
                    <a:pt x="5891" y="8982"/>
                    <a:pt x="6545" y="5988"/>
                  </a:cubicBezTo>
                  <a:cubicBezTo>
                    <a:pt x="7200" y="2994"/>
                    <a:pt x="7724" y="2139"/>
                    <a:pt x="8313" y="1497"/>
                  </a:cubicBezTo>
                  <a:cubicBezTo>
                    <a:pt x="8902" y="855"/>
                    <a:pt x="9556" y="428"/>
                    <a:pt x="10015" y="749"/>
                  </a:cubicBezTo>
                  <a:cubicBezTo>
                    <a:pt x="10473" y="1069"/>
                    <a:pt x="10735" y="2139"/>
                    <a:pt x="10865" y="3956"/>
                  </a:cubicBezTo>
                  <a:cubicBezTo>
                    <a:pt x="10996" y="5774"/>
                    <a:pt x="10996" y="8341"/>
                    <a:pt x="11127" y="10586"/>
                  </a:cubicBezTo>
                  <a:cubicBezTo>
                    <a:pt x="11258" y="12832"/>
                    <a:pt x="11520" y="14756"/>
                    <a:pt x="11913" y="16040"/>
                  </a:cubicBezTo>
                  <a:cubicBezTo>
                    <a:pt x="12305" y="17323"/>
                    <a:pt x="12829" y="17964"/>
                    <a:pt x="13418" y="17644"/>
                  </a:cubicBezTo>
                  <a:cubicBezTo>
                    <a:pt x="14007" y="17323"/>
                    <a:pt x="14662" y="16040"/>
                    <a:pt x="15775" y="13259"/>
                  </a:cubicBezTo>
                  <a:cubicBezTo>
                    <a:pt x="16887" y="10479"/>
                    <a:pt x="18458" y="6202"/>
                    <a:pt x="19505" y="3743"/>
                  </a:cubicBezTo>
                  <a:cubicBezTo>
                    <a:pt x="20553" y="1283"/>
                    <a:pt x="21076" y="6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957053" y="193173"/>
              <a:ext cx="283414" cy="42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77" fill="norm" stroke="1" extrusionOk="0">
                  <a:moveTo>
                    <a:pt x="809" y="15753"/>
                  </a:moveTo>
                  <a:cubicBezTo>
                    <a:pt x="650" y="16293"/>
                    <a:pt x="491" y="16833"/>
                    <a:pt x="888" y="17157"/>
                  </a:cubicBezTo>
                  <a:cubicBezTo>
                    <a:pt x="1285" y="17481"/>
                    <a:pt x="2238" y="17589"/>
                    <a:pt x="3032" y="17481"/>
                  </a:cubicBezTo>
                  <a:cubicBezTo>
                    <a:pt x="3827" y="17373"/>
                    <a:pt x="4462" y="17049"/>
                    <a:pt x="5018" y="16671"/>
                  </a:cubicBezTo>
                  <a:cubicBezTo>
                    <a:pt x="5574" y="16293"/>
                    <a:pt x="6050" y="15861"/>
                    <a:pt x="6288" y="15375"/>
                  </a:cubicBezTo>
                  <a:cubicBezTo>
                    <a:pt x="6527" y="14889"/>
                    <a:pt x="6527" y="14349"/>
                    <a:pt x="6130" y="14133"/>
                  </a:cubicBezTo>
                  <a:cubicBezTo>
                    <a:pt x="5732" y="13917"/>
                    <a:pt x="4938" y="14025"/>
                    <a:pt x="3827" y="14673"/>
                  </a:cubicBezTo>
                  <a:cubicBezTo>
                    <a:pt x="2715" y="15321"/>
                    <a:pt x="1285" y="16509"/>
                    <a:pt x="571" y="17481"/>
                  </a:cubicBezTo>
                  <a:cubicBezTo>
                    <a:pt x="-144" y="18453"/>
                    <a:pt x="-144" y="19209"/>
                    <a:pt x="332" y="19965"/>
                  </a:cubicBezTo>
                  <a:cubicBezTo>
                    <a:pt x="809" y="20721"/>
                    <a:pt x="1762" y="21477"/>
                    <a:pt x="3906" y="21369"/>
                  </a:cubicBezTo>
                  <a:cubicBezTo>
                    <a:pt x="6050" y="21261"/>
                    <a:pt x="9385" y="20289"/>
                    <a:pt x="11371" y="19587"/>
                  </a:cubicBezTo>
                  <a:cubicBezTo>
                    <a:pt x="13356" y="18885"/>
                    <a:pt x="13991" y="18453"/>
                    <a:pt x="14468" y="17913"/>
                  </a:cubicBezTo>
                  <a:cubicBezTo>
                    <a:pt x="14944" y="17373"/>
                    <a:pt x="15262" y="16725"/>
                    <a:pt x="15024" y="16401"/>
                  </a:cubicBezTo>
                  <a:cubicBezTo>
                    <a:pt x="14785" y="16077"/>
                    <a:pt x="13991" y="16077"/>
                    <a:pt x="12880" y="16509"/>
                  </a:cubicBezTo>
                  <a:cubicBezTo>
                    <a:pt x="11768" y="16941"/>
                    <a:pt x="10338" y="17805"/>
                    <a:pt x="9544" y="18669"/>
                  </a:cubicBezTo>
                  <a:cubicBezTo>
                    <a:pt x="8750" y="19533"/>
                    <a:pt x="8591" y="20397"/>
                    <a:pt x="8909" y="20883"/>
                  </a:cubicBezTo>
                  <a:cubicBezTo>
                    <a:pt x="9227" y="21369"/>
                    <a:pt x="10021" y="21477"/>
                    <a:pt x="10815" y="21477"/>
                  </a:cubicBezTo>
                  <a:cubicBezTo>
                    <a:pt x="11609" y="21477"/>
                    <a:pt x="12403" y="21369"/>
                    <a:pt x="13753" y="19911"/>
                  </a:cubicBezTo>
                  <a:cubicBezTo>
                    <a:pt x="15103" y="18453"/>
                    <a:pt x="17009" y="15645"/>
                    <a:pt x="18438" y="12351"/>
                  </a:cubicBezTo>
                  <a:cubicBezTo>
                    <a:pt x="19868" y="9057"/>
                    <a:pt x="20821" y="5277"/>
                    <a:pt x="21138" y="3063"/>
                  </a:cubicBezTo>
                  <a:cubicBezTo>
                    <a:pt x="21456" y="849"/>
                    <a:pt x="21138" y="201"/>
                    <a:pt x="20662" y="39"/>
                  </a:cubicBezTo>
                  <a:cubicBezTo>
                    <a:pt x="20185" y="-123"/>
                    <a:pt x="19550" y="201"/>
                    <a:pt x="18756" y="1389"/>
                  </a:cubicBezTo>
                  <a:cubicBezTo>
                    <a:pt x="17962" y="2577"/>
                    <a:pt x="17009" y="4629"/>
                    <a:pt x="16532" y="7275"/>
                  </a:cubicBezTo>
                  <a:cubicBezTo>
                    <a:pt x="16056" y="9921"/>
                    <a:pt x="16056" y="13161"/>
                    <a:pt x="16215" y="15375"/>
                  </a:cubicBezTo>
                  <a:cubicBezTo>
                    <a:pt x="16374" y="17589"/>
                    <a:pt x="16691" y="18777"/>
                    <a:pt x="17009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38729" y="895610"/>
              <a:ext cx="397721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" y="20571"/>
                    <a:pt x="69" y="19543"/>
                    <a:pt x="253" y="18514"/>
                  </a:cubicBezTo>
                  <a:cubicBezTo>
                    <a:pt x="437" y="17486"/>
                    <a:pt x="770" y="16457"/>
                    <a:pt x="1144" y="15634"/>
                  </a:cubicBezTo>
                  <a:cubicBezTo>
                    <a:pt x="1517" y="14811"/>
                    <a:pt x="1931" y="14194"/>
                    <a:pt x="2374" y="13577"/>
                  </a:cubicBezTo>
                  <a:cubicBezTo>
                    <a:pt x="2816" y="12960"/>
                    <a:pt x="3288" y="12343"/>
                    <a:pt x="3771" y="11623"/>
                  </a:cubicBezTo>
                  <a:cubicBezTo>
                    <a:pt x="4253" y="10903"/>
                    <a:pt x="4748" y="10080"/>
                    <a:pt x="5225" y="9463"/>
                  </a:cubicBezTo>
                  <a:cubicBezTo>
                    <a:pt x="5702" y="8846"/>
                    <a:pt x="6162" y="8434"/>
                    <a:pt x="6633" y="7920"/>
                  </a:cubicBezTo>
                  <a:cubicBezTo>
                    <a:pt x="7104" y="7406"/>
                    <a:pt x="7587" y="6789"/>
                    <a:pt x="8007" y="6377"/>
                  </a:cubicBezTo>
                  <a:cubicBezTo>
                    <a:pt x="8426" y="5966"/>
                    <a:pt x="8783" y="5760"/>
                    <a:pt x="9145" y="5451"/>
                  </a:cubicBezTo>
                  <a:cubicBezTo>
                    <a:pt x="9507" y="5143"/>
                    <a:pt x="9875" y="4731"/>
                    <a:pt x="10237" y="4423"/>
                  </a:cubicBezTo>
                  <a:cubicBezTo>
                    <a:pt x="10599" y="4114"/>
                    <a:pt x="10955" y="3909"/>
                    <a:pt x="11317" y="3703"/>
                  </a:cubicBezTo>
                  <a:cubicBezTo>
                    <a:pt x="11679" y="3497"/>
                    <a:pt x="12047" y="3291"/>
                    <a:pt x="12421" y="3086"/>
                  </a:cubicBezTo>
                  <a:cubicBezTo>
                    <a:pt x="12794" y="2880"/>
                    <a:pt x="13174" y="2674"/>
                    <a:pt x="13662" y="2366"/>
                  </a:cubicBezTo>
                  <a:cubicBezTo>
                    <a:pt x="14151" y="2057"/>
                    <a:pt x="14749" y="1646"/>
                    <a:pt x="15226" y="1440"/>
                  </a:cubicBezTo>
                  <a:cubicBezTo>
                    <a:pt x="15703" y="1234"/>
                    <a:pt x="16059" y="1234"/>
                    <a:pt x="16410" y="1131"/>
                  </a:cubicBezTo>
                  <a:cubicBezTo>
                    <a:pt x="16760" y="1029"/>
                    <a:pt x="17105" y="823"/>
                    <a:pt x="17496" y="720"/>
                  </a:cubicBezTo>
                  <a:cubicBezTo>
                    <a:pt x="17887" y="617"/>
                    <a:pt x="18324" y="617"/>
                    <a:pt x="18789" y="514"/>
                  </a:cubicBezTo>
                  <a:cubicBezTo>
                    <a:pt x="19255" y="411"/>
                    <a:pt x="19749" y="206"/>
                    <a:pt x="20203" y="103"/>
                  </a:cubicBezTo>
                  <a:cubicBezTo>
                    <a:pt x="20657" y="0"/>
                    <a:pt x="21071" y="0"/>
                    <a:pt x="21307" y="0"/>
                  </a:cubicBezTo>
                  <a:cubicBezTo>
                    <a:pt x="21543" y="0"/>
                    <a:pt x="21600" y="0"/>
                    <a:pt x="21600" y="103"/>
                  </a:cubicBezTo>
                  <a:cubicBezTo>
                    <a:pt x="21600" y="206"/>
                    <a:pt x="21543" y="411"/>
                    <a:pt x="21485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891129" y="997210"/>
              <a:ext cx="382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8" y="21600"/>
                    <a:pt x="1076" y="21600"/>
                    <a:pt x="1573" y="21440"/>
                  </a:cubicBezTo>
                  <a:cubicBezTo>
                    <a:pt x="2069" y="21280"/>
                    <a:pt x="2524" y="20960"/>
                    <a:pt x="2966" y="20480"/>
                  </a:cubicBezTo>
                  <a:cubicBezTo>
                    <a:pt x="3409" y="20000"/>
                    <a:pt x="3839" y="19360"/>
                    <a:pt x="4288" y="18800"/>
                  </a:cubicBezTo>
                  <a:cubicBezTo>
                    <a:pt x="4736" y="18240"/>
                    <a:pt x="5203" y="17760"/>
                    <a:pt x="5687" y="17120"/>
                  </a:cubicBezTo>
                  <a:cubicBezTo>
                    <a:pt x="6171" y="16480"/>
                    <a:pt x="6674" y="15680"/>
                    <a:pt x="7104" y="15040"/>
                  </a:cubicBezTo>
                  <a:cubicBezTo>
                    <a:pt x="7535" y="14400"/>
                    <a:pt x="7894" y="13920"/>
                    <a:pt x="8258" y="13440"/>
                  </a:cubicBezTo>
                  <a:cubicBezTo>
                    <a:pt x="8623" y="12960"/>
                    <a:pt x="8994" y="12480"/>
                    <a:pt x="9359" y="12080"/>
                  </a:cubicBezTo>
                  <a:cubicBezTo>
                    <a:pt x="9724" y="11680"/>
                    <a:pt x="10082" y="11360"/>
                    <a:pt x="10435" y="11040"/>
                  </a:cubicBezTo>
                  <a:cubicBezTo>
                    <a:pt x="10788" y="10720"/>
                    <a:pt x="11135" y="10400"/>
                    <a:pt x="11494" y="10160"/>
                  </a:cubicBezTo>
                  <a:cubicBezTo>
                    <a:pt x="11852" y="9920"/>
                    <a:pt x="12223" y="9760"/>
                    <a:pt x="12672" y="9520"/>
                  </a:cubicBezTo>
                  <a:cubicBezTo>
                    <a:pt x="13120" y="9280"/>
                    <a:pt x="13647" y="8960"/>
                    <a:pt x="14161" y="8640"/>
                  </a:cubicBezTo>
                  <a:cubicBezTo>
                    <a:pt x="14675" y="8320"/>
                    <a:pt x="15177" y="8000"/>
                    <a:pt x="15668" y="7680"/>
                  </a:cubicBezTo>
                  <a:cubicBezTo>
                    <a:pt x="16158" y="7360"/>
                    <a:pt x="16637" y="7040"/>
                    <a:pt x="17133" y="6720"/>
                  </a:cubicBezTo>
                  <a:cubicBezTo>
                    <a:pt x="17629" y="6400"/>
                    <a:pt x="18144" y="6080"/>
                    <a:pt x="18628" y="5680"/>
                  </a:cubicBezTo>
                  <a:cubicBezTo>
                    <a:pt x="19112" y="5280"/>
                    <a:pt x="19567" y="4800"/>
                    <a:pt x="20021" y="4080"/>
                  </a:cubicBezTo>
                  <a:cubicBezTo>
                    <a:pt x="20476" y="3360"/>
                    <a:pt x="20930" y="2400"/>
                    <a:pt x="21193" y="1680"/>
                  </a:cubicBezTo>
                  <a:cubicBezTo>
                    <a:pt x="21456" y="960"/>
                    <a:pt x="21528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450429" y="413010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463129" y="59081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802979" y="444760"/>
              <a:ext cx="187607" cy="80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65" fill="norm" stroke="1" extrusionOk="0">
                  <a:moveTo>
                    <a:pt x="0" y="0"/>
                  </a:moveTo>
                  <a:cubicBezTo>
                    <a:pt x="0" y="1757"/>
                    <a:pt x="0" y="3515"/>
                    <a:pt x="121" y="4904"/>
                  </a:cubicBezTo>
                  <a:cubicBezTo>
                    <a:pt x="243" y="6293"/>
                    <a:pt x="485" y="7313"/>
                    <a:pt x="971" y="7937"/>
                  </a:cubicBezTo>
                  <a:cubicBezTo>
                    <a:pt x="1456" y="8561"/>
                    <a:pt x="2184" y="8787"/>
                    <a:pt x="3155" y="8929"/>
                  </a:cubicBezTo>
                  <a:cubicBezTo>
                    <a:pt x="4126" y="9071"/>
                    <a:pt x="5339" y="9128"/>
                    <a:pt x="7038" y="8787"/>
                  </a:cubicBezTo>
                  <a:cubicBezTo>
                    <a:pt x="8737" y="8447"/>
                    <a:pt x="10921" y="7710"/>
                    <a:pt x="12742" y="6576"/>
                  </a:cubicBezTo>
                  <a:cubicBezTo>
                    <a:pt x="14562" y="5443"/>
                    <a:pt x="16018" y="3912"/>
                    <a:pt x="16867" y="2920"/>
                  </a:cubicBezTo>
                  <a:cubicBezTo>
                    <a:pt x="17717" y="1928"/>
                    <a:pt x="17960" y="1474"/>
                    <a:pt x="18324" y="1106"/>
                  </a:cubicBezTo>
                  <a:cubicBezTo>
                    <a:pt x="18688" y="737"/>
                    <a:pt x="19173" y="454"/>
                    <a:pt x="19416" y="454"/>
                  </a:cubicBezTo>
                  <a:cubicBezTo>
                    <a:pt x="19658" y="454"/>
                    <a:pt x="19658" y="737"/>
                    <a:pt x="19780" y="1814"/>
                  </a:cubicBezTo>
                  <a:cubicBezTo>
                    <a:pt x="19901" y="2891"/>
                    <a:pt x="20144" y="4762"/>
                    <a:pt x="20387" y="6633"/>
                  </a:cubicBezTo>
                  <a:cubicBezTo>
                    <a:pt x="20629" y="8504"/>
                    <a:pt x="20872" y="10375"/>
                    <a:pt x="21115" y="12331"/>
                  </a:cubicBezTo>
                  <a:cubicBezTo>
                    <a:pt x="21357" y="14287"/>
                    <a:pt x="21600" y="16328"/>
                    <a:pt x="21479" y="17745"/>
                  </a:cubicBezTo>
                  <a:cubicBezTo>
                    <a:pt x="21357" y="19162"/>
                    <a:pt x="20872" y="19956"/>
                    <a:pt x="20022" y="20494"/>
                  </a:cubicBezTo>
                  <a:cubicBezTo>
                    <a:pt x="19173" y="21033"/>
                    <a:pt x="17960" y="21317"/>
                    <a:pt x="16625" y="21458"/>
                  </a:cubicBezTo>
                  <a:cubicBezTo>
                    <a:pt x="15290" y="21600"/>
                    <a:pt x="13834" y="21600"/>
                    <a:pt x="12620" y="21458"/>
                  </a:cubicBezTo>
                  <a:cubicBezTo>
                    <a:pt x="11407" y="21317"/>
                    <a:pt x="10436" y="21033"/>
                    <a:pt x="9829" y="20409"/>
                  </a:cubicBezTo>
                  <a:cubicBezTo>
                    <a:pt x="9222" y="19786"/>
                    <a:pt x="8980" y="18822"/>
                    <a:pt x="9951" y="18057"/>
                  </a:cubicBezTo>
                  <a:cubicBezTo>
                    <a:pt x="10921" y="17291"/>
                    <a:pt x="13106" y="16724"/>
                    <a:pt x="15290" y="16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7079934" y="673360"/>
              <a:ext cx="72296" cy="35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97" fill="norm" stroke="1" extrusionOk="0">
                  <a:moveTo>
                    <a:pt x="13672" y="0"/>
                  </a:moveTo>
                  <a:cubicBezTo>
                    <a:pt x="9969" y="5432"/>
                    <a:pt x="6267" y="10865"/>
                    <a:pt x="4107" y="13904"/>
                  </a:cubicBezTo>
                  <a:cubicBezTo>
                    <a:pt x="1947" y="16944"/>
                    <a:pt x="1329" y="17590"/>
                    <a:pt x="712" y="18496"/>
                  </a:cubicBezTo>
                  <a:cubicBezTo>
                    <a:pt x="95" y="19401"/>
                    <a:pt x="-522" y="20565"/>
                    <a:pt x="712" y="21083"/>
                  </a:cubicBezTo>
                  <a:cubicBezTo>
                    <a:pt x="1947" y="21600"/>
                    <a:pt x="5032" y="21471"/>
                    <a:pt x="8735" y="20759"/>
                  </a:cubicBezTo>
                  <a:cubicBezTo>
                    <a:pt x="12438" y="20048"/>
                    <a:pt x="16758" y="18754"/>
                    <a:pt x="21078" y="1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7050629" y="85751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177629" y="88926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7260179" y="838460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7355429" y="768610"/>
              <a:ext cx="1" cy="190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7463742" y="603510"/>
              <a:ext cx="37738" cy="50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58" fill="norm" stroke="1" extrusionOk="0">
                  <a:moveTo>
                    <a:pt x="21394" y="0"/>
                  </a:moveTo>
                  <a:cubicBezTo>
                    <a:pt x="16594" y="3047"/>
                    <a:pt x="11794" y="6095"/>
                    <a:pt x="8194" y="9232"/>
                  </a:cubicBezTo>
                  <a:cubicBezTo>
                    <a:pt x="4594" y="12368"/>
                    <a:pt x="2194" y="15595"/>
                    <a:pt x="994" y="17522"/>
                  </a:cubicBezTo>
                  <a:cubicBezTo>
                    <a:pt x="-206" y="19449"/>
                    <a:pt x="-206" y="20076"/>
                    <a:pt x="394" y="20614"/>
                  </a:cubicBezTo>
                  <a:cubicBezTo>
                    <a:pt x="994" y="21152"/>
                    <a:pt x="2194" y="21600"/>
                    <a:pt x="5194" y="21555"/>
                  </a:cubicBezTo>
                  <a:cubicBezTo>
                    <a:pt x="8194" y="21510"/>
                    <a:pt x="12994" y="20973"/>
                    <a:pt x="17794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584823" y="717810"/>
              <a:ext cx="69057" cy="28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7" fill="norm" stroke="1" extrusionOk="0">
                  <a:moveTo>
                    <a:pt x="7609" y="0"/>
                  </a:moveTo>
                  <a:cubicBezTo>
                    <a:pt x="6299" y="3784"/>
                    <a:pt x="4990" y="7568"/>
                    <a:pt x="3681" y="10642"/>
                  </a:cubicBezTo>
                  <a:cubicBezTo>
                    <a:pt x="2372" y="13717"/>
                    <a:pt x="1063" y="16082"/>
                    <a:pt x="409" y="17816"/>
                  </a:cubicBezTo>
                  <a:cubicBezTo>
                    <a:pt x="-246" y="19550"/>
                    <a:pt x="-246" y="20654"/>
                    <a:pt x="1390" y="21127"/>
                  </a:cubicBezTo>
                  <a:cubicBezTo>
                    <a:pt x="3027" y="21600"/>
                    <a:pt x="6299" y="21442"/>
                    <a:pt x="9899" y="20733"/>
                  </a:cubicBezTo>
                  <a:cubicBezTo>
                    <a:pt x="13499" y="20023"/>
                    <a:pt x="17427" y="18762"/>
                    <a:pt x="21354" y="17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564979" y="83846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910929" y="-1"/>
              <a:ext cx="247651" cy="33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2215" y="17972"/>
                    <a:pt x="4431" y="14462"/>
                    <a:pt x="6462" y="11087"/>
                  </a:cubicBezTo>
                  <a:cubicBezTo>
                    <a:pt x="8492" y="7712"/>
                    <a:pt x="10338" y="4472"/>
                    <a:pt x="11446" y="2515"/>
                  </a:cubicBezTo>
                  <a:cubicBezTo>
                    <a:pt x="12554" y="557"/>
                    <a:pt x="12923" y="-118"/>
                    <a:pt x="13200" y="17"/>
                  </a:cubicBezTo>
                  <a:cubicBezTo>
                    <a:pt x="13477" y="152"/>
                    <a:pt x="13662" y="1097"/>
                    <a:pt x="14123" y="3325"/>
                  </a:cubicBezTo>
                  <a:cubicBezTo>
                    <a:pt x="14585" y="5552"/>
                    <a:pt x="15323" y="9062"/>
                    <a:pt x="15877" y="11627"/>
                  </a:cubicBezTo>
                  <a:cubicBezTo>
                    <a:pt x="16431" y="14192"/>
                    <a:pt x="16800" y="15812"/>
                    <a:pt x="17262" y="17027"/>
                  </a:cubicBezTo>
                  <a:cubicBezTo>
                    <a:pt x="17723" y="18242"/>
                    <a:pt x="18277" y="19052"/>
                    <a:pt x="19015" y="19322"/>
                  </a:cubicBezTo>
                  <a:cubicBezTo>
                    <a:pt x="19754" y="19592"/>
                    <a:pt x="20677" y="19322"/>
                    <a:pt x="21600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231729" y="698760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225379" y="83211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848473" y="545230"/>
              <a:ext cx="191823" cy="64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8" fill="norm" stroke="1" extrusionOk="0">
                  <a:moveTo>
                    <a:pt x="2047" y="891"/>
                  </a:moveTo>
                  <a:cubicBezTo>
                    <a:pt x="1810" y="464"/>
                    <a:pt x="1573" y="38"/>
                    <a:pt x="1216" y="3"/>
                  </a:cubicBezTo>
                  <a:cubicBezTo>
                    <a:pt x="860" y="-33"/>
                    <a:pt x="386" y="322"/>
                    <a:pt x="148" y="1246"/>
                  </a:cubicBezTo>
                  <a:cubicBezTo>
                    <a:pt x="-89" y="2170"/>
                    <a:pt x="-89" y="3662"/>
                    <a:pt x="504" y="4799"/>
                  </a:cubicBezTo>
                  <a:cubicBezTo>
                    <a:pt x="1098" y="5935"/>
                    <a:pt x="2285" y="6717"/>
                    <a:pt x="3471" y="7108"/>
                  </a:cubicBezTo>
                  <a:cubicBezTo>
                    <a:pt x="4658" y="7499"/>
                    <a:pt x="5845" y="7499"/>
                    <a:pt x="8100" y="6468"/>
                  </a:cubicBezTo>
                  <a:cubicBezTo>
                    <a:pt x="10355" y="5438"/>
                    <a:pt x="13678" y="3378"/>
                    <a:pt x="15458" y="2099"/>
                  </a:cubicBezTo>
                  <a:cubicBezTo>
                    <a:pt x="17238" y="820"/>
                    <a:pt x="17476" y="322"/>
                    <a:pt x="17476" y="287"/>
                  </a:cubicBezTo>
                  <a:cubicBezTo>
                    <a:pt x="17476" y="251"/>
                    <a:pt x="17238" y="678"/>
                    <a:pt x="17238" y="2063"/>
                  </a:cubicBezTo>
                  <a:cubicBezTo>
                    <a:pt x="17238" y="3449"/>
                    <a:pt x="17476" y="5793"/>
                    <a:pt x="18069" y="7960"/>
                  </a:cubicBezTo>
                  <a:cubicBezTo>
                    <a:pt x="18663" y="10128"/>
                    <a:pt x="19612" y="12117"/>
                    <a:pt x="20324" y="14106"/>
                  </a:cubicBezTo>
                  <a:cubicBezTo>
                    <a:pt x="21036" y="16096"/>
                    <a:pt x="21511" y="18085"/>
                    <a:pt x="21511" y="19258"/>
                  </a:cubicBezTo>
                  <a:cubicBezTo>
                    <a:pt x="21511" y="20430"/>
                    <a:pt x="21036" y="20785"/>
                    <a:pt x="20206" y="21070"/>
                  </a:cubicBezTo>
                  <a:cubicBezTo>
                    <a:pt x="19375" y="21354"/>
                    <a:pt x="18188" y="21567"/>
                    <a:pt x="17238" y="21460"/>
                  </a:cubicBezTo>
                  <a:cubicBezTo>
                    <a:pt x="16289" y="21354"/>
                    <a:pt x="15577" y="20928"/>
                    <a:pt x="15102" y="20039"/>
                  </a:cubicBezTo>
                  <a:cubicBezTo>
                    <a:pt x="14627" y="19151"/>
                    <a:pt x="14390" y="17801"/>
                    <a:pt x="14509" y="16984"/>
                  </a:cubicBezTo>
                  <a:cubicBezTo>
                    <a:pt x="14627" y="16167"/>
                    <a:pt x="15102" y="15883"/>
                    <a:pt x="15577" y="15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9121523" y="698710"/>
              <a:ext cx="88107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95" fill="norm" stroke="1" extrusionOk="0">
                  <a:moveTo>
                    <a:pt x="21407" y="634"/>
                  </a:moveTo>
                  <a:cubicBezTo>
                    <a:pt x="18836" y="214"/>
                    <a:pt x="16264" y="-205"/>
                    <a:pt x="13950" y="110"/>
                  </a:cubicBezTo>
                  <a:cubicBezTo>
                    <a:pt x="11636" y="424"/>
                    <a:pt x="9578" y="1473"/>
                    <a:pt x="7264" y="3989"/>
                  </a:cubicBezTo>
                  <a:cubicBezTo>
                    <a:pt x="4950" y="6506"/>
                    <a:pt x="2378" y="10490"/>
                    <a:pt x="1093" y="13112"/>
                  </a:cubicBezTo>
                  <a:cubicBezTo>
                    <a:pt x="-193" y="15733"/>
                    <a:pt x="-193" y="16991"/>
                    <a:pt x="321" y="18145"/>
                  </a:cubicBezTo>
                  <a:cubicBezTo>
                    <a:pt x="836" y="19298"/>
                    <a:pt x="1864" y="20346"/>
                    <a:pt x="3664" y="20871"/>
                  </a:cubicBezTo>
                  <a:cubicBezTo>
                    <a:pt x="5464" y="21395"/>
                    <a:pt x="8036" y="21395"/>
                    <a:pt x="10607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261223" y="667010"/>
              <a:ext cx="50007" cy="23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42" fill="norm" stroke="1" extrusionOk="0">
                  <a:moveTo>
                    <a:pt x="15862" y="0"/>
                  </a:moveTo>
                  <a:cubicBezTo>
                    <a:pt x="12262" y="2103"/>
                    <a:pt x="8662" y="4205"/>
                    <a:pt x="5962" y="7168"/>
                  </a:cubicBezTo>
                  <a:cubicBezTo>
                    <a:pt x="3262" y="10131"/>
                    <a:pt x="1462" y="13954"/>
                    <a:pt x="562" y="16439"/>
                  </a:cubicBezTo>
                  <a:cubicBezTo>
                    <a:pt x="-338" y="18924"/>
                    <a:pt x="-338" y="20071"/>
                    <a:pt x="1912" y="20740"/>
                  </a:cubicBezTo>
                  <a:cubicBezTo>
                    <a:pt x="4162" y="21409"/>
                    <a:pt x="8662" y="21600"/>
                    <a:pt x="12262" y="21313"/>
                  </a:cubicBezTo>
                  <a:cubicBezTo>
                    <a:pt x="15862" y="21027"/>
                    <a:pt x="18562" y="20262"/>
                    <a:pt x="21262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241379" y="78766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349329" y="80671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406479" y="749560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495379" y="743210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9546179" y="692410"/>
              <a:ext cx="68480" cy="24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09" fill="norm" stroke="1" extrusionOk="0">
                  <a:moveTo>
                    <a:pt x="0" y="0"/>
                  </a:moveTo>
                  <a:cubicBezTo>
                    <a:pt x="7200" y="4175"/>
                    <a:pt x="14400" y="8350"/>
                    <a:pt x="18000" y="11526"/>
                  </a:cubicBezTo>
                  <a:cubicBezTo>
                    <a:pt x="21600" y="14703"/>
                    <a:pt x="21600" y="16881"/>
                    <a:pt x="20618" y="18333"/>
                  </a:cubicBezTo>
                  <a:cubicBezTo>
                    <a:pt x="19636" y="19785"/>
                    <a:pt x="17673" y="20511"/>
                    <a:pt x="15055" y="20965"/>
                  </a:cubicBezTo>
                  <a:cubicBezTo>
                    <a:pt x="12436" y="21418"/>
                    <a:pt x="9164" y="21600"/>
                    <a:pt x="7527" y="21146"/>
                  </a:cubicBezTo>
                  <a:cubicBezTo>
                    <a:pt x="5891" y="20692"/>
                    <a:pt x="5891" y="19603"/>
                    <a:pt x="589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743029" y="83211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986795" y="661983"/>
              <a:ext cx="108372" cy="2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468" fill="norm" stroke="1" extrusionOk="0">
                  <a:moveTo>
                    <a:pt x="18734" y="3044"/>
                  </a:moveTo>
                  <a:cubicBezTo>
                    <a:pt x="17934" y="1986"/>
                    <a:pt x="17134" y="927"/>
                    <a:pt x="15534" y="397"/>
                  </a:cubicBezTo>
                  <a:cubicBezTo>
                    <a:pt x="13934" y="-132"/>
                    <a:pt x="11534" y="-132"/>
                    <a:pt x="8734" y="397"/>
                  </a:cubicBezTo>
                  <a:cubicBezTo>
                    <a:pt x="5934" y="927"/>
                    <a:pt x="2734" y="1986"/>
                    <a:pt x="1134" y="3044"/>
                  </a:cubicBezTo>
                  <a:cubicBezTo>
                    <a:pt x="-466" y="4103"/>
                    <a:pt x="-466" y="5162"/>
                    <a:pt x="1734" y="6327"/>
                  </a:cubicBezTo>
                  <a:cubicBezTo>
                    <a:pt x="3934" y="7492"/>
                    <a:pt x="8334" y="8762"/>
                    <a:pt x="12134" y="10139"/>
                  </a:cubicBezTo>
                  <a:cubicBezTo>
                    <a:pt x="15934" y="11515"/>
                    <a:pt x="19134" y="12997"/>
                    <a:pt x="20134" y="14797"/>
                  </a:cubicBezTo>
                  <a:cubicBezTo>
                    <a:pt x="21134" y="16597"/>
                    <a:pt x="19934" y="18715"/>
                    <a:pt x="16934" y="19880"/>
                  </a:cubicBezTo>
                  <a:cubicBezTo>
                    <a:pt x="13934" y="21044"/>
                    <a:pt x="9134" y="21256"/>
                    <a:pt x="433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0003379" y="101626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028779" y="1073410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062636" y="1266825"/>
              <a:ext cx="86794" cy="21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429" fill="norm" stroke="1" extrusionOk="0">
                  <a:moveTo>
                    <a:pt x="20598" y="3453"/>
                  </a:moveTo>
                  <a:cubicBezTo>
                    <a:pt x="20096" y="2414"/>
                    <a:pt x="19593" y="1376"/>
                    <a:pt x="17584" y="753"/>
                  </a:cubicBezTo>
                  <a:cubicBezTo>
                    <a:pt x="15575" y="130"/>
                    <a:pt x="12058" y="-78"/>
                    <a:pt x="9045" y="26"/>
                  </a:cubicBezTo>
                  <a:cubicBezTo>
                    <a:pt x="6031" y="130"/>
                    <a:pt x="3519" y="545"/>
                    <a:pt x="1761" y="1895"/>
                  </a:cubicBezTo>
                  <a:cubicBezTo>
                    <a:pt x="3" y="3245"/>
                    <a:pt x="-1002" y="5530"/>
                    <a:pt x="1510" y="7814"/>
                  </a:cubicBezTo>
                  <a:cubicBezTo>
                    <a:pt x="4021" y="10099"/>
                    <a:pt x="10049" y="12384"/>
                    <a:pt x="13817" y="13941"/>
                  </a:cubicBezTo>
                  <a:cubicBezTo>
                    <a:pt x="17584" y="15499"/>
                    <a:pt x="19091" y="16330"/>
                    <a:pt x="19593" y="17264"/>
                  </a:cubicBezTo>
                  <a:cubicBezTo>
                    <a:pt x="20096" y="18199"/>
                    <a:pt x="19593" y="19237"/>
                    <a:pt x="18086" y="20068"/>
                  </a:cubicBezTo>
                  <a:cubicBezTo>
                    <a:pt x="16579" y="20899"/>
                    <a:pt x="14068" y="21522"/>
                    <a:pt x="12058" y="21418"/>
                  </a:cubicBezTo>
                  <a:cubicBezTo>
                    <a:pt x="10049" y="21314"/>
                    <a:pt x="8542" y="20484"/>
                    <a:pt x="8793" y="19757"/>
                  </a:cubicBezTo>
                  <a:cubicBezTo>
                    <a:pt x="9045" y="19030"/>
                    <a:pt x="11054" y="18407"/>
                    <a:pt x="12812" y="17991"/>
                  </a:cubicBezTo>
                  <a:cubicBezTo>
                    <a:pt x="14570" y="17576"/>
                    <a:pt x="16077" y="17368"/>
                    <a:pt x="17584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0202153" y="1287357"/>
              <a:ext cx="106027" cy="18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07" fill="norm" stroke="1" extrusionOk="0">
                  <a:moveTo>
                    <a:pt x="5968" y="9063"/>
                  </a:moveTo>
                  <a:cubicBezTo>
                    <a:pt x="8509" y="7100"/>
                    <a:pt x="11050" y="5136"/>
                    <a:pt x="12321" y="3541"/>
                  </a:cubicBezTo>
                  <a:cubicBezTo>
                    <a:pt x="13591" y="1945"/>
                    <a:pt x="13591" y="718"/>
                    <a:pt x="12533" y="227"/>
                  </a:cubicBezTo>
                  <a:cubicBezTo>
                    <a:pt x="11474" y="-264"/>
                    <a:pt x="9356" y="-19"/>
                    <a:pt x="7027" y="1577"/>
                  </a:cubicBezTo>
                  <a:cubicBezTo>
                    <a:pt x="4697" y="3172"/>
                    <a:pt x="2156" y="6118"/>
                    <a:pt x="886" y="8941"/>
                  </a:cubicBezTo>
                  <a:cubicBezTo>
                    <a:pt x="-385" y="11763"/>
                    <a:pt x="-385" y="14463"/>
                    <a:pt x="1521" y="16550"/>
                  </a:cubicBezTo>
                  <a:cubicBezTo>
                    <a:pt x="3427" y="18636"/>
                    <a:pt x="7239" y="20109"/>
                    <a:pt x="10839" y="20722"/>
                  </a:cubicBezTo>
                  <a:cubicBezTo>
                    <a:pt x="14439" y="21336"/>
                    <a:pt x="17827" y="21091"/>
                    <a:pt x="21215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0306238" y="1325041"/>
              <a:ext cx="135292" cy="9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799" fill="norm" stroke="1" extrusionOk="0">
                  <a:moveTo>
                    <a:pt x="12268" y="11073"/>
                  </a:moveTo>
                  <a:cubicBezTo>
                    <a:pt x="12600" y="8869"/>
                    <a:pt x="12932" y="6665"/>
                    <a:pt x="12600" y="4681"/>
                  </a:cubicBezTo>
                  <a:cubicBezTo>
                    <a:pt x="12268" y="2698"/>
                    <a:pt x="11271" y="934"/>
                    <a:pt x="9942" y="273"/>
                  </a:cubicBezTo>
                  <a:cubicBezTo>
                    <a:pt x="8612" y="-388"/>
                    <a:pt x="6951" y="53"/>
                    <a:pt x="5123" y="2698"/>
                  </a:cubicBezTo>
                  <a:cubicBezTo>
                    <a:pt x="3295" y="5343"/>
                    <a:pt x="1302" y="10192"/>
                    <a:pt x="471" y="13718"/>
                  </a:cubicBezTo>
                  <a:cubicBezTo>
                    <a:pt x="-360" y="17245"/>
                    <a:pt x="-28" y="19449"/>
                    <a:pt x="969" y="20330"/>
                  </a:cubicBezTo>
                  <a:cubicBezTo>
                    <a:pt x="1966" y="21212"/>
                    <a:pt x="3628" y="20771"/>
                    <a:pt x="5123" y="19669"/>
                  </a:cubicBezTo>
                  <a:cubicBezTo>
                    <a:pt x="6618" y="18567"/>
                    <a:pt x="7948" y="16804"/>
                    <a:pt x="8945" y="14820"/>
                  </a:cubicBezTo>
                  <a:cubicBezTo>
                    <a:pt x="9942" y="12836"/>
                    <a:pt x="10606" y="10632"/>
                    <a:pt x="11603" y="10853"/>
                  </a:cubicBezTo>
                  <a:cubicBezTo>
                    <a:pt x="12600" y="11073"/>
                    <a:pt x="13929" y="13718"/>
                    <a:pt x="15591" y="15481"/>
                  </a:cubicBezTo>
                  <a:cubicBezTo>
                    <a:pt x="17252" y="17245"/>
                    <a:pt x="19246" y="18126"/>
                    <a:pt x="21240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0469272" y="1299460"/>
              <a:ext cx="61158" cy="1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171" fill="norm" stroke="1" extrusionOk="0">
                  <a:moveTo>
                    <a:pt x="20803" y="3396"/>
                  </a:moveTo>
                  <a:cubicBezTo>
                    <a:pt x="18643" y="2367"/>
                    <a:pt x="16483" y="1339"/>
                    <a:pt x="13603" y="696"/>
                  </a:cubicBezTo>
                  <a:cubicBezTo>
                    <a:pt x="10723" y="53"/>
                    <a:pt x="7123" y="-204"/>
                    <a:pt x="4243" y="182"/>
                  </a:cubicBezTo>
                  <a:cubicBezTo>
                    <a:pt x="1363" y="567"/>
                    <a:pt x="-797" y="1596"/>
                    <a:pt x="283" y="3653"/>
                  </a:cubicBezTo>
                  <a:cubicBezTo>
                    <a:pt x="1363" y="5710"/>
                    <a:pt x="5683" y="8796"/>
                    <a:pt x="8563" y="11239"/>
                  </a:cubicBezTo>
                  <a:cubicBezTo>
                    <a:pt x="11443" y="13682"/>
                    <a:pt x="12883" y="15482"/>
                    <a:pt x="13243" y="17282"/>
                  </a:cubicBezTo>
                  <a:cubicBezTo>
                    <a:pt x="13603" y="19082"/>
                    <a:pt x="12883" y="20882"/>
                    <a:pt x="12883" y="21139"/>
                  </a:cubicBezTo>
                  <a:cubicBezTo>
                    <a:pt x="12883" y="21396"/>
                    <a:pt x="13603" y="20110"/>
                    <a:pt x="14323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0584668" y="1333760"/>
              <a:ext cx="60062" cy="10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88" fill="norm" stroke="1" extrusionOk="0">
                  <a:moveTo>
                    <a:pt x="12196" y="0"/>
                  </a:moveTo>
                  <a:cubicBezTo>
                    <a:pt x="8472" y="1271"/>
                    <a:pt x="4748" y="2541"/>
                    <a:pt x="2513" y="5294"/>
                  </a:cubicBezTo>
                  <a:cubicBezTo>
                    <a:pt x="279" y="8047"/>
                    <a:pt x="-466" y="12282"/>
                    <a:pt x="279" y="15247"/>
                  </a:cubicBezTo>
                  <a:cubicBezTo>
                    <a:pt x="1024" y="18212"/>
                    <a:pt x="3258" y="19906"/>
                    <a:pt x="6237" y="20753"/>
                  </a:cubicBezTo>
                  <a:cubicBezTo>
                    <a:pt x="9217" y="21600"/>
                    <a:pt x="12941" y="21600"/>
                    <a:pt x="15920" y="20753"/>
                  </a:cubicBezTo>
                  <a:cubicBezTo>
                    <a:pt x="18900" y="19906"/>
                    <a:pt x="21134" y="18212"/>
                    <a:pt x="21134" y="15459"/>
                  </a:cubicBezTo>
                  <a:cubicBezTo>
                    <a:pt x="21134" y="12706"/>
                    <a:pt x="18900" y="8894"/>
                    <a:pt x="16665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0696034" y="1308436"/>
              <a:ext cx="107496" cy="14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718" fill="norm" stroke="1" extrusionOk="0">
                  <a:moveTo>
                    <a:pt x="1147" y="4553"/>
                  </a:moveTo>
                  <a:cubicBezTo>
                    <a:pt x="1147" y="9116"/>
                    <a:pt x="1147" y="13679"/>
                    <a:pt x="939" y="16722"/>
                  </a:cubicBezTo>
                  <a:cubicBezTo>
                    <a:pt x="732" y="19764"/>
                    <a:pt x="316" y="21285"/>
                    <a:pt x="109" y="20524"/>
                  </a:cubicBezTo>
                  <a:cubicBezTo>
                    <a:pt x="-99" y="19764"/>
                    <a:pt x="-99" y="16722"/>
                    <a:pt x="939" y="13527"/>
                  </a:cubicBezTo>
                  <a:cubicBezTo>
                    <a:pt x="1978" y="10333"/>
                    <a:pt x="4055" y="6986"/>
                    <a:pt x="6755" y="4553"/>
                  </a:cubicBezTo>
                  <a:cubicBezTo>
                    <a:pt x="9455" y="2119"/>
                    <a:pt x="12778" y="598"/>
                    <a:pt x="15478" y="141"/>
                  </a:cubicBezTo>
                  <a:cubicBezTo>
                    <a:pt x="18178" y="-315"/>
                    <a:pt x="20255" y="293"/>
                    <a:pt x="20878" y="2575"/>
                  </a:cubicBezTo>
                  <a:cubicBezTo>
                    <a:pt x="21501" y="4857"/>
                    <a:pt x="20670" y="8812"/>
                    <a:pt x="19839" y="11854"/>
                  </a:cubicBezTo>
                  <a:cubicBezTo>
                    <a:pt x="19009" y="14896"/>
                    <a:pt x="18178" y="17026"/>
                    <a:pt x="17347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0837345" y="1310010"/>
              <a:ext cx="112185" cy="12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17932" y="4954"/>
                  </a:moveTo>
                  <a:cubicBezTo>
                    <a:pt x="17117" y="3212"/>
                    <a:pt x="16302" y="1470"/>
                    <a:pt x="14875" y="599"/>
                  </a:cubicBezTo>
                  <a:cubicBezTo>
                    <a:pt x="13449" y="-272"/>
                    <a:pt x="11411" y="-272"/>
                    <a:pt x="8966" y="1122"/>
                  </a:cubicBezTo>
                  <a:cubicBezTo>
                    <a:pt x="6521" y="2515"/>
                    <a:pt x="3668" y="5302"/>
                    <a:pt x="2038" y="7915"/>
                  </a:cubicBezTo>
                  <a:cubicBezTo>
                    <a:pt x="408" y="10528"/>
                    <a:pt x="0" y="12967"/>
                    <a:pt x="0" y="15057"/>
                  </a:cubicBezTo>
                  <a:cubicBezTo>
                    <a:pt x="0" y="17147"/>
                    <a:pt x="408" y="18889"/>
                    <a:pt x="1630" y="19934"/>
                  </a:cubicBezTo>
                  <a:cubicBezTo>
                    <a:pt x="2853" y="20980"/>
                    <a:pt x="4891" y="21328"/>
                    <a:pt x="7336" y="19934"/>
                  </a:cubicBezTo>
                  <a:cubicBezTo>
                    <a:pt x="9781" y="18541"/>
                    <a:pt x="12634" y="15405"/>
                    <a:pt x="14672" y="12444"/>
                  </a:cubicBezTo>
                  <a:cubicBezTo>
                    <a:pt x="16709" y="9483"/>
                    <a:pt x="17932" y="6696"/>
                    <a:pt x="18543" y="6870"/>
                  </a:cubicBezTo>
                  <a:cubicBezTo>
                    <a:pt x="19155" y="7044"/>
                    <a:pt x="19155" y="10180"/>
                    <a:pt x="19562" y="12618"/>
                  </a:cubicBezTo>
                  <a:cubicBezTo>
                    <a:pt x="19970" y="15057"/>
                    <a:pt x="20785" y="16799"/>
                    <a:pt x="21600" y="18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1000329" y="1149610"/>
              <a:ext cx="444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168"/>
                    <a:pt x="19543" y="6336"/>
                    <a:pt x="15943" y="9936"/>
                  </a:cubicBezTo>
                  <a:cubicBezTo>
                    <a:pt x="12343" y="13536"/>
                    <a:pt x="6171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1073601" y="1225810"/>
              <a:ext cx="60079" cy="18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79" fill="norm" stroke="1" extrusionOk="0">
                  <a:moveTo>
                    <a:pt x="9969" y="11172"/>
                  </a:moveTo>
                  <a:cubicBezTo>
                    <a:pt x="6989" y="13655"/>
                    <a:pt x="4010" y="16138"/>
                    <a:pt x="2148" y="18124"/>
                  </a:cubicBezTo>
                  <a:cubicBezTo>
                    <a:pt x="286" y="20110"/>
                    <a:pt x="-459" y="21600"/>
                    <a:pt x="286" y="21352"/>
                  </a:cubicBezTo>
                  <a:cubicBezTo>
                    <a:pt x="1031" y="21103"/>
                    <a:pt x="3265" y="19117"/>
                    <a:pt x="6989" y="15269"/>
                  </a:cubicBezTo>
                  <a:cubicBezTo>
                    <a:pt x="10713" y="11421"/>
                    <a:pt x="15927" y="5710"/>
                    <a:pt x="211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1179072" y="1111510"/>
              <a:ext cx="4985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0"/>
                  </a:moveTo>
                  <a:cubicBezTo>
                    <a:pt x="15799" y="4464"/>
                    <a:pt x="10399" y="8928"/>
                    <a:pt x="6349" y="12312"/>
                  </a:cubicBezTo>
                  <a:cubicBezTo>
                    <a:pt x="2299" y="15696"/>
                    <a:pt x="-401" y="18000"/>
                    <a:pt x="49" y="19368"/>
                  </a:cubicBezTo>
                  <a:cubicBezTo>
                    <a:pt x="499" y="20736"/>
                    <a:pt x="4099" y="21168"/>
                    <a:pt x="76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1150612" y="1298553"/>
              <a:ext cx="182120" cy="29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74" fill="norm" stroke="1" extrusionOk="0">
                  <a:moveTo>
                    <a:pt x="2483" y="705"/>
                  </a:moveTo>
                  <a:cubicBezTo>
                    <a:pt x="1241" y="552"/>
                    <a:pt x="0" y="400"/>
                    <a:pt x="0" y="248"/>
                  </a:cubicBezTo>
                  <a:cubicBezTo>
                    <a:pt x="0" y="96"/>
                    <a:pt x="1241" y="-56"/>
                    <a:pt x="3352" y="20"/>
                  </a:cubicBezTo>
                  <a:cubicBezTo>
                    <a:pt x="5462" y="96"/>
                    <a:pt x="8441" y="400"/>
                    <a:pt x="10303" y="933"/>
                  </a:cubicBezTo>
                  <a:cubicBezTo>
                    <a:pt x="12166" y="1465"/>
                    <a:pt x="12910" y="2226"/>
                    <a:pt x="13779" y="2834"/>
                  </a:cubicBezTo>
                  <a:cubicBezTo>
                    <a:pt x="14648" y="3443"/>
                    <a:pt x="15641" y="3899"/>
                    <a:pt x="16386" y="3747"/>
                  </a:cubicBezTo>
                  <a:cubicBezTo>
                    <a:pt x="17131" y="3595"/>
                    <a:pt x="17628" y="2834"/>
                    <a:pt x="17876" y="3138"/>
                  </a:cubicBezTo>
                  <a:cubicBezTo>
                    <a:pt x="18124" y="3443"/>
                    <a:pt x="18124" y="4812"/>
                    <a:pt x="18745" y="7017"/>
                  </a:cubicBezTo>
                  <a:cubicBezTo>
                    <a:pt x="19366" y="9223"/>
                    <a:pt x="20607" y="12265"/>
                    <a:pt x="21103" y="14623"/>
                  </a:cubicBezTo>
                  <a:cubicBezTo>
                    <a:pt x="21600" y="16981"/>
                    <a:pt x="21352" y="18654"/>
                    <a:pt x="20607" y="19795"/>
                  </a:cubicBezTo>
                  <a:cubicBezTo>
                    <a:pt x="19862" y="20936"/>
                    <a:pt x="18621" y="21544"/>
                    <a:pt x="17007" y="21468"/>
                  </a:cubicBezTo>
                  <a:cubicBezTo>
                    <a:pt x="15393" y="21392"/>
                    <a:pt x="13407" y="20631"/>
                    <a:pt x="11421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0465200" y="1743833"/>
              <a:ext cx="76921" cy="15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0975" fill="norm" stroke="1" extrusionOk="0">
                  <a:moveTo>
                    <a:pt x="14106" y="359"/>
                  </a:moveTo>
                  <a:cubicBezTo>
                    <a:pt x="11264" y="75"/>
                    <a:pt x="8422" y="-209"/>
                    <a:pt x="6148" y="217"/>
                  </a:cubicBezTo>
                  <a:cubicBezTo>
                    <a:pt x="3874" y="644"/>
                    <a:pt x="2169" y="1780"/>
                    <a:pt x="1032" y="4480"/>
                  </a:cubicBezTo>
                  <a:cubicBezTo>
                    <a:pt x="-105" y="7180"/>
                    <a:pt x="-673" y="11444"/>
                    <a:pt x="1316" y="14570"/>
                  </a:cubicBezTo>
                  <a:cubicBezTo>
                    <a:pt x="3306" y="17696"/>
                    <a:pt x="7853" y="19686"/>
                    <a:pt x="11548" y="20538"/>
                  </a:cubicBezTo>
                  <a:cubicBezTo>
                    <a:pt x="15243" y="21391"/>
                    <a:pt x="18085" y="21107"/>
                    <a:pt x="19506" y="18691"/>
                  </a:cubicBezTo>
                  <a:cubicBezTo>
                    <a:pt x="20927" y="16275"/>
                    <a:pt x="20927" y="11728"/>
                    <a:pt x="20074" y="8744"/>
                  </a:cubicBezTo>
                  <a:cubicBezTo>
                    <a:pt x="19222" y="5759"/>
                    <a:pt x="17516" y="4338"/>
                    <a:pt x="15811" y="2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0568529" y="1714760"/>
              <a:ext cx="158751" cy="17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4741"/>
                  </a:moveTo>
                  <a:cubicBezTo>
                    <a:pt x="3456" y="3688"/>
                    <a:pt x="6912" y="2634"/>
                    <a:pt x="9216" y="2502"/>
                  </a:cubicBezTo>
                  <a:cubicBezTo>
                    <a:pt x="11520" y="2371"/>
                    <a:pt x="12672" y="3161"/>
                    <a:pt x="13392" y="6059"/>
                  </a:cubicBezTo>
                  <a:cubicBezTo>
                    <a:pt x="14112" y="8956"/>
                    <a:pt x="14400" y="13961"/>
                    <a:pt x="13680" y="17122"/>
                  </a:cubicBezTo>
                  <a:cubicBezTo>
                    <a:pt x="12960" y="20283"/>
                    <a:pt x="11232" y="21600"/>
                    <a:pt x="10224" y="21205"/>
                  </a:cubicBezTo>
                  <a:cubicBezTo>
                    <a:pt x="9216" y="20810"/>
                    <a:pt x="8928" y="18702"/>
                    <a:pt x="10080" y="15278"/>
                  </a:cubicBezTo>
                  <a:cubicBezTo>
                    <a:pt x="11232" y="11854"/>
                    <a:pt x="13824" y="7112"/>
                    <a:pt x="15984" y="4346"/>
                  </a:cubicBezTo>
                  <a:cubicBezTo>
                    <a:pt x="18144" y="1580"/>
                    <a:pt x="19872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130379" y="2058205"/>
              <a:ext cx="132709" cy="35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39" fill="norm" stroke="1" extrusionOk="0">
                  <a:moveTo>
                    <a:pt x="0" y="4568"/>
                  </a:moveTo>
                  <a:cubicBezTo>
                    <a:pt x="686" y="8786"/>
                    <a:pt x="1371" y="13003"/>
                    <a:pt x="1714" y="15432"/>
                  </a:cubicBezTo>
                  <a:cubicBezTo>
                    <a:pt x="2057" y="17860"/>
                    <a:pt x="2057" y="18499"/>
                    <a:pt x="2057" y="19394"/>
                  </a:cubicBezTo>
                  <a:cubicBezTo>
                    <a:pt x="2057" y="20289"/>
                    <a:pt x="2057" y="21439"/>
                    <a:pt x="2057" y="21439"/>
                  </a:cubicBezTo>
                  <a:cubicBezTo>
                    <a:pt x="2057" y="21439"/>
                    <a:pt x="2057" y="20289"/>
                    <a:pt x="3429" y="17285"/>
                  </a:cubicBezTo>
                  <a:cubicBezTo>
                    <a:pt x="4800" y="14282"/>
                    <a:pt x="7543" y="9425"/>
                    <a:pt x="9600" y="6293"/>
                  </a:cubicBezTo>
                  <a:cubicBezTo>
                    <a:pt x="11657" y="3162"/>
                    <a:pt x="13029" y="1756"/>
                    <a:pt x="14571" y="925"/>
                  </a:cubicBezTo>
                  <a:cubicBezTo>
                    <a:pt x="16114" y="95"/>
                    <a:pt x="17829" y="-161"/>
                    <a:pt x="19029" y="95"/>
                  </a:cubicBezTo>
                  <a:cubicBezTo>
                    <a:pt x="20229" y="350"/>
                    <a:pt x="20914" y="1117"/>
                    <a:pt x="21257" y="2267"/>
                  </a:cubicBezTo>
                  <a:cubicBezTo>
                    <a:pt x="21600" y="3418"/>
                    <a:pt x="21600" y="4951"/>
                    <a:pt x="21086" y="6038"/>
                  </a:cubicBezTo>
                  <a:cubicBezTo>
                    <a:pt x="20571" y="7124"/>
                    <a:pt x="19543" y="7763"/>
                    <a:pt x="18343" y="8275"/>
                  </a:cubicBezTo>
                  <a:cubicBezTo>
                    <a:pt x="17143" y="8786"/>
                    <a:pt x="15771" y="9169"/>
                    <a:pt x="14743" y="9105"/>
                  </a:cubicBezTo>
                  <a:cubicBezTo>
                    <a:pt x="13714" y="9041"/>
                    <a:pt x="13029" y="8530"/>
                    <a:pt x="12343" y="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289129" y="2079081"/>
              <a:ext cx="79055" cy="11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75" fill="norm" stroke="1" extrusionOk="0">
                  <a:moveTo>
                    <a:pt x="0" y="6396"/>
                  </a:moveTo>
                  <a:cubicBezTo>
                    <a:pt x="2842" y="7533"/>
                    <a:pt x="5684" y="8670"/>
                    <a:pt x="8526" y="9238"/>
                  </a:cubicBezTo>
                  <a:cubicBezTo>
                    <a:pt x="11368" y="9807"/>
                    <a:pt x="14211" y="9807"/>
                    <a:pt x="16484" y="9049"/>
                  </a:cubicBezTo>
                  <a:cubicBezTo>
                    <a:pt x="18758" y="8291"/>
                    <a:pt x="20463" y="6775"/>
                    <a:pt x="21032" y="4880"/>
                  </a:cubicBezTo>
                  <a:cubicBezTo>
                    <a:pt x="21600" y="2986"/>
                    <a:pt x="21032" y="712"/>
                    <a:pt x="18189" y="143"/>
                  </a:cubicBezTo>
                  <a:cubicBezTo>
                    <a:pt x="15347" y="-425"/>
                    <a:pt x="10232" y="712"/>
                    <a:pt x="7389" y="3175"/>
                  </a:cubicBezTo>
                  <a:cubicBezTo>
                    <a:pt x="4547" y="5638"/>
                    <a:pt x="3979" y="9428"/>
                    <a:pt x="5684" y="12649"/>
                  </a:cubicBezTo>
                  <a:cubicBezTo>
                    <a:pt x="7389" y="15870"/>
                    <a:pt x="11368" y="18522"/>
                    <a:pt x="15347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0390729" y="2064010"/>
              <a:ext cx="165101" cy="15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3600"/>
                  </a:moveTo>
                  <a:cubicBezTo>
                    <a:pt x="1938" y="6000"/>
                    <a:pt x="3877" y="8400"/>
                    <a:pt x="4846" y="11100"/>
                  </a:cubicBezTo>
                  <a:cubicBezTo>
                    <a:pt x="5815" y="13800"/>
                    <a:pt x="5815" y="16800"/>
                    <a:pt x="5123" y="18750"/>
                  </a:cubicBezTo>
                  <a:cubicBezTo>
                    <a:pt x="4431" y="20700"/>
                    <a:pt x="3046" y="21600"/>
                    <a:pt x="2215" y="21300"/>
                  </a:cubicBezTo>
                  <a:cubicBezTo>
                    <a:pt x="1385" y="21000"/>
                    <a:pt x="1108" y="19500"/>
                    <a:pt x="1523" y="16950"/>
                  </a:cubicBezTo>
                  <a:cubicBezTo>
                    <a:pt x="1938" y="14400"/>
                    <a:pt x="3046" y="10800"/>
                    <a:pt x="4292" y="8550"/>
                  </a:cubicBezTo>
                  <a:cubicBezTo>
                    <a:pt x="5538" y="6300"/>
                    <a:pt x="6923" y="5400"/>
                    <a:pt x="8308" y="4950"/>
                  </a:cubicBezTo>
                  <a:cubicBezTo>
                    <a:pt x="9692" y="4500"/>
                    <a:pt x="11077" y="4500"/>
                    <a:pt x="12323" y="6450"/>
                  </a:cubicBezTo>
                  <a:cubicBezTo>
                    <a:pt x="13569" y="8400"/>
                    <a:pt x="14677" y="12300"/>
                    <a:pt x="15231" y="15000"/>
                  </a:cubicBezTo>
                  <a:cubicBezTo>
                    <a:pt x="15785" y="17700"/>
                    <a:pt x="15785" y="19200"/>
                    <a:pt x="15923" y="19200"/>
                  </a:cubicBezTo>
                  <a:cubicBezTo>
                    <a:pt x="16062" y="19200"/>
                    <a:pt x="16338" y="17700"/>
                    <a:pt x="16754" y="14700"/>
                  </a:cubicBezTo>
                  <a:cubicBezTo>
                    <a:pt x="17169" y="11700"/>
                    <a:pt x="17723" y="7200"/>
                    <a:pt x="18554" y="4500"/>
                  </a:cubicBezTo>
                  <a:cubicBezTo>
                    <a:pt x="19385" y="1800"/>
                    <a:pt x="2049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0570117" y="2102110"/>
              <a:ext cx="87313" cy="11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20" fill="norm" stroke="1" extrusionOk="0">
                  <a:moveTo>
                    <a:pt x="15043" y="2445"/>
                  </a:moveTo>
                  <a:cubicBezTo>
                    <a:pt x="9900" y="5706"/>
                    <a:pt x="4757" y="8966"/>
                    <a:pt x="2185" y="11615"/>
                  </a:cubicBezTo>
                  <a:cubicBezTo>
                    <a:pt x="-386" y="14264"/>
                    <a:pt x="-386" y="16302"/>
                    <a:pt x="643" y="17932"/>
                  </a:cubicBezTo>
                  <a:cubicBezTo>
                    <a:pt x="1671" y="19562"/>
                    <a:pt x="3728" y="20785"/>
                    <a:pt x="6043" y="21192"/>
                  </a:cubicBezTo>
                  <a:cubicBezTo>
                    <a:pt x="8357" y="21600"/>
                    <a:pt x="10928" y="21192"/>
                    <a:pt x="13500" y="17525"/>
                  </a:cubicBezTo>
                  <a:cubicBezTo>
                    <a:pt x="16071" y="13857"/>
                    <a:pt x="18643" y="6928"/>
                    <a:pt x="21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0679918" y="1928707"/>
              <a:ext cx="132822" cy="29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67" fill="norm" stroke="1" extrusionOk="0">
                  <a:moveTo>
                    <a:pt x="11601" y="14640"/>
                  </a:moveTo>
                  <a:cubicBezTo>
                    <a:pt x="9914" y="14338"/>
                    <a:pt x="8226" y="14036"/>
                    <a:pt x="6708" y="14111"/>
                  </a:cubicBezTo>
                  <a:cubicBezTo>
                    <a:pt x="5189" y="14187"/>
                    <a:pt x="3839" y="14640"/>
                    <a:pt x="2658" y="15546"/>
                  </a:cubicBezTo>
                  <a:cubicBezTo>
                    <a:pt x="1477" y="16452"/>
                    <a:pt x="464" y="17812"/>
                    <a:pt x="126" y="18869"/>
                  </a:cubicBezTo>
                  <a:cubicBezTo>
                    <a:pt x="-211" y="19927"/>
                    <a:pt x="126" y="20682"/>
                    <a:pt x="1139" y="21059"/>
                  </a:cubicBezTo>
                  <a:cubicBezTo>
                    <a:pt x="2151" y="21437"/>
                    <a:pt x="3839" y="21437"/>
                    <a:pt x="6876" y="19851"/>
                  </a:cubicBezTo>
                  <a:cubicBezTo>
                    <a:pt x="9914" y="18265"/>
                    <a:pt x="14301" y="15093"/>
                    <a:pt x="17001" y="11845"/>
                  </a:cubicBezTo>
                  <a:cubicBezTo>
                    <a:pt x="19702" y="8598"/>
                    <a:pt x="20714" y="5275"/>
                    <a:pt x="21051" y="3236"/>
                  </a:cubicBezTo>
                  <a:cubicBezTo>
                    <a:pt x="21389" y="1196"/>
                    <a:pt x="21051" y="441"/>
                    <a:pt x="20039" y="139"/>
                  </a:cubicBezTo>
                  <a:cubicBezTo>
                    <a:pt x="19026" y="-163"/>
                    <a:pt x="17339" y="-12"/>
                    <a:pt x="15820" y="970"/>
                  </a:cubicBezTo>
                  <a:cubicBezTo>
                    <a:pt x="14301" y="1952"/>
                    <a:pt x="12952" y="3764"/>
                    <a:pt x="12952" y="7087"/>
                  </a:cubicBezTo>
                  <a:cubicBezTo>
                    <a:pt x="12952" y="10410"/>
                    <a:pt x="14301" y="15244"/>
                    <a:pt x="15651" y="2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470516" y="2666988"/>
              <a:ext cx="188295" cy="66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31" fill="norm" stroke="1" extrusionOk="0">
                  <a:moveTo>
                    <a:pt x="966" y="626"/>
                  </a:moveTo>
                  <a:cubicBezTo>
                    <a:pt x="966" y="283"/>
                    <a:pt x="966" y="-60"/>
                    <a:pt x="847" y="9"/>
                  </a:cubicBezTo>
                  <a:cubicBezTo>
                    <a:pt x="728" y="77"/>
                    <a:pt x="491" y="557"/>
                    <a:pt x="254" y="1551"/>
                  </a:cubicBezTo>
                  <a:cubicBezTo>
                    <a:pt x="16" y="2546"/>
                    <a:pt x="-221" y="4054"/>
                    <a:pt x="372" y="5186"/>
                  </a:cubicBezTo>
                  <a:cubicBezTo>
                    <a:pt x="966" y="6317"/>
                    <a:pt x="2390" y="7071"/>
                    <a:pt x="4052" y="7277"/>
                  </a:cubicBezTo>
                  <a:cubicBezTo>
                    <a:pt x="5713" y="7483"/>
                    <a:pt x="7612" y="7140"/>
                    <a:pt x="9274" y="6043"/>
                  </a:cubicBezTo>
                  <a:cubicBezTo>
                    <a:pt x="10935" y="4946"/>
                    <a:pt x="12359" y="3094"/>
                    <a:pt x="13190" y="1894"/>
                  </a:cubicBezTo>
                  <a:cubicBezTo>
                    <a:pt x="14021" y="694"/>
                    <a:pt x="14258" y="146"/>
                    <a:pt x="14377" y="77"/>
                  </a:cubicBezTo>
                  <a:cubicBezTo>
                    <a:pt x="14495" y="9"/>
                    <a:pt x="14495" y="420"/>
                    <a:pt x="14852" y="1791"/>
                  </a:cubicBezTo>
                  <a:cubicBezTo>
                    <a:pt x="15208" y="3163"/>
                    <a:pt x="15920" y="5494"/>
                    <a:pt x="16988" y="7757"/>
                  </a:cubicBezTo>
                  <a:cubicBezTo>
                    <a:pt x="18056" y="10020"/>
                    <a:pt x="19480" y="12214"/>
                    <a:pt x="20311" y="14100"/>
                  </a:cubicBezTo>
                  <a:cubicBezTo>
                    <a:pt x="21142" y="15986"/>
                    <a:pt x="21379" y="17563"/>
                    <a:pt x="20786" y="18729"/>
                  </a:cubicBezTo>
                  <a:cubicBezTo>
                    <a:pt x="20192" y="19894"/>
                    <a:pt x="18768" y="20649"/>
                    <a:pt x="17344" y="21060"/>
                  </a:cubicBezTo>
                  <a:cubicBezTo>
                    <a:pt x="15920" y="21471"/>
                    <a:pt x="14495" y="21540"/>
                    <a:pt x="13071" y="21266"/>
                  </a:cubicBezTo>
                  <a:cubicBezTo>
                    <a:pt x="11647" y="20991"/>
                    <a:pt x="10223" y="20374"/>
                    <a:pt x="9392" y="19586"/>
                  </a:cubicBezTo>
                  <a:cubicBezTo>
                    <a:pt x="8561" y="18797"/>
                    <a:pt x="8324" y="17837"/>
                    <a:pt x="8087" y="16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754295" y="2813310"/>
              <a:ext cx="67735" cy="27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1475" y="0"/>
                  </a:moveTo>
                  <a:cubicBezTo>
                    <a:pt x="8100" y="3957"/>
                    <a:pt x="4725" y="7915"/>
                    <a:pt x="2700" y="11047"/>
                  </a:cubicBezTo>
                  <a:cubicBezTo>
                    <a:pt x="675" y="14180"/>
                    <a:pt x="0" y="16489"/>
                    <a:pt x="0" y="18220"/>
                  </a:cubicBezTo>
                  <a:cubicBezTo>
                    <a:pt x="0" y="19951"/>
                    <a:pt x="675" y="21105"/>
                    <a:pt x="4387" y="21353"/>
                  </a:cubicBezTo>
                  <a:cubicBezTo>
                    <a:pt x="8100" y="21600"/>
                    <a:pt x="14850" y="20940"/>
                    <a:pt x="2160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714577" y="2972060"/>
              <a:ext cx="94753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982" fill="norm" stroke="1" extrusionOk="0">
                  <a:moveTo>
                    <a:pt x="8342" y="10800"/>
                  </a:moveTo>
                  <a:cubicBezTo>
                    <a:pt x="4585" y="14400"/>
                    <a:pt x="829" y="18000"/>
                    <a:pt x="124" y="19800"/>
                  </a:cubicBezTo>
                  <a:cubicBezTo>
                    <a:pt x="-580" y="21600"/>
                    <a:pt x="1768" y="21600"/>
                    <a:pt x="5759" y="18000"/>
                  </a:cubicBezTo>
                  <a:cubicBezTo>
                    <a:pt x="9750" y="14400"/>
                    <a:pt x="15385" y="7200"/>
                    <a:pt x="210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847429" y="297841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910929" y="2908560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961729" y="2916090"/>
              <a:ext cx="107951" cy="16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4052"/>
                  </a:moveTo>
                  <a:cubicBezTo>
                    <a:pt x="424" y="2649"/>
                    <a:pt x="847" y="1247"/>
                    <a:pt x="2541" y="545"/>
                  </a:cubicBezTo>
                  <a:cubicBezTo>
                    <a:pt x="4235" y="-156"/>
                    <a:pt x="7200" y="-156"/>
                    <a:pt x="9529" y="405"/>
                  </a:cubicBezTo>
                  <a:cubicBezTo>
                    <a:pt x="11859" y="966"/>
                    <a:pt x="13553" y="2088"/>
                    <a:pt x="12918" y="5174"/>
                  </a:cubicBezTo>
                  <a:cubicBezTo>
                    <a:pt x="12282" y="8260"/>
                    <a:pt x="9318" y="13309"/>
                    <a:pt x="7200" y="16395"/>
                  </a:cubicBezTo>
                  <a:cubicBezTo>
                    <a:pt x="5082" y="19480"/>
                    <a:pt x="3812" y="20602"/>
                    <a:pt x="4447" y="21023"/>
                  </a:cubicBezTo>
                  <a:cubicBezTo>
                    <a:pt x="5082" y="21444"/>
                    <a:pt x="7624" y="21163"/>
                    <a:pt x="10800" y="20322"/>
                  </a:cubicBezTo>
                  <a:cubicBezTo>
                    <a:pt x="13976" y="19480"/>
                    <a:pt x="17788" y="18078"/>
                    <a:pt x="21600" y="16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133179" y="2699010"/>
              <a:ext cx="508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825"/>
                    <a:pt x="18000" y="5651"/>
                    <a:pt x="16200" y="8339"/>
                  </a:cubicBezTo>
                  <a:cubicBezTo>
                    <a:pt x="14400" y="11028"/>
                    <a:pt x="12600" y="13580"/>
                    <a:pt x="9900" y="15767"/>
                  </a:cubicBezTo>
                  <a:cubicBezTo>
                    <a:pt x="7200" y="17954"/>
                    <a:pt x="3600" y="19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260973" y="2813310"/>
              <a:ext cx="43657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5043" y="0"/>
                  </a:moveTo>
                  <a:cubicBezTo>
                    <a:pt x="9900" y="5035"/>
                    <a:pt x="4757" y="10069"/>
                    <a:pt x="2185" y="13398"/>
                  </a:cubicBezTo>
                  <a:cubicBezTo>
                    <a:pt x="-386" y="16728"/>
                    <a:pt x="-386" y="18352"/>
                    <a:pt x="643" y="19570"/>
                  </a:cubicBezTo>
                  <a:cubicBezTo>
                    <a:pt x="1671" y="20788"/>
                    <a:pt x="3728" y="21600"/>
                    <a:pt x="7328" y="21600"/>
                  </a:cubicBezTo>
                  <a:cubicBezTo>
                    <a:pt x="10928" y="21600"/>
                    <a:pt x="16071" y="20788"/>
                    <a:pt x="21214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253829" y="295301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355429" y="2984760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399879" y="2902210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476079" y="2870460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491829" y="2292610"/>
              <a:ext cx="234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060"/>
                  </a:moveTo>
                  <a:cubicBezTo>
                    <a:pt x="2530" y="18000"/>
                    <a:pt x="5059" y="14940"/>
                    <a:pt x="6908" y="11790"/>
                  </a:cubicBezTo>
                  <a:cubicBezTo>
                    <a:pt x="8757" y="8640"/>
                    <a:pt x="9924" y="5400"/>
                    <a:pt x="10703" y="3240"/>
                  </a:cubicBezTo>
                  <a:cubicBezTo>
                    <a:pt x="11481" y="1080"/>
                    <a:pt x="11870" y="0"/>
                    <a:pt x="12259" y="0"/>
                  </a:cubicBezTo>
                  <a:cubicBezTo>
                    <a:pt x="12649" y="0"/>
                    <a:pt x="13038" y="1080"/>
                    <a:pt x="13816" y="3780"/>
                  </a:cubicBezTo>
                  <a:cubicBezTo>
                    <a:pt x="14595" y="6480"/>
                    <a:pt x="15762" y="10800"/>
                    <a:pt x="17124" y="14040"/>
                  </a:cubicBezTo>
                  <a:cubicBezTo>
                    <a:pt x="18486" y="17280"/>
                    <a:pt x="20043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869779" y="294666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882479" y="306731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8410471" y="2895860"/>
              <a:ext cx="148199" cy="53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35" fill="norm" stroke="1" extrusionOk="0">
                  <a:moveTo>
                    <a:pt x="1666" y="0"/>
                  </a:moveTo>
                  <a:cubicBezTo>
                    <a:pt x="766" y="1964"/>
                    <a:pt x="-134" y="3927"/>
                    <a:pt x="16" y="5379"/>
                  </a:cubicBezTo>
                  <a:cubicBezTo>
                    <a:pt x="166" y="6830"/>
                    <a:pt x="1366" y="7769"/>
                    <a:pt x="2716" y="8281"/>
                  </a:cubicBezTo>
                  <a:cubicBezTo>
                    <a:pt x="4066" y="8794"/>
                    <a:pt x="5566" y="8879"/>
                    <a:pt x="7366" y="8409"/>
                  </a:cubicBezTo>
                  <a:cubicBezTo>
                    <a:pt x="9166" y="7940"/>
                    <a:pt x="11266" y="6915"/>
                    <a:pt x="12916" y="5720"/>
                  </a:cubicBezTo>
                  <a:cubicBezTo>
                    <a:pt x="14566" y="4525"/>
                    <a:pt x="15766" y="3159"/>
                    <a:pt x="16816" y="2177"/>
                  </a:cubicBezTo>
                  <a:cubicBezTo>
                    <a:pt x="17866" y="1195"/>
                    <a:pt x="18766" y="598"/>
                    <a:pt x="19216" y="512"/>
                  </a:cubicBezTo>
                  <a:cubicBezTo>
                    <a:pt x="19666" y="427"/>
                    <a:pt x="19666" y="854"/>
                    <a:pt x="19666" y="2262"/>
                  </a:cubicBezTo>
                  <a:cubicBezTo>
                    <a:pt x="19666" y="3671"/>
                    <a:pt x="19666" y="6062"/>
                    <a:pt x="20116" y="8836"/>
                  </a:cubicBezTo>
                  <a:cubicBezTo>
                    <a:pt x="20566" y="11611"/>
                    <a:pt x="21466" y="14770"/>
                    <a:pt x="20716" y="16904"/>
                  </a:cubicBezTo>
                  <a:cubicBezTo>
                    <a:pt x="19966" y="19039"/>
                    <a:pt x="17566" y="20149"/>
                    <a:pt x="15616" y="20789"/>
                  </a:cubicBezTo>
                  <a:cubicBezTo>
                    <a:pt x="13666" y="21429"/>
                    <a:pt x="12166" y="21600"/>
                    <a:pt x="10816" y="21515"/>
                  </a:cubicBezTo>
                  <a:cubicBezTo>
                    <a:pt x="9466" y="21429"/>
                    <a:pt x="8266" y="21088"/>
                    <a:pt x="7966" y="20405"/>
                  </a:cubicBezTo>
                  <a:cubicBezTo>
                    <a:pt x="7666" y="19722"/>
                    <a:pt x="8266" y="18697"/>
                    <a:pt x="8866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8645571" y="3018243"/>
              <a:ext cx="81459" cy="26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60" fill="norm" stroke="1" extrusionOk="0">
                  <a:moveTo>
                    <a:pt x="20781" y="1917"/>
                  </a:moveTo>
                  <a:cubicBezTo>
                    <a:pt x="19701" y="1060"/>
                    <a:pt x="18621" y="203"/>
                    <a:pt x="17001" y="31"/>
                  </a:cubicBezTo>
                  <a:cubicBezTo>
                    <a:pt x="15381" y="-140"/>
                    <a:pt x="13221" y="374"/>
                    <a:pt x="9981" y="2174"/>
                  </a:cubicBezTo>
                  <a:cubicBezTo>
                    <a:pt x="6741" y="3974"/>
                    <a:pt x="2421" y="7060"/>
                    <a:pt x="801" y="10231"/>
                  </a:cubicBezTo>
                  <a:cubicBezTo>
                    <a:pt x="-819" y="13403"/>
                    <a:pt x="261" y="16660"/>
                    <a:pt x="1881" y="18546"/>
                  </a:cubicBezTo>
                  <a:cubicBezTo>
                    <a:pt x="3501" y="20431"/>
                    <a:pt x="5661" y="20946"/>
                    <a:pt x="782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779540" y="3041910"/>
              <a:ext cx="5544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8953" y="0"/>
                  </a:moveTo>
                  <a:cubicBezTo>
                    <a:pt x="4953" y="4717"/>
                    <a:pt x="953" y="9434"/>
                    <a:pt x="153" y="12910"/>
                  </a:cubicBezTo>
                  <a:cubicBezTo>
                    <a:pt x="-647" y="16386"/>
                    <a:pt x="1753" y="18621"/>
                    <a:pt x="5753" y="19862"/>
                  </a:cubicBezTo>
                  <a:cubicBezTo>
                    <a:pt x="9753" y="21103"/>
                    <a:pt x="15353" y="21352"/>
                    <a:pt x="20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765129" y="3149860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923879" y="3137160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948056" y="3092710"/>
              <a:ext cx="139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00"/>
                    <a:pt x="1783" y="8400"/>
                    <a:pt x="240" y="12000"/>
                  </a:cubicBezTo>
                  <a:cubicBezTo>
                    <a:pt x="-1303" y="15600"/>
                    <a:pt x="4868" y="18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031829" y="3090508"/>
              <a:ext cx="120651" cy="12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0" y="5500"/>
                  </a:moveTo>
                  <a:cubicBezTo>
                    <a:pt x="379" y="3785"/>
                    <a:pt x="758" y="2071"/>
                    <a:pt x="2274" y="1042"/>
                  </a:cubicBezTo>
                  <a:cubicBezTo>
                    <a:pt x="3789" y="14"/>
                    <a:pt x="6442" y="-329"/>
                    <a:pt x="8526" y="357"/>
                  </a:cubicBezTo>
                  <a:cubicBezTo>
                    <a:pt x="10611" y="1042"/>
                    <a:pt x="12126" y="2757"/>
                    <a:pt x="12126" y="5500"/>
                  </a:cubicBezTo>
                  <a:cubicBezTo>
                    <a:pt x="12126" y="8242"/>
                    <a:pt x="10611" y="12014"/>
                    <a:pt x="9095" y="14585"/>
                  </a:cubicBezTo>
                  <a:cubicBezTo>
                    <a:pt x="7579" y="17157"/>
                    <a:pt x="6063" y="18528"/>
                    <a:pt x="6442" y="19557"/>
                  </a:cubicBezTo>
                  <a:cubicBezTo>
                    <a:pt x="6821" y="20585"/>
                    <a:pt x="9095" y="21271"/>
                    <a:pt x="11937" y="20757"/>
                  </a:cubicBezTo>
                  <a:cubicBezTo>
                    <a:pt x="14779" y="20242"/>
                    <a:pt x="18189" y="18528"/>
                    <a:pt x="21600" y="16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171529" y="3016510"/>
              <a:ext cx="6722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0" y="0"/>
                  </a:moveTo>
                  <a:cubicBezTo>
                    <a:pt x="7200" y="3420"/>
                    <a:pt x="14400" y="6840"/>
                    <a:pt x="18000" y="9540"/>
                  </a:cubicBezTo>
                  <a:cubicBezTo>
                    <a:pt x="21600" y="12240"/>
                    <a:pt x="21600" y="14220"/>
                    <a:pt x="18655" y="16110"/>
                  </a:cubicBezTo>
                  <a:cubicBezTo>
                    <a:pt x="15709" y="18000"/>
                    <a:pt x="9818" y="19800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311229" y="315621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525388" y="3030154"/>
              <a:ext cx="81726" cy="24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515" fill="norm" stroke="1" extrusionOk="0">
                  <a:moveTo>
                    <a:pt x="14658" y="1620"/>
                  </a:moveTo>
                  <a:cubicBezTo>
                    <a:pt x="13078" y="862"/>
                    <a:pt x="11497" y="104"/>
                    <a:pt x="9653" y="10"/>
                  </a:cubicBezTo>
                  <a:cubicBezTo>
                    <a:pt x="7809" y="-85"/>
                    <a:pt x="5702" y="483"/>
                    <a:pt x="3595" y="1620"/>
                  </a:cubicBezTo>
                  <a:cubicBezTo>
                    <a:pt x="1487" y="2757"/>
                    <a:pt x="-620" y="4462"/>
                    <a:pt x="170" y="6073"/>
                  </a:cubicBezTo>
                  <a:cubicBezTo>
                    <a:pt x="960" y="7683"/>
                    <a:pt x="4648" y="9199"/>
                    <a:pt x="8600" y="10715"/>
                  </a:cubicBezTo>
                  <a:cubicBezTo>
                    <a:pt x="12551" y="12231"/>
                    <a:pt x="16765" y="13747"/>
                    <a:pt x="18873" y="15168"/>
                  </a:cubicBezTo>
                  <a:cubicBezTo>
                    <a:pt x="20980" y="16589"/>
                    <a:pt x="20980" y="17915"/>
                    <a:pt x="17819" y="18957"/>
                  </a:cubicBezTo>
                  <a:cubicBezTo>
                    <a:pt x="14658" y="19999"/>
                    <a:pt x="8336" y="20757"/>
                    <a:pt x="2014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064523" y="569819"/>
              <a:ext cx="157807" cy="49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7" fill="norm" stroke="1" extrusionOk="0">
                  <a:moveTo>
                    <a:pt x="14559" y="1476"/>
                  </a:moveTo>
                  <a:cubicBezTo>
                    <a:pt x="14559" y="1012"/>
                    <a:pt x="14559" y="549"/>
                    <a:pt x="13839" y="271"/>
                  </a:cubicBezTo>
                  <a:cubicBezTo>
                    <a:pt x="13119" y="-7"/>
                    <a:pt x="11679" y="-100"/>
                    <a:pt x="9519" y="132"/>
                  </a:cubicBezTo>
                  <a:cubicBezTo>
                    <a:pt x="7359" y="364"/>
                    <a:pt x="4479" y="920"/>
                    <a:pt x="2607" y="1383"/>
                  </a:cubicBezTo>
                  <a:cubicBezTo>
                    <a:pt x="735" y="1847"/>
                    <a:pt x="-129" y="2218"/>
                    <a:pt x="15" y="2774"/>
                  </a:cubicBezTo>
                  <a:cubicBezTo>
                    <a:pt x="159" y="3330"/>
                    <a:pt x="1311" y="4072"/>
                    <a:pt x="2463" y="4860"/>
                  </a:cubicBezTo>
                  <a:cubicBezTo>
                    <a:pt x="3615" y="5648"/>
                    <a:pt x="4767" y="6482"/>
                    <a:pt x="4911" y="7316"/>
                  </a:cubicBezTo>
                  <a:cubicBezTo>
                    <a:pt x="5055" y="8151"/>
                    <a:pt x="4191" y="8985"/>
                    <a:pt x="3039" y="9448"/>
                  </a:cubicBezTo>
                  <a:cubicBezTo>
                    <a:pt x="1887" y="9912"/>
                    <a:pt x="447" y="10005"/>
                    <a:pt x="735" y="9958"/>
                  </a:cubicBezTo>
                  <a:cubicBezTo>
                    <a:pt x="1023" y="9912"/>
                    <a:pt x="3039" y="9727"/>
                    <a:pt x="4767" y="9773"/>
                  </a:cubicBezTo>
                  <a:cubicBezTo>
                    <a:pt x="6495" y="9819"/>
                    <a:pt x="7935" y="10097"/>
                    <a:pt x="8799" y="10700"/>
                  </a:cubicBezTo>
                  <a:cubicBezTo>
                    <a:pt x="9663" y="11303"/>
                    <a:pt x="9951" y="12230"/>
                    <a:pt x="8943" y="13620"/>
                  </a:cubicBezTo>
                  <a:cubicBezTo>
                    <a:pt x="7935" y="15011"/>
                    <a:pt x="5631" y="16865"/>
                    <a:pt x="4335" y="18024"/>
                  </a:cubicBezTo>
                  <a:cubicBezTo>
                    <a:pt x="3039" y="19182"/>
                    <a:pt x="2751" y="19646"/>
                    <a:pt x="2607" y="20109"/>
                  </a:cubicBezTo>
                  <a:cubicBezTo>
                    <a:pt x="2463" y="20573"/>
                    <a:pt x="2463" y="21036"/>
                    <a:pt x="3615" y="21268"/>
                  </a:cubicBezTo>
                  <a:cubicBezTo>
                    <a:pt x="4767" y="21500"/>
                    <a:pt x="7071" y="21500"/>
                    <a:pt x="10239" y="21454"/>
                  </a:cubicBezTo>
                  <a:cubicBezTo>
                    <a:pt x="13407" y="21407"/>
                    <a:pt x="17439" y="21315"/>
                    <a:pt x="21471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104979" y="547066"/>
              <a:ext cx="99902" cy="44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15" fill="norm" stroke="1" extrusionOk="0">
                  <a:moveTo>
                    <a:pt x="0" y="267"/>
                  </a:moveTo>
                  <a:cubicBezTo>
                    <a:pt x="2250" y="67"/>
                    <a:pt x="4500" y="-133"/>
                    <a:pt x="7650" y="117"/>
                  </a:cubicBezTo>
                  <a:cubicBezTo>
                    <a:pt x="10800" y="367"/>
                    <a:pt x="14850" y="1067"/>
                    <a:pt x="15975" y="2017"/>
                  </a:cubicBezTo>
                  <a:cubicBezTo>
                    <a:pt x="17100" y="2967"/>
                    <a:pt x="15300" y="4167"/>
                    <a:pt x="13950" y="5017"/>
                  </a:cubicBezTo>
                  <a:cubicBezTo>
                    <a:pt x="12600" y="5867"/>
                    <a:pt x="11700" y="6367"/>
                    <a:pt x="11250" y="6867"/>
                  </a:cubicBezTo>
                  <a:cubicBezTo>
                    <a:pt x="10800" y="7367"/>
                    <a:pt x="10800" y="7867"/>
                    <a:pt x="11475" y="8317"/>
                  </a:cubicBezTo>
                  <a:cubicBezTo>
                    <a:pt x="12150" y="8767"/>
                    <a:pt x="13500" y="9167"/>
                    <a:pt x="15300" y="9467"/>
                  </a:cubicBezTo>
                  <a:cubicBezTo>
                    <a:pt x="17100" y="9767"/>
                    <a:pt x="19350" y="9967"/>
                    <a:pt x="19575" y="10217"/>
                  </a:cubicBezTo>
                  <a:cubicBezTo>
                    <a:pt x="19800" y="10467"/>
                    <a:pt x="18000" y="10767"/>
                    <a:pt x="17550" y="11567"/>
                  </a:cubicBezTo>
                  <a:cubicBezTo>
                    <a:pt x="17100" y="12367"/>
                    <a:pt x="18000" y="13667"/>
                    <a:pt x="19125" y="14817"/>
                  </a:cubicBezTo>
                  <a:cubicBezTo>
                    <a:pt x="20250" y="15967"/>
                    <a:pt x="21600" y="16967"/>
                    <a:pt x="21150" y="18117"/>
                  </a:cubicBezTo>
                  <a:cubicBezTo>
                    <a:pt x="20700" y="19267"/>
                    <a:pt x="18450" y="20567"/>
                    <a:pt x="14625" y="21017"/>
                  </a:cubicBezTo>
                  <a:cubicBezTo>
                    <a:pt x="10800" y="21467"/>
                    <a:pt x="5400" y="21067"/>
                    <a:pt x="0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610211" y="2954018"/>
              <a:ext cx="97769" cy="38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95" fill="norm" stroke="1" extrusionOk="0">
                  <a:moveTo>
                    <a:pt x="15712" y="1001"/>
                  </a:moveTo>
                  <a:cubicBezTo>
                    <a:pt x="13414" y="648"/>
                    <a:pt x="11116" y="296"/>
                    <a:pt x="8818" y="120"/>
                  </a:cubicBezTo>
                  <a:cubicBezTo>
                    <a:pt x="6521" y="-56"/>
                    <a:pt x="4223" y="-56"/>
                    <a:pt x="3074" y="237"/>
                  </a:cubicBezTo>
                  <a:cubicBezTo>
                    <a:pt x="1925" y="531"/>
                    <a:pt x="1925" y="1118"/>
                    <a:pt x="3074" y="2116"/>
                  </a:cubicBezTo>
                  <a:cubicBezTo>
                    <a:pt x="4223" y="3114"/>
                    <a:pt x="6521" y="4522"/>
                    <a:pt x="7670" y="5520"/>
                  </a:cubicBezTo>
                  <a:cubicBezTo>
                    <a:pt x="8818" y="6518"/>
                    <a:pt x="8818" y="7105"/>
                    <a:pt x="8359" y="7692"/>
                  </a:cubicBezTo>
                  <a:cubicBezTo>
                    <a:pt x="7899" y="8279"/>
                    <a:pt x="6980" y="8866"/>
                    <a:pt x="7210" y="9394"/>
                  </a:cubicBezTo>
                  <a:cubicBezTo>
                    <a:pt x="7440" y="9922"/>
                    <a:pt x="8818" y="10392"/>
                    <a:pt x="9048" y="11390"/>
                  </a:cubicBezTo>
                  <a:cubicBezTo>
                    <a:pt x="9278" y="12387"/>
                    <a:pt x="8359" y="13914"/>
                    <a:pt x="6750" y="15264"/>
                  </a:cubicBezTo>
                  <a:cubicBezTo>
                    <a:pt x="5142" y="16614"/>
                    <a:pt x="2844" y="17787"/>
                    <a:pt x="1465" y="18668"/>
                  </a:cubicBezTo>
                  <a:cubicBezTo>
                    <a:pt x="87" y="19548"/>
                    <a:pt x="-373" y="20135"/>
                    <a:pt x="316" y="20605"/>
                  </a:cubicBezTo>
                  <a:cubicBezTo>
                    <a:pt x="1006" y="21074"/>
                    <a:pt x="2844" y="21427"/>
                    <a:pt x="6521" y="21485"/>
                  </a:cubicBezTo>
                  <a:cubicBezTo>
                    <a:pt x="10197" y="21544"/>
                    <a:pt x="15712" y="21309"/>
                    <a:pt x="21227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596979" y="2927610"/>
              <a:ext cx="6252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0" y="635"/>
                  </a:moveTo>
                  <a:cubicBezTo>
                    <a:pt x="2880" y="318"/>
                    <a:pt x="5760" y="0"/>
                    <a:pt x="8640" y="0"/>
                  </a:cubicBezTo>
                  <a:cubicBezTo>
                    <a:pt x="11520" y="0"/>
                    <a:pt x="14400" y="318"/>
                    <a:pt x="16560" y="1059"/>
                  </a:cubicBezTo>
                  <a:cubicBezTo>
                    <a:pt x="18720" y="1800"/>
                    <a:pt x="20160" y="2965"/>
                    <a:pt x="19800" y="4024"/>
                  </a:cubicBezTo>
                  <a:cubicBezTo>
                    <a:pt x="19440" y="5082"/>
                    <a:pt x="17280" y="6035"/>
                    <a:pt x="15840" y="7041"/>
                  </a:cubicBezTo>
                  <a:cubicBezTo>
                    <a:pt x="14400" y="8047"/>
                    <a:pt x="13680" y="9106"/>
                    <a:pt x="14040" y="10535"/>
                  </a:cubicBezTo>
                  <a:cubicBezTo>
                    <a:pt x="14400" y="11965"/>
                    <a:pt x="15840" y="13765"/>
                    <a:pt x="17280" y="15194"/>
                  </a:cubicBezTo>
                  <a:cubicBezTo>
                    <a:pt x="18720" y="16624"/>
                    <a:pt x="20160" y="17682"/>
                    <a:pt x="20880" y="18529"/>
                  </a:cubicBezTo>
                  <a:cubicBezTo>
                    <a:pt x="21600" y="19376"/>
                    <a:pt x="21600" y="20012"/>
                    <a:pt x="18360" y="20488"/>
                  </a:cubicBezTo>
                  <a:cubicBezTo>
                    <a:pt x="15120" y="20965"/>
                    <a:pt x="8640" y="21282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92614" y="4056978"/>
              <a:ext cx="230798" cy="38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41" fill="norm" stroke="1" extrusionOk="0">
                  <a:moveTo>
                    <a:pt x="12085" y="1793"/>
                  </a:moveTo>
                  <a:cubicBezTo>
                    <a:pt x="11495" y="1213"/>
                    <a:pt x="10906" y="632"/>
                    <a:pt x="9925" y="284"/>
                  </a:cubicBezTo>
                  <a:cubicBezTo>
                    <a:pt x="8943" y="-65"/>
                    <a:pt x="7568" y="-181"/>
                    <a:pt x="6194" y="458"/>
                  </a:cubicBezTo>
                  <a:cubicBezTo>
                    <a:pt x="4819" y="1096"/>
                    <a:pt x="3445" y="2490"/>
                    <a:pt x="2266" y="4929"/>
                  </a:cubicBezTo>
                  <a:cubicBezTo>
                    <a:pt x="1088" y="7367"/>
                    <a:pt x="106" y="10851"/>
                    <a:pt x="8" y="13696"/>
                  </a:cubicBezTo>
                  <a:cubicBezTo>
                    <a:pt x="-90" y="16542"/>
                    <a:pt x="695" y="18748"/>
                    <a:pt x="1579" y="19967"/>
                  </a:cubicBezTo>
                  <a:cubicBezTo>
                    <a:pt x="2463" y="21187"/>
                    <a:pt x="3445" y="21419"/>
                    <a:pt x="5212" y="21129"/>
                  </a:cubicBezTo>
                  <a:cubicBezTo>
                    <a:pt x="6979" y="20838"/>
                    <a:pt x="9532" y="20025"/>
                    <a:pt x="12183" y="18284"/>
                  </a:cubicBezTo>
                  <a:cubicBezTo>
                    <a:pt x="14834" y="16542"/>
                    <a:pt x="17583" y="13871"/>
                    <a:pt x="19154" y="11954"/>
                  </a:cubicBezTo>
                  <a:cubicBezTo>
                    <a:pt x="20725" y="10038"/>
                    <a:pt x="21117" y="8877"/>
                    <a:pt x="21314" y="7832"/>
                  </a:cubicBezTo>
                  <a:cubicBezTo>
                    <a:pt x="21510" y="6787"/>
                    <a:pt x="21510" y="5858"/>
                    <a:pt x="20332" y="5103"/>
                  </a:cubicBezTo>
                  <a:cubicBezTo>
                    <a:pt x="19154" y="4348"/>
                    <a:pt x="16797" y="3767"/>
                    <a:pt x="14735" y="4174"/>
                  </a:cubicBezTo>
                  <a:cubicBezTo>
                    <a:pt x="12674" y="4580"/>
                    <a:pt x="10906" y="5974"/>
                    <a:pt x="9139" y="7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10179" y="4235710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176"/>
                    <a:pt x="4114" y="6353"/>
                    <a:pt x="7714" y="9953"/>
                  </a:cubicBezTo>
                  <a:cubicBezTo>
                    <a:pt x="11314" y="13553"/>
                    <a:pt x="16457" y="17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87979" y="4134110"/>
              <a:ext cx="7760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0" y="0"/>
                  </a:moveTo>
                  <a:cubicBezTo>
                    <a:pt x="3411" y="133"/>
                    <a:pt x="6821" y="267"/>
                    <a:pt x="10516" y="1667"/>
                  </a:cubicBezTo>
                  <a:cubicBezTo>
                    <a:pt x="14211" y="3067"/>
                    <a:pt x="18189" y="5733"/>
                    <a:pt x="19895" y="8733"/>
                  </a:cubicBezTo>
                  <a:cubicBezTo>
                    <a:pt x="21600" y="11733"/>
                    <a:pt x="21032" y="15067"/>
                    <a:pt x="17905" y="17267"/>
                  </a:cubicBezTo>
                  <a:cubicBezTo>
                    <a:pt x="14779" y="19467"/>
                    <a:pt x="9095" y="20533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625421" y="4142881"/>
              <a:ext cx="87909" cy="33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45" fill="norm" stroke="1" extrusionOk="0">
                  <a:moveTo>
                    <a:pt x="20862" y="3920"/>
                  </a:moveTo>
                  <a:cubicBezTo>
                    <a:pt x="20862" y="3241"/>
                    <a:pt x="20862" y="2562"/>
                    <a:pt x="19857" y="1815"/>
                  </a:cubicBezTo>
                  <a:cubicBezTo>
                    <a:pt x="18853" y="1068"/>
                    <a:pt x="16843" y="253"/>
                    <a:pt x="14834" y="49"/>
                  </a:cubicBezTo>
                  <a:cubicBezTo>
                    <a:pt x="12825" y="-155"/>
                    <a:pt x="10815" y="253"/>
                    <a:pt x="8053" y="1883"/>
                  </a:cubicBezTo>
                  <a:cubicBezTo>
                    <a:pt x="5290" y="3513"/>
                    <a:pt x="1774" y="6366"/>
                    <a:pt x="518" y="9151"/>
                  </a:cubicBezTo>
                  <a:cubicBezTo>
                    <a:pt x="-738" y="11936"/>
                    <a:pt x="267" y="14653"/>
                    <a:pt x="3783" y="16690"/>
                  </a:cubicBezTo>
                  <a:cubicBezTo>
                    <a:pt x="7299" y="18728"/>
                    <a:pt x="13327" y="20087"/>
                    <a:pt x="19355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469484" y="4121941"/>
              <a:ext cx="209046" cy="36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46" fill="norm" stroke="1" extrusionOk="0">
                  <a:moveTo>
                    <a:pt x="3875" y="2178"/>
                  </a:moveTo>
                  <a:cubicBezTo>
                    <a:pt x="3875" y="1196"/>
                    <a:pt x="3875" y="214"/>
                    <a:pt x="3875" y="30"/>
                  </a:cubicBezTo>
                  <a:cubicBezTo>
                    <a:pt x="3875" y="-154"/>
                    <a:pt x="3875" y="460"/>
                    <a:pt x="3984" y="2791"/>
                  </a:cubicBezTo>
                  <a:cubicBezTo>
                    <a:pt x="4093" y="5123"/>
                    <a:pt x="4312" y="9173"/>
                    <a:pt x="4530" y="12364"/>
                  </a:cubicBezTo>
                  <a:cubicBezTo>
                    <a:pt x="4748" y="15555"/>
                    <a:pt x="4966" y="17887"/>
                    <a:pt x="5075" y="19360"/>
                  </a:cubicBezTo>
                  <a:cubicBezTo>
                    <a:pt x="5184" y="20832"/>
                    <a:pt x="5184" y="21446"/>
                    <a:pt x="4748" y="21446"/>
                  </a:cubicBezTo>
                  <a:cubicBezTo>
                    <a:pt x="4312" y="21446"/>
                    <a:pt x="3439" y="20832"/>
                    <a:pt x="2675" y="20157"/>
                  </a:cubicBezTo>
                  <a:cubicBezTo>
                    <a:pt x="1912" y="19482"/>
                    <a:pt x="1257" y="18746"/>
                    <a:pt x="821" y="18010"/>
                  </a:cubicBezTo>
                  <a:cubicBezTo>
                    <a:pt x="384" y="17273"/>
                    <a:pt x="166" y="16537"/>
                    <a:pt x="57" y="15862"/>
                  </a:cubicBezTo>
                  <a:cubicBezTo>
                    <a:pt x="-52" y="15187"/>
                    <a:pt x="-52" y="14573"/>
                    <a:pt x="493" y="14144"/>
                  </a:cubicBezTo>
                  <a:cubicBezTo>
                    <a:pt x="1039" y="13714"/>
                    <a:pt x="2130" y="13469"/>
                    <a:pt x="4312" y="12364"/>
                  </a:cubicBezTo>
                  <a:cubicBezTo>
                    <a:pt x="6493" y="11260"/>
                    <a:pt x="9766" y="9296"/>
                    <a:pt x="12057" y="7516"/>
                  </a:cubicBezTo>
                  <a:cubicBezTo>
                    <a:pt x="14348" y="5737"/>
                    <a:pt x="15657" y="4141"/>
                    <a:pt x="16421" y="2914"/>
                  </a:cubicBezTo>
                  <a:cubicBezTo>
                    <a:pt x="17184" y="1687"/>
                    <a:pt x="17403" y="828"/>
                    <a:pt x="17512" y="705"/>
                  </a:cubicBezTo>
                  <a:cubicBezTo>
                    <a:pt x="17621" y="582"/>
                    <a:pt x="17621" y="1196"/>
                    <a:pt x="17512" y="3712"/>
                  </a:cubicBezTo>
                  <a:cubicBezTo>
                    <a:pt x="17403" y="6228"/>
                    <a:pt x="17184" y="10646"/>
                    <a:pt x="17293" y="13530"/>
                  </a:cubicBezTo>
                  <a:cubicBezTo>
                    <a:pt x="17403" y="16414"/>
                    <a:pt x="17839" y="17764"/>
                    <a:pt x="18603" y="18623"/>
                  </a:cubicBezTo>
                  <a:cubicBezTo>
                    <a:pt x="19366" y="19482"/>
                    <a:pt x="20457" y="19851"/>
                    <a:pt x="21548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702578" y="4318260"/>
              <a:ext cx="79668" cy="14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150" fill="norm" stroke="1" extrusionOk="0">
                  <a:moveTo>
                    <a:pt x="18631" y="0"/>
                  </a:moveTo>
                  <a:cubicBezTo>
                    <a:pt x="12538" y="2160"/>
                    <a:pt x="6446" y="4320"/>
                    <a:pt x="3123" y="6943"/>
                  </a:cubicBezTo>
                  <a:cubicBezTo>
                    <a:pt x="-200" y="9566"/>
                    <a:pt x="-754" y="12651"/>
                    <a:pt x="908" y="15274"/>
                  </a:cubicBezTo>
                  <a:cubicBezTo>
                    <a:pt x="2569" y="17897"/>
                    <a:pt x="6446" y="20057"/>
                    <a:pt x="9769" y="20829"/>
                  </a:cubicBezTo>
                  <a:cubicBezTo>
                    <a:pt x="13092" y="21600"/>
                    <a:pt x="15861" y="20983"/>
                    <a:pt x="17800" y="18977"/>
                  </a:cubicBezTo>
                  <a:cubicBezTo>
                    <a:pt x="19738" y="16971"/>
                    <a:pt x="20846" y="13577"/>
                    <a:pt x="20846" y="10954"/>
                  </a:cubicBezTo>
                  <a:cubicBezTo>
                    <a:pt x="20846" y="8331"/>
                    <a:pt x="19738" y="6480"/>
                    <a:pt x="16969" y="4783"/>
                  </a:cubicBezTo>
                  <a:cubicBezTo>
                    <a:pt x="14200" y="3086"/>
                    <a:pt x="9769" y="1543"/>
                    <a:pt x="8661" y="2006"/>
                  </a:cubicBezTo>
                  <a:cubicBezTo>
                    <a:pt x="7554" y="2469"/>
                    <a:pt x="9769" y="4937"/>
                    <a:pt x="11984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826695" y="4311910"/>
              <a:ext cx="179104" cy="1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88" fill="norm" stroke="1" extrusionOk="0">
                  <a:moveTo>
                    <a:pt x="5845" y="3927"/>
                  </a:moveTo>
                  <a:cubicBezTo>
                    <a:pt x="4574" y="3600"/>
                    <a:pt x="3304" y="3273"/>
                    <a:pt x="2414" y="3927"/>
                  </a:cubicBezTo>
                  <a:cubicBezTo>
                    <a:pt x="1525" y="4582"/>
                    <a:pt x="1016" y="6218"/>
                    <a:pt x="635" y="8345"/>
                  </a:cubicBezTo>
                  <a:cubicBezTo>
                    <a:pt x="254" y="10473"/>
                    <a:pt x="0" y="13091"/>
                    <a:pt x="0" y="15218"/>
                  </a:cubicBezTo>
                  <a:cubicBezTo>
                    <a:pt x="0" y="17345"/>
                    <a:pt x="254" y="18982"/>
                    <a:pt x="1144" y="19964"/>
                  </a:cubicBezTo>
                  <a:cubicBezTo>
                    <a:pt x="2033" y="20945"/>
                    <a:pt x="3558" y="21273"/>
                    <a:pt x="4828" y="20782"/>
                  </a:cubicBezTo>
                  <a:cubicBezTo>
                    <a:pt x="6099" y="20291"/>
                    <a:pt x="7115" y="18982"/>
                    <a:pt x="8005" y="18982"/>
                  </a:cubicBezTo>
                  <a:cubicBezTo>
                    <a:pt x="8894" y="18982"/>
                    <a:pt x="9656" y="20291"/>
                    <a:pt x="10673" y="20945"/>
                  </a:cubicBezTo>
                  <a:cubicBezTo>
                    <a:pt x="11689" y="21600"/>
                    <a:pt x="12960" y="21600"/>
                    <a:pt x="14739" y="20455"/>
                  </a:cubicBezTo>
                  <a:cubicBezTo>
                    <a:pt x="16518" y="19309"/>
                    <a:pt x="18805" y="17018"/>
                    <a:pt x="20075" y="14236"/>
                  </a:cubicBezTo>
                  <a:cubicBezTo>
                    <a:pt x="21346" y="11455"/>
                    <a:pt x="21600" y="8182"/>
                    <a:pt x="21473" y="5727"/>
                  </a:cubicBezTo>
                  <a:cubicBezTo>
                    <a:pt x="21346" y="3273"/>
                    <a:pt x="20838" y="1636"/>
                    <a:pt x="20202" y="818"/>
                  </a:cubicBezTo>
                  <a:cubicBezTo>
                    <a:pt x="19567" y="0"/>
                    <a:pt x="18805" y="0"/>
                    <a:pt x="180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579099" y="4091557"/>
              <a:ext cx="222891" cy="40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7" fill="norm" stroke="1" extrusionOk="0">
                  <a:moveTo>
                    <a:pt x="9798" y="1935"/>
                  </a:moveTo>
                  <a:cubicBezTo>
                    <a:pt x="9999" y="1030"/>
                    <a:pt x="10201" y="125"/>
                    <a:pt x="10100" y="12"/>
                  </a:cubicBezTo>
                  <a:cubicBezTo>
                    <a:pt x="9999" y="-101"/>
                    <a:pt x="9596" y="578"/>
                    <a:pt x="9091" y="3122"/>
                  </a:cubicBezTo>
                  <a:cubicBezTo>
                    <a:pt x="8586" y="5667"/>
                    <a:pt x="7981" y="10077"/>
                    <a:pt x="7678" y="13244"/>
                  </a:cubicBezTo>
                  <a:cubicBezTo>
                    <a:pt x="7375" y="16410"/>
                    <a:pt x="7375" y="18333"/>
                    <a:pt x="7476" y="19576"/>
                  </a:cubicBezTo>
                  <a:cubicBezTo>
                    <a:pt x="7577" y="20820"/>
                    <a:pt x="7779" y="21386"/>
                    <a:pt x="8284" y="21442"/>
                  </a:cubicBezTo>
                  <a:cubicBezTo>
                    <a:pt x="8788" y="21499"/>
                    <a:pt x="9596" y="21047"/>
                    <a:pt x="10100" y="19916"/>
                  </a:cubicBezTo>
                  <a:cubicBezTo>
                    <a:pt x="10605" y="18785"/>
                    <a:pt x="10807" y="16975"/>
                    <a:pt x="9999" y="15618"/>
                  </a:cubicBezTo>
                  <a:cubicBezTo>
                    <a:pt x="9192" y="14261"/>
                    <a:pt x="7375" y="13357"/>
                    <a:pt x="5962" y="12904"/>
                  </a:cubicBezTo>
                  <a:cubicBezTo>
                    <a:pt x="4549" y="12452"/>
                    <a:pt x="3540" y="12452"/>
                    <a:pt x="2429" y="12508"/>
                  </a:cubicBezTo>
                  <a:cubicBezTo>
                    <a:pt x="1319" y="12565"/>
                    <a:pt x="108" y="12678"/>
                    <a:pt x="7" y="12735"/>
                  </a:cubicBezTo>
                  <a:cubicBezTo>
                    <a:pt x="-94" y="12791"/>
                    <a:pt x="915" y="12791"/>
                    <a:pt x="3943" y="12565"/>
                  </a:cubicBezTo>
                  <a:cubicBezTo>
                    <a:pt x="6971" y="12339"/>
                    <a:pt x="12018" y="11886"/>
                    <a:pt x="15147" y="11547"/>
                  </a:cubicBezTo>
                  <a:cubicBezTo>
                    <a:pt x="18276" y="11208"/>
                    <a:pt x="19487" y="10982"/>
                    <a:pt x="19386" y="10982"/>
                  </a:cubicBezTo>
                  <a:cubicBezTo>
                    <a:pt x="19285" y="10982"/>
                    <a:pt x="17872" y="11208"/>
                    <a:pt x="16459" y="11886"/>
                  </a:cubicBezTo>
                  <a:cubicBezTo>
                    <a:pt x="15046" y="12565"/>
                    <a:pt x="13633" y="13696"/>
                    <a:pt x="13027" y="14827"/>
                  </a:cubicBezTo>
                  <a:cubicBezTo>
                    <a:pt x="12422" y="15958"/>
                    <a:pt x="12624" y="17089"/>
                    <a:pt x="13128" y="17824"/>
                  </a:cubicBezTo>
                  <a:cubicBezTo>
                    <a:pt x="13633" y="18559"/>
                    <a:pt x="14441" y="18898"/>
                    <a:pt x="15551" y="19068"/>
                  </a:cubicBezTo>
                  <a:cubicBezTo>
                    <a:pt x="16661" y="19237"/>
                    <a:pt x="18074" y="19237"/>
                    <a:pt x="19285" y="18898"/>
                  </a:cubicBezTo>
                  <a:cubicBezTo>
                    <a:pt x="20497" y="18559"/>
                    <a:pt x="21506" y="17880"/>
                    <a:pt x="21203" y="16184"/>
                  </a:cubicBezTo>
                  <a:cubicBezTo>
                    <a:pt x="20900" y="14487"/>
                    <a:pt x="19285" y="11773"/>
                    <a:pt x="17670" y="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388387" y="4005587"/>
              <a:ext cx="195143" cy="46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29" fill="norm" stroke="1" extrusionOk="0">
                  <a:moveTo>
                    <a:pt x="8173" y="5078"/>
                  </a:moveTo>
                  <a:cubicBezTo>
                    <a:pt x="10031" y="3899"/>
                    <a:pt x="11889" y="2721"/>
                    <a:pt x="12935" y="1887"/>
                  </a:cubicBezTo>
                  <a:cubicBezTo>
                    <a:pt x="13980" y="1052"/>
                    <a:pt x="14212" y="561"/>
                    <a:pt x="13515" y="267"/>
                  </a:cubicBezTo>
                  <a:cubicBezTo>
                    <a:pt x="12818" y="-28"/>
                    <a:pt x="11193" y="-126"/>
                    <a:pt x="9451" y="218"/>
                  </a:cubicBezTo>
                  <a:cubicBezTo>
                    <a:pt x="7709" y="561"/>
                    <a:pt x="5851" y="1347"/>
                    <a:pt x="4457" y="2967"/>
                  </a:cubicBezTo>
                  <a:cubicBezTo>
                    <a:pt x="3064" y="4587"/>
                    <a:pt x="2135" y="7041"/>
                    <a:pt x="2715" y="9839"/>
                  </a:cubicBezTo>
                  <a:cubicBezTo>
                    <a:pt x="3296" y="12638"/>
                    <a:pt x="5386" y="15779"/>
                    <a:pt x="6664" y="17596"/>
                  </a:cubicBezTo>
                  <a:cubicBezTo>
                    <a:pt x="7941" y="19412"/>
                    <a:pt x="8406" y="19903"/>
                    <a:pt x="8638" y="20394"/>
                  </a:cubicBezTo>
                  <a:cubicBezTo>
                    <a:pt x="8870" y="20885"/>
                    <a:pt x="8870" y="21376"/>
                    <a:pt x="8289" y="21425"/>
                  </a:cubicBezTo>
                  <a:cubicBezTo>
                    <a:pt x="7709" y="21474"/>
                    <a:pt x="6547" y="21081"/>
                    <a:pt x="5270" y="20345"/>
                  </a:cubicBezTo>
                  <a:cubicBezTo>
                    <a:pt x="3993" y="19609"/>
                    <a:pt x="2599" y="18529"/>
                    <a:pt x="1554" y="17792"/>
                  </a:cubicBezTo>
                  <a:cubicBezTo>
                    <a:pt x="509" y="17056"/>
                    <a:pt x="-188" y="16663"/>
                    <a:pt x="44" y="16418"/>
                  </a:cubicBezTo>
                  <a:cubicBezTo>
                    <a:pt x="277" y="16172"/>
                    <a:pt x="1438" y="16074"/>
                    <a:pt x="3877" y="15927"/>
                  </a:cubicBezTo>
                  <a:cubicBezTo>
                    <a:pt x="6315" y="15779"/>
                    <a:pt x="10031" y="15583"/>
                    <a:pt x="12470" y="15485"/>
                  </a:cubicBezTo>
                  <a:cubicBezTo>
                    <a:pt x="14909" y="15387"/>
                    <a:pt x="16070" y="15387"/>
                    <a:pt x="16767" y="15878"/>
                  </a:cubicBezTo>
                  <a:cubicBezTo>
                    <a:pt x="17464" y="16369"/>
                    <a:pt x="17696" y="17350"/>
                    <a:pt x="17580" y="18087"/>
                  </a:cubicBezTo>
                  <a:cubicBezTo>
                    <a:pt x="17464" y="18823"/>
                    <a:pt x="16999" y="19314"/>
                    <a:pt x="16767" y="19167"/>
                  </a:cubicBezTo>
                  <a:cubicBezTo>
                    <a:pt x="16535" y="19019"/>
                    <a:pt x="16535" y="18234"/>
                    <a:pt x="16651" y="16909"/>
                  </a:cubicBezTo>
                  <a:cubicBezTo>
                    <a:pt x="16767" y="15583"/>
                    <a:pt x="16999" y="13718"/>
                    <a:pt x="17347" y="12490"/>
                  </a:cubicBezTo>
                  <a:cubicBezTo>
                    <a:pt x="17696" y="11263"/>
                    <a:pt x="18160" y="10674"/>
                    <a:pt x="18857" y="10527"/>
                  </a:cubicBezTo>
                  <a:cubicBezTo>
                    <a:pt x="19554" y="10379"/>
                    <a:pt x="20483" y="10674"/>
                    <a:pt x="21412" y="1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602579" y="4248410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" y="6048"/>
                    <a:pt x="847" y="12096"/>
                    <a:pt x="1059" y="15840"/>
                  </a:cubicBezTo>
                  <a:cubicBezTo>
                    <a:pt x="1271" y="19584"/>
                    <a:pt x="1271" y="21024"/>
                    <a:pt x="1059" y="21024"/>
                  </a:cubicBezTo>
                  <a:cubicBezTo>
                    <a:pt x="847" y="21024"/>
                    <a:pt x="424" y="19584"/>
                    <a:pt x="1059" y="16704"/>
                  </a:cubicBezTo>
                  <a:cubicBezTo>
                    <a:pt x="1694" y="13824"/>
                    <a:pt x="3388" y="9504"/>
                    <a:pt x="4871" y="6768"/>
                  </a:cubicBezTo>
                  <a:cubicBezTo>
                    <a:pt x="6353" y="4032"/>
                    <a:pt x="7624" y="2880"/>
                    <a:pt x="9318" y="2304"/>
                  </a:cubicBezTo>
                  <a:cubicBezTo>
                    <a:pt x="11012" y="1728"/>
                    <a:pt x="13129" y="1728"/>
                    <a:pt x="14612" y="4176"/>
                  </a:cubicBezTo>
                  <a:cubicBezTo>
                    <a:pt x="16094" y="6624"/>
                    <a:pt x="16941" y="11520"/>
                    <a:pt x="17576" y="14688"/>
                  </a:cubicBezTo>
                  <a:cubicBezTo>
                    <a:pt x="18212" y="17856"/>
                    <a:pt x="18635" y="19296"/>
                    <a:pt x="19271" y="20160"/>
                  </a:cubicBezTo>
                  <a:cubicBezTo>
                    <a:pt x="19906" y="21024"/>
                    <a:pt x="20753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733086" y="3959924"/>
              <a:ext cx="192873" cy="44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89" fill="norm" stroke="1" extrusionOk="0">
                  <a:moveTo>
                    <a:pt x="13698" y="16405"/>
                  </a:moveTo>
                  <a:cubicBezTo>
                    <a:pt x="13463" y="15902"/>
                    <a:pt x="13229" y="15400"/>
                    <a:pt x="12524" y="15048"/>
                  </a:cubicBezTo>
                  <a:cubicBezTo>
                    <a:pt x="11820" y="14697"/>
                    <a:pt x="10646" y="14496"/>
                    <a:pt x="8768" y="14647"/>
                  </a:cubicBezTo>
                  <a:cubicBezTo>
                    <a:pt x="6889" y="14797"/>
                    <a:pt x="4307" y="15300"/>
                    <a:pt x="2663" y="16204"/>
                  </a:cubicBezTo>
                  <a:cubicBezTo>
                    <a:pt x="1020" y="17108"/>
                    <a:pt x="316" y="18414"/>
                    <a:pt x="81" y="19368"/>
                  </a:cubicBezTo>
                  <a:cubicBezTo>
                    <a:pt x="-154" y="20323"/>
                    <a:pt x="81" y="20926"/>
                    <a:pt x="1372" y="21177"/>
                  </a:cubicBezTo>
                  <a:cubicBezTo>
                    <a:pt x="2663" y="21428"/>
                    <a:pt x="5011" y="21328"/>
                    <a:pt x="7829" y="20122"/>
                  </a:cubicBezTo>
                  <a:cubicBezTo>
                    <a:pt x="10646" y="18916"/>
                    <a:pt x="13933" y="16606"/>
                    <a:pt x="16163" y="14044"/>
                  </a:cubicBezTo>
                  <a:cubicBezTo>
                    <a:pt x="18394" y="11482"/>
                    <a:pt x="19568" y="8669"/>
                    <a:pt x="20272" y="6609"/>
                  </a:cubicBezTo>
                  <a:cubicBezTo>
                    <a:pt x="20976" y="4550"/>
                    <a:pt x="21211" y="3244"/>
                    <a:pt x="21329" y="2189"/>
                  </a:cubicBezTo>
                  <a:cubicBezTo>
                    <a:pt x="21446" y="1134"/>
                    <a:pt x="21446" y="330"/>
                    <a:pt x="20976" y="79"/>
                  </a:cubicBezTo>
                  <a:cubicBezTo>
                    <a:pt x="20507" y="-172"/>
                    <a:pt x="19568" y="129"/>
                    <a:pt x="18394" y="1586"/>
                  </a:cubicBezTo>
                  <a:cubicBezTo>
                    <a:pt x="17220" y="3043"/>
                    <a:pt x="15811" y="5655"/>
                    <a:pt x="15929" y="8669"/>
                  </a:cubicBezTo>
                  <a:cubicBezTo>
                    <a:pt x="16046" y="11683"/>
                    <a:pt x="17689" y="15099"/>
                    <a:pt x="19333" y="1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739229" y="4209091"/>
              <a:ext cx="120651" cy="24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21600" y="3459"/>
                  </a:moveTo>
                  <a:cubicBezTo>
                    <a:pt x="21600" y="2528"/>
                    <a:pt x="21600" y="1597"/>
                    <a:pt x="20653" y="945"/>
                  </a:cubicBezTo>
                  <a:cubicBezTo>
                    <a:pt x="19705" y="293"/>
                    <a:pt x="17811" y="-79"/>
                    <a:pt x="15158" y="14"/>
                  </a:cubicBezTo>
                  <a:cubicBezTo>
                    <a:pt x="12505" y="107"/>
                    <a:pt x="9095" y="666"/>
                    <a:pt x="6821" y="2062"/>
                  </a:cubicBezTo>
                  <a:cubicBezTo>
                    <a:pt x="4547" y="3459"/>
                    <a:pt x="3411" y="5693"/>
                    <a:pt x="3979" y="7555"/>
                  </a:cubicBezTo>
                  <a:cubicBezTo>
                    <a:pt x="4547" y="9418"/>
                    <a:pt x="6821" y="10907"/>
                    <a:pt x="9474" y="12676"/>
                  </a:cubicBezTo>
                  <a:cubicBezTo>
                    <a:pt x="12126" y="14445"/>
                    <a:pt x="15158" y="16493"/>
                    <a:pt x="16105" y="17890"/>
                  </a:cubicBezTo>
                  <a:cubicBezTo>
                    <a:pt x="17053" y="19287"/>
                    <a:pt x="15916" y="20031"/>
                    <a:pt x="13453" y="20590"/>
                  </a:cubicBezTo>
                  <a:cubicBezTo>
                    <a:pt x="10989" y="21149"/>
                    <a:pt x="7200" y="21521"/>
                    <a:pt x="4737" y="20962"/>
                  </a:cubicBezTo>
                  <a:cubicBezTo>
                    <a:pt x="2274" y="20404"/>
                    <a:pt x="1137" y="18914"/>
                    <a:pt x="0" y="17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937021" y="3987452"/>
              <a:ext cx="107738" cy="30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347" fill="norm" stroke="1" extrusionOk="0">
                  <a:moveTo>
                    <a:pt x="2264" y="6257"/>
                  </a:moveTo>
                  <a:cubicBezTo>
                    <a:pt x="1042" y="5517"/>
                    <a:pt x="-181" y="4777"/>
                    <a:pt x="23" y="3742"/>
                  </a:cubicBezTo>
                  <a:cubicBezTo>
                    <a:pt x="227" y="2706"/>
                    <a:pt x="1857" y="1374"/>
                    <a:pt x="4710" y="635"/>
                  </a:cubicBezTo>
                  <a:cubicBezTo>
                    <a:pt x="7562" y="-105"/>
                    <a:pt x="11638" y="-253"/>
                    <a:pt x="15102" y="487"/>
                  </a:cubicBezTo>
                  <a:cubicBezTo>
                    <a:pt x="18566" y="1226"/>
                    <a:pt x="21419" y="2854"/>
                    <a:pt x="20604" y="5517"/>
                  </a:cubicBezTo>
                  <a:cubicBezTo>
                    <a:pt x="19789" y="8180"/>
                    <a:pt x="15306" y="11879"/>
                    <a:pt x="12249" y="14024"/>
                  </a:cubicBezTo>
                  <a:cubicBezTo>
                    <a:pt x="9193" y="16169"/>
                    <a:pt x="7562" y="16761"/>
                    <a:pt x="7562" y="17722"/>
                  </a:cubicBezTo>
                  <a:cubicBezTo>
                    <a:pt x="7562" y="18684"/>
                    <a:pt x="9193" y="20015"/>
                    <a:pt x="10823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992097" y="4477010"/>
              <a:ext cx="26533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10800"/>
                    <a:pt x="-773" y="21600"/>
                    <a:pt x="58" y="21600"/>
                  </a:cubicBezTo>
                  <a:cubicBezTo>
                    <a:pt x="889" y="21600"/>
                    <a:pt x="10858" y="10800"/>
                    <a:pt x="208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603508" y="5035810"/>
              <a:ext cx="3057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4000"/>
                    <a:pt x="6398" y="8000"/>
                    <a:pt x="2798" y="11000"/>
                  </a:cubicBezTo>
                  <a:cubicBezTo>
                    <a:pt x="-802" y="14000"/>
                    <a:pt x="-802" y="16000"/>
                    <a:pt x="2078" y="17600"/>
                  </a:cubicBezTo>
                  <a:cubicBezTo>
                    <a:pt x="4958" y="19200"/>
                    <a:pt x="10718" y="20400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634990" y="5064530"/>
              <a:ext cx="24490" cy="8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0793" fill="norm" stroke="1" extrusionOk="0">
                  <a:moveTo>
                    <a:pt x="20825" y="2279"/>
                  </a:moveTo>
                  <a:cubicBezTo>
                    <a:pt x="13625" y="736"/>
                    <a:pt x="6425" y="-807"/>
                    <a:pt x="2825" y="479"/>
                  </a:cubicBezTo>
                  <a:cubicBezTo>
                    <a:pt x="-775" y="1764"/>
                    <a:pt x="-775" y="5879"/>
                    <a:pt x="1925" y="9736"/>
                  </a:cubicBezTo>
                  <a:cubicBezTo>
                    <a:pt x="4625" y="13593"/>
                    <a:pt x="10025" y="17193"/>
                    <a:pt x="15425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749020" y="5098091"/>
              <a:ext cx="80301" cy="44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557" fill="norm" stroke="1" extrusionOk="0">
                  <a:moveTo>
                    <a:pt x="1456" y="6509"/>
                  </a:moveTo>
                  <a:cubicBezTo>
                    <a:pt x="2536" y="9887"/>
                    <a:pt x="3616" y="13265"/>
                    <a:pt x="4156" y="15568"/>
                  </a:cubicBezTo>
                  <a:cubicBezTo>
                    <a:pt x="4696" y="17872"/>
                    <a:pt x="4696" y="19100"/>
                    <a:pt x="4696" y="20021"/>
                  </a:cubicBezTo>
                  <a:cubicBezTo>
                    <a:pt x="4696" y="20943"/>
                    <a:pt x="4696" y="21557"/>
                    <a:pt x="4426" y="21557"/>
                  </a:cubicBezTo>
                  <a:cubicBezTo>
                    <a:pt x="4156" y="21557"/>
                    <a:pt x="3616" y="20943"/>
                    <a:pt x="2806" y="18895"/>
                  </a:cubicBezTo>
                  <a:cubicBezTo>
                    <a:pt x="1996" y="16848"/>
                    <a:pt x="916" y="13367"/>
                    <a:pt x="376" y="10296"/>
                  </a:cubicBezTo>
                  <a:cubicBezTo>
                    <a:pt x="-164" y="7225"/>
                    <a:pt x="-164" y="4564"/>
                    <a:pt x="646" y="2977"/>
                  </a:cubicBezTo>
                  <a:cubicBezTo>
                    <a:pt x="1456" y="1390"/>
                    <a:pt x="3076" y="878"/>
                    <a:pt x="5236" y="520"/>
                  </a:cubicBezTo>
                  <a:cubicBezTo>
                    <a:pt x="7396" y="162"/>
                    <a:pt x="10096" y="-43"/>
                    <a:pt x="12526" y="8"/>
                  </a:cubicBezTo>
                  <a:cubicBezTo>
                    <a:pt x="14956" y="59"/>
                    <a:pt x="17116" y="366"/>
                    <a:pt x="18736" y="1441"/>
                  </a:cubicBezTo>
                  <a:cubicBezTo>
                    <a:pt x="20356" y="2516"/>
                    <a:pt x="21436" y="4359"/>
                    <a:pt x="19276" y="5792"/>
                  </a:cubicBezTo>
                  <a:cubicBezTo>
                    <a:pt x="17116" y="7225"/>
                    <a:pt x="11716" y="8249"/>
                    <a:pt x="6316" y="9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881729" y="5082643"/>
              <a:ext cx="120651" cy="15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8" fill="norm" stroke="1" extrusionOk="0">
                  <a:moveTo>
                    <a:pt x="0" y="13811"/>
                  </a:moveTo>
                  <a:cubicBezTo>
                    <a:pt x="3032" y="14365"/>
                    <a:pt x="6063" y="14919"/>
                    <a:pt x="8716" y="14088"/>
                  </a:cubicBezTo>
                  <a:cubicBezTo>
                    <a:pt x="11368" y="13257"/>
                    <a:pt x="13642" y="11042"/>
                    <a:pt x="14779" y="9242"/>
                  </a:cubicBezTo>
                  <a:cubicBezTo>
                    <a:pt x="15916" y="7442"/>
                    <a:pt x="15916" y="6057"/>
                    <a:pt x="15537" y="4534"/>
                  </a:cubicBezTo>
                  <a:cubicBezTo>
                    <a:pt x="15158" y="3011"/>
                    <a:pt x="14400" y="1350"/>
                    <a:pt x="13074" y="519"/>
                  </a:cubicBezTo>
                  <a:cubicBezTo>
                    <a:pt x="11747" y="-312"/>
                    <a:pt x="9853" y="-312"/>
                    <a:pt x="7768" y="1765"/>
                  </a:cubicBezTo>
                  <a:cubicBezTo>
                    <a:pt x="5684" y="3842"/>
                    <a:pt x="3411" y="7996"/>
                    <a:pt x="3032" y="11734"/>
                  </a:cubicBezTo>
                  <a:cubicBezTo>
                    <a:pt x="2653" y="15473"/>
                    <a:pt x="4168" y="18796"/>
                    <a:pt x="7579" y="20042"/>
                  </a:cubicBezTo>
                  <a:cubicBezTo>
                    <a:pt x="10989" y="21288"/>
                    <a:pt x="16295" y="20457"/>
                    <a:pt x="21600" y="19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024514" y="5067560"/>
              <a:ext cx="123916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89" fill="norm" stroke="1" extrusionOk="0">
                  <a:moveTo>
                    <a:pt x="2761" y="2848"/>
                  </a:moveTo>
                  <a:cubicBezTo>
                    <a:pt x="1296" y="2136"/>
                    <a:pt x="-168" y="1424"/>
                    <a:pt x="15" y="1780"/>
                  </a:cubicBezTo>
                  <a:cubicBezTo>
                    <a:pt x="198" y="2136"/>
                    <a:pt x="2029" y="3560"/>
                    <a:pt x="4225" y="6646"/>
                  </a:cubicBezTo>
                  <a:cubicBezTo>
                    <a:pt x="6422" y="9732"/>
                    <a:pt x="8985" y="14479"/>
                    <a:pt x="10266" y="17446"/>
                  </a:cubicBezTo>
                  <a:cubicBezTo>
                    <a:pt x="11547" y="20413"/>
                    <a:pt x="11547" y="21600"/>
                    <a:pt x="11181" y="21481"/>
                  </a:cubicBezTo>
                  <a:cubicBezTo>
                    <a:pt x="10815" y="21363"/>
                    <a:pt x="10083" y="19938"/>
                    <a:pt x="10266" y="16971"/>
                  </a:cubicBezTo>
                  <a:cubicBezTo>
                    <a:pt x="10449" y="14004"/>
                    <a:pt x="11547" y="9495"/>
                    <a:pt x="13561" y="6409"/>
                  </a:cubicBezTo>
                  <a:cubicBezTo>
                    <a:pt x="15574" y="3323"/>
                    <a:pt x="18503" y="1662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154779" y="5073910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205579" y="50358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259886" y="5069652"/>
              <a:ext cx="93465" cy="15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064" fill="norm" stroke="1" extrusionOk="0">
                  <a:moveTo>
                    <a:pt x="14717" y="1406"/>
                  </a:moveTo>
                  <a:cubicBezTo>
                    <a:pt x="10021" y="3650"/>
                    <a:pt x="5326" y="5894"/>
                    <a:pt x="2743" y="8700"/>
                  </a:cubicBezTo>
                  <a:cubicBezTo>
                    <a:pt x="161" y="11505"/>
                    <a:pt x="-309" y="14871"/>
                    <a:pt x="161" y="17115"/>
                  </a:cubicBezTo>
                  <a:cubicBezTo>
                    <a:pt x="630" y="19359"/>
                    <a:pt x="2039" y="20481"/>
                    <a:pt x="5091" y="20902"/>
                  </a:cubicBezTo>
                  <a:cubicBezTo>
                    <a:pt x="8143" y="21323"/>
                    <a:pt x="12839" y="21042"/>
                    <a:pt x="16126" y="18658"/>
                  </a:cubicBezTo>
                  <a:cubicBezTo>
                    <a:pt x="19413" y="16274"/>
                    <a:pt x="21291" y="11785"/>
                    <a:pt x="20587" y="8279"/>
                  </a:cubicBezTo>
                  <a:cubicBezTo>
                    <a:pt x="19882" y="4772"/>
                    <a:pt x="16595" y="2248"/>
                    <a:pt x="13778" y="985"/>
                  </a:cubicBezTo>
                  <a:cubicBezTo>
                    <a:pt x="10961" y="-277"/>
                    <a:pt x="8613" y="-277"/>
                    <a:pt x="7908" y="705"/>
                  </a:cubicBezTo>
                  <a:cubicBezTo>
                    <a:pt x="7204" y="1687"/>
                    <a:pt x="8143" y="3650"/>
                    <a:pt x="9082" y="5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413908" y="4888630"/>
              <a:ext cx="115522" cy="38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9" fill="norm" stroke="1" extrusionOk="0">
                  <a:moveTo>
                    <a:pt x="12009" y="14149"/>
                  </a:moveTo>
                  <a:cubicBezTo>
                    <a:pt x="10045" y="13445"/>
                    <a:pt x="8081" y="12741"/>
                    <a:pt x="6314" y="12565"/>
                  </a:cubicBezTo>
                  <a:cubicBezTo>
                    <a:pt x="4547" y="12388"/>
                    <a:pt x="2976" y="12741"/>
                    <a:pt x="1798" y="13797"/>
                  </a:cubicBezTo>
                  <a:cubicBezTo>
                    <a:pt x="619" y="14854"/>
                    <a:pt x="-166" y="16615"/>
                    <a:pt x="30" y="18023"/>
                  </a:cubicBezTo>
                  <a:cubicBezTo>
                    <a:pt x="227" y="19432"/>
                    <a:pt x="1405" y="20488"/>
                    <a:pt x="2976" y="21017"/>
                  </a:cubicBezTo>
                  <a:cubicBezTo>
                    <a:pt x="4547" y="21545"/>
                    <a:pt x="6510" y="21545"/>
                    <a:pt x="8081" y="21252"/>
                  </a:cubicBezTo>
                  <a:cubicBezTo>
                    <a:pt x="9652" y="20958"/>
                    <a:pt x="10830" y="20371"/>
                    <a:pt x="12205" y="18023"/>
                  </a:cubicBezTo>
                  <a:cubicBezTo>
                    <a:pt x="13579" y="15675"/>
                    <a:pt x="15150" y="11567"/>
                    <a:pt x="15936" y="8515"/>
                  </a:cubicBezTo>
                  <a:cubicBezTo>
                    <a:pt x="16721" y="5462"/>
                    <a:pt x="16721" y="3467"/>
                    <a:pt x="16525" y="2117"/>
                  </a:cubicBezTo>
                  <a:cubicBezTo>
                    <a:pt x="16329" y="767"/>
                    <a:pt x="15936" y="62"/>
                    <a:pt x="14954" y="4"/>
                  </a:cubicBezTo>
                  <a:cubicBezTo>
                    <a:pt x="13972" y="-55"/>
                    <a:pt x="12401" y="532"/>
                    <a:pt x="11616" y="2293"/>
                  </a:cubicBezTo>
                  <a:cubicBezTo>
                    <a:pt x="10830" y="4054"/>
                    <a:pt x="10830" y="6988"/>
                    <a:pt x="11223" y="9865"/>
                  </a:cubicBezTo>
                  <a:cubicBezTo>
                    <a:pt x="11616" y="12741"/>
                    <a:pt x="12401" y="15558"/>
                    <a:pt x="13187" y="17260"/>
                  </a:cubicBezTo>
                  <a:cubicBezTo>
                    <a:pt x="13972" y="18962"/>
                    <a:pt x="14758" y="19549"/>
                    <a:pt x="16132" y="19843"/>
                  </a:cubicBezTo>
                  <a:cubicBezTo>
                    <a:pt x="17507" y="20136"/>
                    <a:pt x="19470" y="20136"/>
                    <a:pt x="21434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573879" y="515011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580178" y="5065114"/>
              <a:ext cx="25452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297" fill="norm" stroke="1" extrusionOk="0">
                  <a:moveTo>
                    <a:pt x="5024" y="20297"/>
                  </a:moveTo>
                  <a:cubicBezTo>
                    <a:pt x="1701" y="11040"/>
                    <a:pt x="-1622" y="1783"/>
                    <a:pt x="870" y="240"/>
                  </a:cubicBezTo>
                  <a:cubicBezTo>
                    <a:pt x="3363" y="-1303"/>
                    <a:pt x="11670" y="4868"/>
                    <a:pt x="19978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615939" y="5103919"/>
              <a:ext cx="154791" cy="15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445" fill="norm" stroke="1" extrusionOk="0">
                  <a:moveTo>
                    <a:pt x="13465" y="1865"/>
                  </a:moveTo>
                  <a:cubicBezTo>
                    <a:pt x="12005" y="772"/>
                    <a:pt x="10546" y="-322"/>
                    <a:pt x="8357" y="88"/>
                  </a:cubicBezTo>
                  <a:cubicBezTo>
                    <a:pt x="6168" y="498"/>
                    <a:pt x="3249" y="2412"/>
                    <a:pt x="1643" y="5830"/>
                  </a:cubicBezTo>
                  <a:cubicBezTo>
                    <a:pt x="38" y="9248"/>
                    <a:pt x="-254" y="14169"/>
                    <a:pt x="184" y="17177"/>
                  </a:cubicBezTo>
                  <a:cubicBezTo>
                    <a:pt x="622" y="20184"/>
                    <a:pt x="1789" y="21278"/>
                    <a:pt x="5438" y="19774"/>
                  </a:cubicBezTo>
                  <a:cubicBezTo>
                    <a:pt x="9087" y="18270"/>
                    <a:pt x="15216" y="14169"/>
                    <a:pt x="21346" y="1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732633" y="4929977"/>
              <a:ext cx="244151" cy="52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98" fill="norm" stroke="1" extrusionOk="0">
                  <a:moveTo>
                    <a:pt x="8861" y="694"/>
                  </a:moveTo>
                  <a:cubicBezTo>
                    <a:pt x="8307" y="347"/>
                    <a:pt x="7753" y="0"/>
                    <a:pt x="7200" y="0"/>
                  </a:cubicBezTo>
                  <a:cubicBezTo>
                    <a:pt x="6646" y="0"/>
                    <a:pt x="6092" y="347"/>
                    <a:pt x="5446" y="1995"/>
                  </a:cubicBezTo>
                  <a:cubicBezTo>
                    <a:pt x="4800" y="3643"/>
                    <a:pt x="4061" y="6593"/>
                    <a:pt x="3692" y="8501"/>
                  </a:cubicBezTo>
                  <a:cubicBezTo>
                    <a:pt x="3323" y="10410"/>
                    <a:pt x="3323" y="11277"/>
                    <a:pt x="3600" y="12014"/>
                  </a:cubicBezTo>
                  <a:cubicBezTo>
                    <a:pt x="3877" y="12752"/>
                    <a:pt x="4430" y="13359"/>
                    <a:pt x="5169" y="13749"/>
                  </a:cubicBezTo>
                  <a:cubicBezTo>
                    <a:pt x="5907" y="14140"/>
                    <a:pt x="6830" y="14313"/>
                    <a:pt x="7477" y="14140"/>
                  </a:cubicBezTo>
                  <a:cubicBezTo>
                    <a:pt x="8123" y="13966"/>
                    <a:pt x="8492" y="13446"/>
                    <a:pt x="8215" y="12492"/>
                  </a:cubicBezTo>
                  <a:cubicBezTo>
                    <a:pt x="7938" y="11537"/>
                    <a:pt x="7015" y="10149"/>
                    <a:pt x="6184" y="9282"/>
                  </a:cubicBezTo>
                  <a:cubicBezTo>
                    <a:pt x="5353" y="8414"/>
                    <a:pt x="4615" y="8067"/>
                    <a:pt x="3692" y="7851"/>
                  </a:cubicBezTo>
                  <a:cubicBezTo>
                    <a:pt x="2769" y="7634"/>
                    <a:pt x="1661" y="7547"/>
                    <a:pt x="923" y="7720"/>
                  </a:cubicBezTo>
                  <a:cubicBezTo>
                    <a:pt x="184" y="7894"/>
                    <a:pt x="-185" y="8328"/>
                    <a:pt x="92" y="8545"/>
                  </a:cubicBezTo>
                  <a:cubicBezTo>
                    <a:pt x="369" y="8761"/>
                    <a:pt x="1292" y="8761"/>
                    <a:pt x="2215" y="8761"/>
                  </a:cubicBezTo>
                  <a:cubicBezTo>
                    <a:pt x="3138" y="8761"/>
                    <a:pt x="4061" y="8761"/>
                    <a:pt x="5077" y="8675"/>
                  </a:cubicBezTo>
                  <a:cubicBezTo>
                    <a:pt x="6092" y="8588"/>
                    <a:pt x="7200" y="8414"/>
                    <a:pt x="8030" y="8501"/>
                  </a:cubicBezTo>
                  <a:cubicBezTo>
                    <a:pt x="8861" y="8588"/>
                    <a:pt x="9415" y="8935"/>
                    <a:pt x="9784" y="9325"/>
                  </a:cubicBezTo>
                  <a:cubicBezTo>
                    <a:pt x="10153" y="9716"/>
                    <a:pt x="10338" y="10149"/>
                    <a:pt x="10892" y="10453"/>
                  </a:cubicBezTo>
                  <a:cubicBezTo>
                    <a:pt x="11446" y="10757"/>
                    <a:pt x="12369" y="10930"/>
                    <a:pt x="13384" y="10800"/>
                  </a:cubicBezTo>
                  <a:cubicBezTo>
                    <a:pt x="14400" y="10670"/>
                    <a:pt x="15507" y="10236"/>
                    <a:pt x="16246" y="9759"/>
                  </a:cubicBezTo>
                  <a:cubicBezTo>
                    <a:pt x="16984" y="9282"/>
                    <a:pt x="17353" y="8761"/>
                    <a:pt x="17446" y="8761"/>
                  </a:cubicBezTo>
                  <a:cubicBezTo>
                    <a:pt x="17538" y="8761"/>
                    <a:pt x="17353" y="9282"/>
                    <a:pt x="17723" y="10496"/>
                  </a:cubicBezTo>
                  <a:cubicBezTo>
                    <a:pt x="18092" y="11711"/>
                    <a:pt x="19015" y="13619"/>
                    <a:pt x="19753" y="15224"/>
                  </a:cubicBezTo>
                  <a:cubicBezTo>
                    <a:pt x="20492" y="16829"/>
                    <a:pt x="21046" y="18130"/>
                    <a:pt x="21230" y="18998"/>
                  </a:cubicBezTo>
                  <a:cubicBezTo>
                    <a:pt x="21415" y="19865"/>
                    <a:pt x="21230" y="20299"/>
                    <a:pt x="20307" y="20733"/>
                  </a:cubicBezTo>
                  <a:cubicBezTo>
                    <a:pt x="19384" y="21166"/>
                    <a:pt x="17723" y="21600"/>
                    <a:pt x="16338" y="21296"/>
                  </a:cubicBezTo>
                  <a:cubicBezTo>
                    <a:pt x="14953" y="20993"/>
                    <a:pt x="13846" y="19952"/>
                    <a:pt x="12738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700879" y="5150110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694529" y="504851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209474" y="5080195"/>
              <a:ext cx="145456" cy="2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722" fill="norm" stroke="1" extrusionOk="0">
                  <a:moveTo>
                    <a:pt x="19634" y="3856"/>
                  </a:moveTo>
                  <a:cubicBezTo>
                    <a:pt x="19321" y="2787"/>
                    <a:pt x="19008" y="1717"/>
                    <a:pt x="17129" y="862"/>
                  </a:cubicBezTo>
                  <a:cubicBezTo>
                    <a:pt x="15251" y="7"/>
                    <a:pt x="11808" y="-635"/>
                    <a:pt x="8677" y="1076"/>
                  </a:cubicBezTo>
                  <a:cubicBezTo>
                    <a:pt x="5547" y="2787"/>
                    <a:pt x="2729" y="6850"/>
                    <a:pt x="1321" y="10058"/>
                  </a:cubicBezTo>
                  <a:cubicBezTo>
                    <a:pt x="-88" y="13266"/>
                    <a:pt x="-88" y="15618"/>
                    <a:pt x="69" y="17329"/>
                  </a:cubicBezTo>
                  <a:cubicBezTo>
                    <a:pt x="225" y="19040"/>
                    <a:pt x="538" y="20110"/>
                    <a:pt x="2260" y="20537"/>
                  </a:cubicBezTo>
                  <a:cubicBezTo>
                    <a:pt x="3982" y="20965"/>
                    <a:pt x="7112" y="20751"/>
                    <a:pt x="9303" y="18826"/>
                  </a:cubicBezTo>
                  <a:cubicBezTo>
                    <a:pt x="11495" y="16902"/>
                    <a:pt x="12747" y="13266"/>
                    <a:pt x="13529" y="10593"/>
                  </a:cubicBezTo>
                  <a:cubicBezTo>
                    <a:pt x="14312" y="7919"/>
                    <a:pt x="14625" y="6209"/>
                    <a:pt x="14782" y="5995"/>
                  </a:cubicBezTo>
                  <a:cubicBezTo>
                    <a:pt x="14938" y="5781"/>
                    <a:pt x="14938" y="7064"/>
                    <a:pt x="15251" y="8989"/>
                  </a:cubicBezTo>
                  <a:cubicBezTo>
                    <a:pt x="15564" y="10914"/>
                    <a:pt x="16190" y="13480"/>
                    <a:pt x="17286" y="15191"/>
                  </a:cubicBezTo>
                  <a:cubicBezTo>
                    <a:pt x="18382" y="16902"/>
                    <a:pt x="19947" y="17757"/>
                    <a:pt x="21512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399379" y="5127059"/>
              <a:ext cx="107951" cy="18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541" y="2614"/>
                  </a:moveTo>
                  <a:cubicBezTo>
                    <a:pt x="1694" y="7894"/>
                    <a:pt x="847" y="13174"/>
                    <a:pt x="424" y="16534"/>
                  </a:cubicBezTo>
                  <a:cubicBezTo>
                    <a:pt x="0" y="19894"/>
                    <a:pt x="0" y="21334"/>
                    <a:pt x="0" y="21334"/>
                  </a:cubicBezTo>
                  <a:cubicBezTo>
                    <a:pt x="0" y="21334"/>
                    <a:pt x="0" y="19894"/>
                    <a:pt x="424" y="17014"/>
                  </a:cubicBezTo>
                  <a:cubicBezTo>
                    <a:pt x="847" y="14134"/>
                    <a:pt x="1694" y="9814"/>
                    <a:pt x="2541" y="6934"/>
                  </a:cubicBezTo>
                  <a:cubicBezTo>
                    <a:pt x="3388" y="4054"/>
                    <a:pt x="4235" y="2614"/>
                    <a:pt x="5506" y="1534"/>
                  </a:cubicBezTo>
                  <a:cubicBezTo>
                    <a:pt x="6776" y="454"/>
                    <a:pt x="8471" y="-266"/>
                    <a:pt x="9741" y="94"/>
                  </a:cubicBezTo>
                  <a:cubicBezTo>
                    <a:pt x="11012" y="454"/>
                    <a:pt x="11859" y="1894"/>
                    <a:pt x="12706" y="4894"/>
                  </a:cubicBezTo>
                  <a:cubicBezTo>
                    <a:pt x="13553" y="7894"/>
                    <a:pt x="14400" y="12454"/>
                    <a:pt x="15882" y="15094"/>
                  </a:cubicBezTo>
                  <a:cubicBezTo>
                    <a:pt x="17365" y="17734"/>
                    <a:pt x="19482" y="18454"/>
                    <a:pt x="21600" y="1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521475" y="4909340"/>
              <a:ext cx="195405" cy="36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67" fill="norm" stroke="1" extrusionOk="0">
                  <a:moveTo>
                    <a:pt x="5415" y="20313"/>
                  </a:moveTo>
                  <a:cubicBezTo>
                    <a:pt x="5880" y="19685"/>
                    <a:pt x="6344" y="19057"/>
                    <a:pt x="6693" y="18366"/>
                  </a:cubicBezTo>
                  <a:cubicBezTo>
                    <a:pt x="7041" y="17676"/>
                    <a:pt x="7273" y="16922"/>
                    <a:pt x="6809" y="16357"/>
                  </a:cubicBezTo>
                  <a:cubicBezTo>
                    <a:pt x="6344" y="15792"/>
                    <a:pt x="5183" y="15415"/>
                    <a:pt x="3906" y="15729"/>
                  </a:cubicBezTo>
                  <a:cubicBezTo>
                    <a:pt x="2628" y="16043"/>
                    <a:pt x="1235" y="17048"/>
                    <a:pt x="538" y="17864"/>
                  </a:cubicBezTo>
                  <a:cubicBezTo>
                    <a:pt x="-159" y="18680"/>
                    <a:pt x="-159" y="19308"/>
                    <a:pt x="422" y="19748"/>
                  </a:cubicBezTo>
                  <a:cubicBezTo>
                    <a:pt x="1002" y="20187"/>
                    <a:pt x="2164" y="20438"/>
                    <a:pt x="3093" y="20313"/>
                  </a:cubicBezTo>
                  <a:cubicBezTo>
                    <a:pt x="4022" y="20187"/>
                    <a:pt x="4718" y="19685"/>
                    <a:pt x="5647" y="19810"/>
                  </a:cubicBezTo>
                  <a:cubicBezTo>
                    <a:pt x="6576" y="19936"/>
                    <a:pt x="7738" y="20690"/>
                    <a:pt x="8899" y="21066"/>
                  </a:cubicBezTo>
                  <a:cubicBezTo>
                    <a:pt x="10060" y="21443"/>
                    <a:pt x="11222" y="21443"/>
                    <a:pt x="12151" y="21192"/>
                  </a:cubicBezTo>
                  <a:cubicBezTo>
                    <a:pt x="13080" y="20941"/>
                    <a:pt x="13776" y="20438"/>
                    <a:pt x="14938" y="18555"/>
                  </a:cubicBezTo>
                  <a:cubicBezTo>
                    <a:pt x="16099" y="16671"/>
                    <a:pt x="17725" y="13406"/>
                    <a:pt x="18886" y="10455"/>
                  </a:cubicBezTo>
                  <a:cubicBezTo>
                    <a:pt x="20047" y="7503"/>
                    <a:pt x="20744" y="4866"/>
                    <a:pt x="21093" y="3045"/>
                  </a:cubicBezTo>
                  <a:cubicBezTo>
                    <a:pt x="21441" y="1224"/>
                    <a:pt x="21441" y="220"/>
                    <a:pt x="20976" y="31"/>
                  </a:cubicBezTo>
                  <a:cubicBezTo>
                    <a:pt x="20512" y="-157"/>
                    <a:pt x="19583" y="471"/>
                    <a:pt x="18770" y="2794"/>
                  </a:cubicBezTo>
                  <a:cubicBezTo>
                    <a:pt x="17957" y="5117"/>
                    <a:pt x="17260" y="9136"/>
                    <a:pt x="16912" y="12213"/>
                  </a:cubicBezTo>
                  <a:cubicBezTo>
                    <a:pt x="16564" y="15290"/>
                    <a:pt x="16564" y="17424"/>
                    <a:pt x="16912" y="18869"/>
                  </a:cubicBezTo>
                  <a:cubicBezTo>
                    <a:pt x="17260" y="20313"/>
                    <a:pt x="17957" y="21066"/>
                    <a:pt x="18770" y="21255"/>
                  </a:cubicBezTo>
                  <a:cubicBezTo>
                    <a:pt x="19583" y="21443"/>
                    <a:pt x="20512" y="21066"/>
                    <a:pt x="21441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745762" y="5141643"/>
              <a:ext cx="119755" cy="40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29" fill="norm" stroke="1" extrusionOk="0">
                  <a:moveTo>
                    <a:pt x="2739" y="1125"/>
                  </a:moveTo>
                  <a:cubicBezTo>
                    <a:pt x="2739" y="562"/>
                    <a:pt x="2739" y="0"/>
                    <a:pt x="2181" y="0"/>
                  </a:cubicBezTo>
                  <a:cubicBezTo>
                    <a:pt x="1622" y="0"/>
                    <a:pt x="505" y="562"/>
                    <a:pt x="132" y="1294"/>
                  </a:cubicBezTo>
                  <a:cubicBezTo>
                    <a:pt x="-240" y="2025"/>
                    <a:pt x="132" y="2925"/>
                    <a:pt x="1808" y="3656"/>
                  </a:cubicBezTo>
                  <a:cubicBezTo>
                    <a:pt x="3484" y="4388"/>
                    <a:pt x="6463" y="4950"/>
                    <a:pt x="8698" y="5062"/>
                  </a:cubicBezTo>
                  <a:cubicBezTo>
                    <a:pt x="10932" y="5175"/>
                    <a:pt x="12422" y="4837"/>
                    <a:pt x="13539" y="4331"/>
                  </a:cubicBezTo>
                  <a:cubicBezTo>
                    <a:pt x="14657" y="3825"/>
                    <a:pt x="15401" y="3150"/>
                    <a:pt x="16146" y="2306"/>
                  </a:cubicBezTo>
                  <a:cubicBezTo>
                    <a:pt x="16891" y="1463"/>
                    <a:pt x="17636" y="450"/>
                    <a:pt x="17822" y="225"/>
                  </a:cubicBezTo>
                  <a:cubicBezTo>
                    <a:pt x="18008" y="0"/>
                    <a:pt x="17636" y="562"/>
                    <a:pt x="18008" y="2475"/>
                  </a:cubicBezTo>
                  <a:cubicBezTo>
                    <a:pt x="18381" y="4388"/>
                    <a:pt x="19498" y="7650"/>
                    <a:pt x="20243" y="10687"/>
                  </a:cubicBezTo>
                  <a:cubicBezTo>
                    <a:pt x="20988" y="13725"/>
                    <a:pt x="21360" y="16538"/>
                    <a:pt x="20801" y="18281"/>
                  </a:cubicBezTo>
                  <a:cubicBezTo>
                    <a:pt x="20243" y="20025"/>
                    <a:pt x="18753" y="20700"/>
                    <a:pt x="17077" y="21094"/>
                  </a:cubicBezTo>
                  <a:cubicBezTo>
                    <a:pt x="15401" y="21488"/>
                    <a:pt x="13539" y="21600"/>
                    <a:pt x="11863" y="21488"/>
                  </a:cubicBezTo>
                  <a:cubicBezTo>
                    <a:pt x="10188" y="21375"/>
                    <a:pt x="8698" y="21037"/>
                    <a:pt x="8698" y="19294"/>
                  </a:cubicBezTo>
                  <a:cubicBezTo>
                    <a:pt x="8698" y="17550"/>
                    <a:pt x="10188" y="14400"/>
                    <a:pt x="11677" y="1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928135" y="5107106"/>
              <a:ext cx="70604" cy="18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049" fill="norm" stroke="1" extrusionOk="0">
                  <a:moveTo>
                    <a:pt x="8759" y="6883"/>
                  </a:moveTo>
                  <a:cubicBezTo>
                    <a:pt x="9993" y="5710"/>
                    <a:pt x="11228" y="4536"/>
                    <a:pt x="11845" y="3362"/>
                  </a:cubicBezTo>
                  <a:cubicBezTo>
                    <a:pt x="12462" y="2188"/>
                    <a:pt x="12462" y="1014"/>
                    <a:pt x="10919" y="427"/>
                  </a:cubicBezTo>
                  <a:cubicBezTo>
                    <a:pt x="9376" y="-160"/>
                    <a:pt x="6291" y="-160"/>
                    <a:pt x="3822" y="544"/>
                  </a:cubicBezTo>
                  <a:cubicBezTo>
                    <a:pt x="1353" y="1249"/>
                    <a:pt x="-498" y="2657"/>
                    <a:pt x="119" y="4653"/>
                  </a:cubicBezTo>
                  <a:cubicBezTo>
                    <a:pt x="736" y="6649"/>
                    <a:pt x="3822" y="9231"/>
                    <a:pt x="6599" y="10992"/>
                  </a:cubicBezTo>
                  <a:cubicBezTo>
                    <a:pt x="9376" y="12753"/>
                    <a:pt x="11845" y="13692"/>
                    <a:pt x="14313" y="14631"/>
                  </a:cubicBezTo>
                  <a:cubicBezTo>
                    <a:pt x="16782" y="15570"/>
                    <a:pt x="19251" y="16510"/>
                    <a:pt x="20176" y="17566"/>
                  </a:cubicBezTo>
                  <a:cubicBezTo>
                    <a:pt x="21102" y="18623"/>
                    <a:pt x="20485" y="19797"/>
                    <a:pt x="18016" y="20501"/>
                  </a:cubicBezTo>
                  <a:cubicBezTo>
                    <a:pt x="15548" y="21205"/>
                    <a:pt x="11228" y="21440"/>
                    <a:pt x="9376" y="19914"/>
                  </a:cubicBezTo>
                  <a:cubicBezTo>
                    <a:pt x="7525" y="18388"/>
                    <a:pt x="8142" y="15101"/>
                    <a:pt x="8759" y="11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021679" y="5162810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053429" y="504851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100241" y="5092960"/>
              <a:ext cx="80189" cy="19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133" fill="norm" stroke="1" extrusionOk="0">
                  <a:moveTo>
                    <a:pt x="20457" y="0"/>
                  </a:moveTo>
                  <a:cubicBezTo>
                    <a:pt x="15057" y="689"/>
                    <a:pt x="9657" y="1379"/>
                    <a:pt x="5607" y="2298"/>
                  </a:cubicBezTo>
                  <a:cubicBezTo>
                    <a:pt x="1557" y="3217"/>
                    <a:pt x="-1143" y="4366"/>
                    <a:pt x="477" y="6779"/>
                  </a:cubicBezTo>
                  <a:cubicBezTo>
                    <a:pt x="2097" y="9191"/>
                    <a:pt x="8037" y="12868"/>
                    <a:pt x="11547" y="15396"/>
                  </a:cubicBezTo>
                  <a:cubicBezTo>
                    <a:pt x="15057" y="17923"/>
                    <a:pt x="16137" y="19302"/>
                    <a:pt x="15057" y="20221"/>
                  </a:cubicBezTo>
                  <a:cubicBezTo>
                    <a:pt x="13977" y="21140"/>
                    <a:pt x="10737" y="21600"/>
                    <a:pt x="8577" y="20451"/>
                  </a:cubicBezTo>
                  <a:cubicBezTo>
                    <a:pt x="6417" y="19302"/>
                    <a:pt x="5337" y="16545"/>
                    <a:pt x="4257" y="1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237579" y="4940560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282029" y="493421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275929" y="5038899"/>
              <a:ext cx="24489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35" fill="norm" stroke="1" extrusionOk="0">
                  <a:moveTo>
                    <a:pt x="5400" y="1498"/>
                  </a:moveTo>
                  <a:cubicBezTo>
                    <a:pt x="5400" y="788"/>
                    <a:pt x="5400" y="77"/>
                    <a:pt x="8100" y="6"/>
                  </a:cubicBezTo>
                  <a:cubicBezTo>
                    <a:pt x="10800" y="-65"/>
                    <a:pt x="16200" y="503"/>
                    <a:pt x="18900" y="2706"/>
                  </a:cubicBezTo>
                  <a:cubicBezTo>
                    <a:pt x="21600" y="4909"/>
                    <a:pt x="21600" y="8746"/>
                    <a:pt x="18000" y="12156"/>
                  </a:cubicBezTo>
                  <a:cubicBezTo>
                    <a:pt x="14400" y="15567"/>
                    <a:pt x="7200" y="18551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301329" y="4997710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457"/>
                    <a:pt x="2057" y="11314"/>
                    <a:pt x="5657" y="7714"/>
                  </a:cubicBezTo>
                  <a:cubicBezTo>
                    <a:pt x="9257" y="4114"/>
                    <a:pt x="154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294979" y="514376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561679" y="5054860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32"/>
                    <a:pt x="7200" y="12065"/>
                    <a:pt x="3600" y="15665"/>
                  </a:cubicBezTo>
                  <a:cubicBezTo>
                    <a:pt x="0" y="19265"/>
                    <a:pt x="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542629" y="502946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100"/>
                    <a:pt x="1108" y="12600"/>
                    <a:pt x="4708" y="9000"/>
                  </a:cubicBezTo>
                  <a:cubicBezTo>
                    <a:pt x="8308" y="5400"/>
                    <a:pt x="1495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568029" y="514376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822534" y="5092960"/>
              <a:ext cx="3124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3600"/>
                    <a:pt x="6856" y="7200"/>
                    <a:pt x="3256" y="10125"/>
                  </a:cubicBezTo>
                  <a:cubicBezTo>
                    <a:pt x="-344" y="13050"/>
                    <a:pt x="-344" y="15300"/>
                    <a:pt x="376" y="17100"/>
                  </a:cubicBezTo>
                  <a:cubicBezTo>
                    <a:pt x="1096" y="18900"/>
                    <a:pt x="2536" y="20250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733129" y="5042160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5840"/>
                    <a:pt x="4000" y="10080"/>
                    <a:pt x="7600" y="6480"/>
                  </a:cubicBezTo>
                  <a:cubicBezTo>
                    <a:pt x="11200" y="2880"/>
                    <a:pt x="16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142579" y="5797810"/>
              <a:ext cx="146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200"/>
                  </a:moveTo>
                  <a:cubicBezTo>
                    <a:pt x="1878" y="18000"/>
                    <a:pt x="3757" y="14800"/>
                    <a:pt x="5791" y="11533"/>
                  </a:cubicBezTo>
                  <a:cubicBezTo>
                    <a:pt x="7826" y="8267"/>
                    <a:pt x="10017" y="4933"/>
                    <a:pt x="11896" y="2867"/>
                  </a:cubicBezTo>
                  <a:cubicBezTo>
                    <a:pt x="13774" y="800"/>
                    <a:pt x="15339" y="0"/>
                    <a:pt x="16591" y="0"/>
                  </a:cubicBezTo>
                  <a:cubicBezTo>
                    <a:pt x="17843" y="0"/>
                    <a:pt x="18783" y="800"/>
                    <a:pt x="19409" y="3400"/>
                  </a:cubicBezTo>
                  <a:cubicBezTo>
                    <a:pt x="20035" y="6000"/>
                    <a:pt x="20348" y="10400"/>
                    <a:pt x="20661" y="13733"/>
                  </a:cubicBezTo>
                  <a:cubicBezTo>
                    <a:pt x="20974" y="17067"/>
                    <a:pt x="21287" y="19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187029" y="5978695"/>
              <a:ext cx="298451" cy="10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7292"/>
                  </a:moveTo>
                  <a:cubicBezTo>
                    <a:pt x="2451" y="5969"/>
                    <a:pt x="4902" y="4647"/>
                    <a:pt x="6587" y="3104"/>
                  </a:cubicBezTo>
                  <a:cubicBezTo>
                    <a:pt x="8272" y="1561"/>
                    <a:pt x="9191" y="-202"/>
                    <a:pt x="9651" y="18"/>
                  </a:cubicBezTo>
                  <a:cubicBezTo>
                    <a:pt x="10111" y="239"/>
                    <a:pt x="10111" y="2443"/>
                    <a:pt x="10264" y="5749"/>
                  </a:cubicBezTo>
                  <a:cubicBezTo>
                    <a:pt x="10417" y="9055"/>
                    <a:pt x="10723" y="13463"/>
                    <a:pt x="11106" y="16549"/>
                  </a:cubicBezTo>
                  <a:cubicBezTo>
                    <a:pt x="11489" y="19635"/>
                    <a:pt x="11949" y="21398"/>
                    <a:pt x="12485" y="21178"/>
                  </a:cubicBezTo>
                  <a:cubicBezTo>
                    <a:pt x="13021" y="20957"/>
                    <a:pt x="13634" y="18753"/>
                    <a:pt x="14017" y="16329"/>
                  </a:cubicBezTo>
                  <a:cubicBezTo>
                    <a:pt x="14400" y="13904"/>
                    <a:pt x="14553" y="11259"/>
                    <a:pt x="14706" y="8614"/>
                  </a:cubicBezTo>
                  <a:cubicBezTo>
                    <a:pt x="14860" y="5969"/>
                    <a:pt x="15013" y="3325"/>
                    <a:pt x="15166" y="3104"/>
                  </a:cubicBezTo>
                  <a:cubicBezTo>
                    <a:pt x="15319" y="2884"/>
                    <a:pt x="15472" y="5088"/>
                    <a:pt x="15626" y="7512"/>
                  </a:cubicBezTo>
                  <a:cubicBezTo>
                    <a:pt x="15779" y="9937"/>
                    <a:pt x="15932" y="12582"/>
                    <a:pt x="16698" y="15006"/>
                  </a:cubicBezTo>
                  <a:cubicBezTo>
                    <a:pt x="17464" y="17431"/>
                    <a:pt x="18843" y="19635"/>
                    <a:pt x="19762" y="19855"/>
                  </a:cubicBezTo>
                  <a:cubicBezTo>
                    <a:pt x="20681" y="20076"/>
                    <a:pt x="21140" y="18312"/>
                    <a:pt x="21600" y="1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532839" y="5734310"/>
              <a:ext cx="2884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5369"/>
                    <a:pt x="964" y="10739"/>
                    <a:pt x="192" y="14156"/>
                  </a:cubicBezTo>
                  <a:cubicBezTo>
                    <a:pt x="-579" y="17573"/>
                    <a:pt x="964" y="19037"/>
                    <a:pt x="4821" y="19953"/>
                  </a:cubicBezTo>
                  <a:cubicBezTo>
                    <a:pt x="8678" y="20868"/>
                    <a:pt x="14850" y="21234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508762" y="5924810"/>
              <a:ext cx="211178" cy="13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03" fill="norm" stroke="1" extrusionOk="0">
                  <a:moveTo>
                    <a:pt x="2139" y="982"/>
                  </a:moveTo>
                  <a:cubicBezTo>
                    <a:pt x="1069" y="982"/>
                    <a:pt x="0" y="982"/>
                    <a:pt x="0" y="1473"/>
                  </a:cubicBezTo>
                  <a:cubicBezTo>
                    <a:pt x="0" y="1964"/>
                    <a:pt x="1069" y="2945"/>
                    <a:pt x="3636" y="3600"/>
                  </a:cubicBezTo>
                  <a:cubicBezTo>
                    <a:pt x="6202" y="4255"/>
                    <a:pt x="10265" y="4582"/>
                    <a:pt x="12832" y="4582"/>
                  </a:cubicBezTo>
                  <a:cubicBezTo>
                    <a:pt x="15398" y="4582"/>
                    <a:pt x="16467" y="4255"/>
                    <a:pt x="16467" y="4582"/>
                  </a:cubicBezTo>
                  <a:cubicBezTo>
                    <a:pt x="16467" y="4909"/>
                    <a:pt x="15398" y="5891"/>
                    <a:pt x="14436" y="7855"/>
                  </a:cubicBezTo>
                  <a:cubicBezTo>
                    <a:pt x="13473" y="9818"/>
                    <a:pt x="12618" y="12764"/>
                    <a:pt x="12190" y="15055"/>
                  </a:cubicBezTo>
                  <a:cubicBezTo>
                    <a:pt x="11762" y="17345"/>
                    <a:pt x="11762" y="18982"/>
                    <a:pt x="12297" y="19964"/>
                  </a:cubicBezTo>
                  <a:cubicBezTo>
                    <a:pt x="12832" y="20945"/>
                    <a:pt x="13901" y="21273"/>
                    <a:pt x="15184" y="21436"/>
                  </a:cubicBezTo>
                  <a:cubicBezTo>
                    <a:pt x="16467" y="21600"/>
                    <a:pt x="17964" y="21600"/>
                    <a:pt x="19248" y="19800"/>
                  </a:cubicBezTo>
                  <a:cubicBezTo>
                    <a:pt x="20531" y="18000"/>
                    <a:pt x="21600" y="14400"/>
                    <a:pt x="21279" y="10800"/>
                  </a:cubicBezTo>
                  <a:cubicBezTo>
                    <a:pt x="20958" y="7200"/>
                    <a:pt x="19248" y="3600"/>
                    <a:pt x="17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936329" y="599466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145344" y="5931160"/>
              <a:ext cx="241836" cy="14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44" fill="norm" stroke="1" extrusionOk="0">
                  <a:moveTo>
                    <a:pt x="4556" y="0"/>
                  </a:moveTo>
                  <a:cubicBezTo>
                    <a:pt x="3241" y="2700"/>
                    <a:pt x="1926" y="5400"/>
                    <a:pt x="1081" y="8550"/>
                  </a:cubicBezTo>
                  <a:cubicBezTo>
                    <a:pt x="236" y="11700"/>
                    <a:pt x="-140" y="15300"/>
                    <a:pt x="48" y="17550"/>
                  </a:cubicBezTo>
                  <a:cubicBezTo>
                    <a:pt x="236" y="19800"/>
                    <a:pt x="987" y="20700"/>
                    <a:pt x="3335" y="19950"/>
                  </a:cubicBezTo>
                  <a:cubicBezTo>
                    <a:pt x="5683" y="19200"/>
                    <a:pt x="9627" y="16800"/>
                    <a:pt x="12444" y="14400"/>
                  </a:cubicBezTo>
                  <a:cubicBezTo>
                    <a:pt x="15262" y="12000"/>
                    <a:pt x="16952" y="9600"/>
                    <a:pt x="18079" y="7800"/>
                  </a:cubicBezTo>
                  <a:cubicBezTo>
                    <a:pt x="19206" y="6000"/>
                    <a:pt x="19770" y="4800"/>
                    <a:pt x="19676" y="3750"/>
                  </a:cubicBezTo>
                  <a:cubicBezTo>
                    <a:pt x="19582" y="2700"/>
                    <a:pt x="18830" y="1800"/>
                    <a:pt x="18079" y="1800"/>
                  </a:cubicBezTo>
                  <a:cubicBezTo>
                    <a:pt x="17328" y="1800"/>
                    <a:pt x="16577" y="2700"/>
                    <a:pt x="15919" y="4800"/>
                  </a:cubicBezTo>
                  <a:cubicBezTo>
                    <a:pt x="15262" y="6900"/>
                    <a:pt x="14698" y="10200"/>
                    <a:pt x="14698" y="13200"/>
                  </a:cubicBezTo>
                  <a:cubicBezTo>
                    <a:pt x="14698" y="16200"/>
                    <a:pt x="15262" y="18900"/>
                    <a:pt x="16013" y="20250"/>
                  </a:cubicBezTo>
                  <a:cubicBezTo>
                    <a:pt x="16764" y="21600"/>
                    <a:pt x="17703" y="21600"/>
                    <a:pt x="18643" y="20100"/>
                  </a:cubicBezTo>
                  <a:cubicBezTo>
                    <a:pt x="19582" y="18600"/>
                    <a:pt x="20521" y="15600"/>
                    <a:pt x="20990" y="12000"/>
                  </a:cubicBezTo>
                  <a:cubicBezTo>
                    <a:pt x="21460" y="8400"/>
                    <a:pt x="21460" y="4200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412579" y="5926927"/>
              <a:ext cx="114301" cy="12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4" fill="norm" stroke="1" extrusionOk="0">
                  <a:moveTo>
                    <a:pt x="0" y="697"/>
                  </a:moveTo>
                  <a:cubicBezTo>
                    <a:pt x="2800" y="0"/>
                    <a:pt x="5600" y="-697"/>
                    <a:pt x="9200" y="1393"/>
                  </a:cubicBezTo>
                  <a:cubicBezTo>
                    <a:pt x="12800" y="3484"/>
                    <a:pt x="17200" y="8361"/>
                    <a:pt x="19400" y="11845"/>
                  </a:cubicBezTo>
                  <a:cubicBezTo>
                    <a:pt x="21600" y="15329"/>
                    <a:pt x="21600" y="17419"/>
                    <a:pt x="20600" y="18813"/>
                  </a:cubicBezTo>
                  <a:cubicBezTo>
                    <a:pt x="19600" y="20206"/>
                    <a:pt x="17600" y="20903"/>
                    <a:pt x="15800" y="20380"/>
                  </a:cubicBezTo>
                  <a:cubicBezTo>
                    <a:pt x="14000" y="19858"/>
                    <a:pt x="12400" y="18116"/>
                    <a:pt x="11600" y="16026"/>
                  </a:cubicBezTo>
                  <a:cubicBezTo>
                    <a:pt x="10800" y="13935"/>
                    <a:pt x="10800" y="11497"/>
                    <a:pt x="12600" y="8884"/>
                  </a:cubicBezTo>
                  <a:cubicBezTo>
                    <a:pt x="14400" y="6271"/>
                    <a:pt x="18000" y="3484"/>
                    <a:pt x="21600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596729" y="5918460"/>
              <a:ext cx="196851" cy="17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0"/>
                  </a:moveTo>
                  <a:cubicBezTo>
                    <a:pt x="1858" y="3558"/>
                    <a:pt x="3716" y="7115"/>
                    <a:pt x="4413" y="10165"/>
                  </a:cubicBezTo>
                  <a:cubicBezTo>
                    <a:pt x="5110" y="13214"/>
                    <a:pt x="4645" y="15755"/>
                    <a:pt x="3832" y="17280"/>
                  </a:cubicBezTo>
                  <a:cubicBezTo>
                    <a:pt x="3019" y="18805"/>
                    <a:pt x="1858" y="19313"/>
                    <a:pt x="1161" y="18932"/>
                  </a:cubicBezTo>
                  <a:cubicBezTo>
                    <a:pt x="465" y="18551"/>
                    <a:pt x="232" y="17280"/>
                    <a:pt x="1161" y="14739"/>
                  </a:cubicBezTo>
                  <a:cubicBezTo>
                    <a:pt x="2090" y="12198"/>
                    <a:pt x="4181" y="8386"/>
                    <a:pt x="5806" y="6226"/>
                  </a:cubicBezTo>
                  <a:cubicBezTo>
                    <a:pt x="7432" y="4066"/>
                    <a:pt x="8594" y="3558"/>
                    <a:pt x="9523" y="3812"/>
                  </a:cubicBezTo>
                  <a:cubicBezTo>
                    <a:pt x="10452" y="4066"/>
                    <a:pt x="11148" y="5082"/>
                    <a:pt x="12077" y="5591"/>
                  </a:cubicBezTo>
                  <a:cubicBezTo>
                    <a:pt x="13006" y="6099"/>
                    <a:pt x="14168" y="6099"/>
                    <a:pt x="14981" y="5209"/>
                  </a:cubicBezTo>
                  <a:cubicBezTo>
                    <a:pt x="15794" y="4320"/>
                    <a:pt x="16258" y="2541"/>
                    <a:pt x="15910" y="1525"/>
                  </a:cubicBezTo>
                  <a:cubicBezTo>
                    <a:pt x="15561" y="508"/>
                    <a:pt x="14400" y="254"/>
                    <a:pt x="13006" y="2033"/>
                  </a:cubicBezTo>
                  <a:cubicBezTo>
                    <a:pt x="11613" y="3812"/>
                    <a:pt x="9987" y="7624"/>
                    <a:pt x="9174" y="11054"/>
                  </a:cubicBezTo>
                  <a:cubicBezTo>
                    <a:pt x="8361" y="14485"/>
                    <a:pt x="8361" y="17534"/>
                    <a:pt x="8942" y="19313"/>
                  </a:cubicBezTo>
                  <a:cubicBezTo>
                    <a:pt x="9523" y="21092"/>
                    <a:pt x="10684" y="21600"/>
                    <a:pt x="12890" y="19948"/>
                  </a:cubicBezTo>
                  <a:cubicBezTo>
                    <a:pt x="15097" y="18296"/>
                    <a:pt x="18348" y="14485"/>
                    <a:pt x="21600" y="1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830456" y="5747010"/>
              <a:ext cx="5202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6051" y="2314"/>
                    <a:pt x="10867" y="4629"/>
                    <a:pt x="6979" y="7329"/>
                  </a:cubicBezTo>
                  <a:cubicBezTo>
                    <a:pt x="3091" y="10029"/>
                    <a:pt x="499" y="13114"/>
                    <a:pt x="67" y="15557"/>
                  </a:cubicBezTo>
                  <a:cubicBezTo>
                    <a:pt x="-365" y="18000"/>
                    <a:pt x="1363" y="19800"/>
                    <a:pt x="3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845825" y="5681093"/>
              <a:ext cx="360505" cy="39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88" fill="norm" stroke="1" extrusionOk="0">
                  <a:moveTo>
                    <a:pt x="5219" y="16765"/>
                  </a:moveTo>
                  <a:cubicBezTo>
                    <a:pt x="4840" y="16188"/>
                    <a:pt x="4461" y="15610"/>
                    <a:pt x="3956" y="15321"/>
                  </a:cubicBezTo>
                  <a:cubicBezTo>
                    <a:pt x="3451" y="15033"/>
                    <a:pt x="2819" y="15033"/>
                    <a:pt x="2125" y="15610"/>
                  </a:cubicBezTo>
                  <a:cubicBezTo>
                    <a:pt x="1430" y="16188"/>
                    <a:pt x="672" y="17343"/>
                    <a:pt x="293" y="18267"/>
                  </a:cubicBezTo>
                  <a:cubicBezTo>
                    <a:pt x="-86" y="19191"/>
                    <a:pt x="-86" y="19884"/>
                    <a:pt x="230" y="20346"/>
                  </a:cubicBezTo>
                  <a:cubicBezTo>
                    <a:pt x="546" y="20808"/>
                    <a:pt x="1177" y="21039"/>
                    <a:pt x="1998" y="20808"/>
                  </a:cubicBezTo>
                  <a:cubicBezTo>
                    <a:pt x="2819" y="20577"/>
                    <a:pt x="3830" y="19884"/>
                    <a:pt x="4588" y="19249"/>
                  </a:cubicBezTo>
                  <a:cubicBezTo>
                    <a:pt x="5346" y="18613"/>
                    <a:pt x="5851" y="18036"/>
                    <a:pt x="5977" y="18036"/>
                  </a:cubicBezTo>
                  <a:cubicBezTo>
                    <a:pt x="6103" y="18036"/>
                    <a:pt x="5851" y="18613"/>
                    <a:pt x="5725" y="19249"/>
                  </a:cubicBezTo>
                  <a:cubicBezTo>
                    <a:pt x="5598" y="19884"/>
                    <a:pt x="5598" y="20577"/>
                    <a:pt x="5914" y="20981"/>
                  </a:cubicBezTo>
                  <a:cubicBezTo>
                    <a:pt x="6230" y="21385"/>
                    <a:pt x="6861" y="21501"/>
                    <a:pt x="7430" y="21270"/>
                  </a:cubicBezTo>
                  <a:cubicBezTo>
                    <a:pt x="7998" y="21039"/>
                    <a:pt x="8503" y="20461"/>
                    <a:pt x="9577" y="18498"/>
                  </a:cubicBezTo>
                  <a:cubicBezTo>
                    <a:pt x="10651" y="16534"/>
                    <a:pt x="12293" y="13184"/>
                    <a:pt x="13746" y="10123"/>
                  </a:cubicBezTo>
                  <a:cubicBezTo>
                    <a:pt x="15198" y="7062"/>
                    <a:pt x="16461" y="4290"/>
                    <a:pt x="17093" y="2558"/>
                  </a:cubicBezTo>
                  <a:cubicBezTo>
                    <a:pt x="17725" y="825"/>
                    <a:pt x="17725" y="132"/>
                    <a:pt x="17535" y="17"/>
                  </a:cubicBezTo>
                  <a:cubicBezTo>
                    <a:pt x="17346" y="-99"/>
                    <a:pt x="16967" y="363"/>
                    <a:pt x="16209" y="2442"/>
                  </a:cubicBezTo>
                  <a:cubicBezTo>
                    <a:pt x="15451" y="4521"/>
                    <a:pt x="14314" y="8218"/>
                    <a:pt x="13682" y="11163"/>
                  </a:cubicBezTo>
                  <a:cubicBezTo>
                    <a:pt x="13051" y="14108"/>
                    <a:pt x="12925" y="16303"/>
                    <a:pt x="12988" y="17689"/>
                  </a:cubicBezTo>
                  <a:cubicBezTo>
                    <a:pt x="13051" y="19075"/>
                    <a:pt x="13303" y="19653"/>
                    <a:pt x="13746" y="19768"/>
                  </a:cubicBezTo>
                  <a:cubicBezTo>
                    <a:pt x="14188" y="19884"/>
                    <a:pt x="14819" y="19537"/>
                    <a:pt x="15198" y="18671"/>
                  </a:cubicBezTo>
                  <a:cubicBezTo>
                    <a:pt x="15577" y="17805"/>
                    <a:pt x="15703" y="16419"/>
                    <a:pt x="15198" y="15206"/>
                  </a:cubicBezTo>
                  <a:cubicBezTo>
                    <a:pt x="14693" y="13993"/>
                    <a:pt x="13556" y="12953"/>
                    <a:pt x="12419" y="12434"/>
                  </a:cubicBezTo>
                  <a:cubicBezTo>
                    <a:pt x="11282" y="11914"/>
                    <a:pt x="10146" y="11914"/>
                    <a:pt x="9956" y="11972"/>
                  </a:cubicBezTo>
                  <a:cubicBezTo>
                    <a:pt x="9767" y="12029"/>
                    <a:pt x="10525" y="12145"/>
                    <a:pt x="11535" y="12145"/>
                  </a:cubicBezTo>
                  <a:cubicBezTo>
                    <a:pt x="12546" y="12145"/>
                    <a:pt x="13809" y="12029"/>
                    <a:pt x="14756" y="11914"/>
                  </a:cubicBezTo>
                  <a:cubicBezTo>
                    <a:pt x="15703" y="11798"/>
                    <a:pt x="16335" y="11683"/>
                    <a:pt x="16903" y="11798"/>
                  </a:cubicBezTo>
                  <a:cubicBezTo>
                    <a:pt x="17472" y="11914"/>
                    <a:pt x="17977" y="12260"/>
                    <a:pt x="18293" y="12722"/>
                  </a:cubicBezTo>
                  <a:cubicBezTo>
                    <a:pt x="18609" y="13184"/>
                    <a:pt x="18735" y="13762"/>
                    <a:pt x="18672" y="14513"/>
                  </a:cubicBezTo>
                  <a:cubicBezTo>
                    <a:pt x="18609" y="15264"/>
                    <a:pt x="18356" y="16188"/>
                    <a:pt x="18230" y="16303"/>
                  </a:cubicBezTo>
                  <a:cubicBezTo>
                    <a:pt x="18103" y="16419"/>
                    <a:pt x="18103" y="15726"/>
                    <a:pt x="18672" y="14108"/>
                  </a:cubicBezTo>
                  <a:cubicBezTo>
                    <a:pt x="19240" y="12491"/>
                    <a:pt x="20377" y="9950"/>
                    <a:pt x="21514" y="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198920" y="5854960"/>
              <a:ext cx="77260" cy="1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949" fill="norm" stroke="1" extrusionOk="0">
                  <a:moveTo>
                    <a:pt x="17336" y="0"/>
                  </a:moveTo>
                  <a:cubicBezTo>
                    <a:pt x="11084" y="5226"/>
                    <a:pt x="4831" y="10452"/>
                    <a:pt x="1989" y="13935"/>
                  </a:cubicBezTo>
                  <a:cubicBezTo>
                    <a:pt x="-853" y="17419"/>
                    <a:pt x="-285" y="19161"/>
                    <a:pt x="1421" y="20206"/>
                  </a:cubicBezTo>
                  <a:cubicBezTo>
                    <a:pt x="3126" y="21252"/>
                    <a:pt x="5968" y="21600"/>
                    <a:pt x="9379" y="18465"/>
                  </a:cubicBezTo>
                  <a:cubicBezTo>
                    <a:pt x="12789" y="15329"/>
                    <a:pt x="16768" y="8710"/>
                    <a:pt x="20747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317194" y="5854960"/>
              <a:ext cx="14313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421" y="0"/>
                  </a:moveTo>
                  <a:cubicBezTo>
                    <a:pt x="2104" y="4145"/>
                    <a:pt x="1786" y="8291"/>
                    <a:pt x="1309" y="10909"/>
                  </a:cubicBezTo>
                  <a:cubicBezTo>
                    <a:pt x="833" y="13527"/>
                    <a:pt x="198" y="14618"/>
                    <a:pt x="39" y="14618"/>
                  </a:cubicBezTo>
                  <a:cubicBezTo>
                    <a:pt x="-120" y="14618"/>
                    <a:pt x="198" y="13527"/>
                    <a:pt x="1151" y="11673"/>
                  </a:cubicBezTo>
                  <a:cubicBezTo>
                    <a:pt x="2104" y="9818"/>
                    <a:pt x="3692" y="7200"/>
                    <a:pt x="5439" y="5018"/>
                  </a:cubicBezTo>
                  <a:cubicBezTo>
                    <a:pt x="7186" y="2836"/>
                    <a:pt x="9092" y="1091"/>
                    <a:pt x="11156" y="982"/>
                  </a:cubicBezTo>
                  <a:cubicBezTo>
                    <a:pt x="13221" y="873"/>
                    <a:pt x="15445" y="2400"/>
                    <a:pt x="17192" y="6109"/>
                  </a:cubicBezTo>
                  <a:cubicBezTo>
                    <a:pt x="18939" y="9818"/>
                    <a:pt x="20209" y="15709"/>
                    <a:pt x="21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Drawing"/>
          <p:cNvGrpSpPr/>
          <p:nvPr/>
        </p:nvGrpSpPr>
        <p:grpSpPr>
          <a:xfrm>
            <a:off x="1046645" y="2245412"/>
            <a:ext cx="9100655" cy="5776683"/>
            <a:chOff x="0" y="0"/>
            <a:chExt cx="9100654" cy="5776681"/>
          </a:xfrm>
        </p:grpSpPr>
        <p:sp>
          <p:nvSpPr>
            <p:cNvPr id="703" name="Line"/>
            <p:cNvSpPr/>
            <p:nvPr/>
          </p:nvSpPr>
          <p:spPr>
            <a:xfrm>
              <a:off x="2463099" y="0"/>
              <a:ext cx="6440706" cy="129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27" fill="norm" stroke="1" extrusionOk="0">
                  <a:moveTo>
                    <a:pt x="6" y="10418"/>
                  </a:moveTo>
                  <a:cubicBezTo>
                    <a:pt x="-1" y="10065"/>
                    <a:pt x="-8" y="9712"/>
                    <a:pt x="24" y="8971"/>
                  </a:cubicBezTo>
                  <a:cubicBezTo>
                    <a:pt x="56" y="8230"/>
                    <a:pt x="127" y="7100"/>
                    <a:pt x="201" y="6200"/>
                  </a:cubicBezTo>
                  <a:cubicBezTo>
                    <a:pt x="276" y="5300"/>
                    <a:pt x="354" y="4630"/>
                    <a:pt x="489" y="4030"/>
                  </a:cubicBezTo>
                  <a:cubicBezTo>
                    <a:pt x="624" y="3430"/>
                    <a:pt x="815" y="2900"/>
                    <a:pt x="1028" y="2477"/>
                  </a:cubicBezTo>
                  <a:cubicBezTo>
                    <a:pt x="1241" y="2053"/>
                    <a:pt x="1475" y="1736"/>
                    <a:pt x="1667" y="1559"/>
                  </a:cubicBezTo>
                  <a:cubicBezTo>
                    <a:pt x="1858" y="1383"/>
                    <a:pt x="2007" y="1347"/>
                    <a:pt x="2163" y="1400"/>
                  </a:cubicBezTo>
                  <a:cubicBezTo>
                    <a:pt x="2319" y="1453"/>
                    <a:pt x="2483" y="1595"/>
                    <a:pt x="2621" y="1877"/>
                  </a:cubicBezTo>
                  <a:cubicBezTo>
                    <a:pt x="2759" y="2159"/>
                    <a:pt x="2873" y="2583"/>
                    <a:pt x="3008" y="3271"/>
                  </a:cubicBezTo>
                  <a:cubicBezTo>
                    <a:pt x="3143" y="3959"/>
                    <a:pt x="3299" y="4912"/>
                    <a:pt x="3416" y="5795"/>
                  </a:cubicBezTo>
                  <a:cubicBezTo>
                    <a:pt x="3533" y="6677"/>
                    <a:pt x="3611" y="7489"/>
                    <a:pt x="3689" y="8336"/>
                  </a:cubicBezTo>
                  <a:cubicBezTo>
                    <a:pt x="3767" y="9183"/>
                    <a:pt x="3845" y="10065"/>
                    <a:pt x="3934" y="11018"/>
                  </a:cubicBezTo>
                  <a:cubicBezTo>
                    <a:pt x="4022" y="11971"/>
                    <a:pt x="4122" y="12995"/>
                    <a:pt x="4239" y="13983"/>
                  </a:cubicBezTo>
                  <a:cubicBezTo>
                    <a:pt x="4356" y="14971"/>
                    <a:pt x="4491" y="15924"/>
                    <a:pt x="4619" y="16665"/>
                  </a:cubicBezTo>
                  <a:cubicBezTo>
                    <a:pt x="4746" y="17406"/>
                    <a:pt x="4867" y="17936"/>
                    <a:pt x="5012" y="18447"/>
                  </a:cubicBezTo>
                  <a:cubicBezTo>
                    <a:pt x="5158" y="18959"/>
                    <a:pt x="5328" y="19453"/>
                    <a:pt x="5520" y="19895"/>
                  </a:cubicBezTo>
                  <a:cubicBezTo>
                    <a:pt x="5711" y="20336"/>
                    <a:pt x="5924" y="20724"/>
                    <a:pt x="6098" y="20936"/>
                  </a:cubicBezTo>
                  <a:cubicBezTo>
                    <a:pt x="6272" y="21147"/>
                    <a:pt x="6407" y="21183"/>
                    <a:pt x="6545" y="21077"/>
                  </a:cubicBezTo>
                  <a:cubicBezTo>
                    <a:pt x="6683" y="20971"/>
                    <a:pt x="6825" y="20724"/>
                    <a:pt x="6971" y="20406"/>
                  </a:cubicBezTo>
                  <a:cubicBezTo>
                    <a:pt x="7116" y="20089"/>
                    <a:pt x="7265" y="19700"/>
                    <a:pt x="7414" y="19295"/>
                  </a:cubicBezTo>
                  <a:cubicBezTo>
                    <a:pt x="7563" y="18889"/>
                    <a:pt x="7712" y="18465"/>
                    <a:pt x="7872" y="18024"/>
                  </a:cubicBezTo>
                  <a:cubicBezTo>
                    <a:pt x="8032" y="17583"/>
                    <a:pt x="8202" y="17124"/>
                    <a:pt x="8394" y="16524"/>
                  </a:cubicBezTo>
                  <a:cubicBezTo>
                    <a:pt x="8585" y="15924"/>
                    <a:pt x="8798" y="15183"/>
                    <a:pt x="8983" y="14512"/>
                  </a:cubicBezTo>
                  <a:cubicBezTo>
                    <a:pt x="9167" y="13842"/>
                    <a:pt x="9323" y="13242"/>
                    <a:pt x="9472" y="12536"/>
                  </a:cubicBezTo>
                  <a:cubicBezTo>
                    <a:pt x="9621" y="11830"/>
                    <a:pt x="9763" y="11018"/>
                    <a:pt x="9884" y="10347"/>
                  </a:cubicBezTo>
                  <a:cubicBezTo>
                    <a:pt x="10004" y="9677"/>
                    <a:pt x="10104" y="9147"/>
                    <a:pt x="10242" y="8424"/>
                  </a:cubicBezTo>
                  <a:cubicBezTo>
                    <a:pt x="10380" y="7700"/>
                    <a:pt x="10558" y="6783"/>
                    <a:pt x="10725" y="5936"/>
                  </a:cubicBezTo>
                  <a:cubicBezTo>
                    <a:pt x="10891" y="5089"/>
                    <a:pt x="11047" y="4312"/>
                    <a:pt x="11182" y="3695"/>
                  </a:cubicBezTo>
                  <a:cubicBezTo>
                    <a:pt x="11317" y="3077"/>
                    <a:pt x="11431" y="2618"/>
                    <a:pt x="11576" y="2142"/>
                  </a:cubicBezTo>
                  <a:cubicBezTo>
                    <a:pt x="11722" y="1665"/>
                    <a:pt x="11899" y="1171"/>
                    <a:pt x="12059" y="818"/>
                  </a:cubicBezTo>
                  <a:cubicBezTo>
                    <a:pt x="12218" y="465"/>
                    <a:pt x="12360" y="253"/>
                    <a:pt x="12509" y="130"/>
                  </a:cubicBezTo>
                  <a:cubicBezTo>
                    <a:pt x="12658" y="6"/>
                    <a:pt x="12814" y="-29"/>
                    <a:pt x="12967" y="24"/>
                  </a:cubicBezTo>
                  <a:cubicBezTo>
                    <a:pt x="13119" y="77"/>
                    <a:pt x="13268" y="218"/>
                    <a:pt x="13442" y="536"/>
                  </a:cubicBezTo>
                  <a:cubicBezTo>
                    <a:pt x="13616" y="853"/>
                    <a:pt x="13815" y="1347"/>
                    <a:pt x="13999" y="1895"/>
                  </a:cubicBezTo>
                  <a:cubicBezTo>
                    <a:pt x="14184" y="2442"/>
                    <a:pt x="14354" y="3042"/>
                    <a:pt x="14493" y="3589"/>
                  </a:cubicBezTo>
                  <a:cubicBezTo>
                    <a:pt x="14631" y="4136"/>
                    <a:pt x="14737" y="4630"/>
                    <a:pt x="14847" y="5230"/>
                  </a:cubicBezTo>
                  <a:cubicBezTo>
                    <a:pt x="14957" y="5830"/>
                    <a:pt x="15071" y="6536"/>
                    <a:pt x="15195" y="7506"/>
                  </a:cubicBezTo>
                  <a:cubicBezTo>
                    <a:pt x="15319" y="8477"/>
                    <a:pt x="15454" y="9712"/>
                    <a:pt x="15568" y="10718"/>
                  </a:cubicBezTo>
                  <a:cubicBezTo>
                    <a:pt x="15681" y="11724"/>
                    <a:pt x="15773" y="12500"/>
                    <a:pt x="15862" y="13242"/>
                  </a:cubicBezTo>
                  <a:cubicBezTo>
                    <a:pt x="15951" y="13983"/>
                    <a:pt x="16036" y="14689"/>
                    <a:pt x="16146" y="15536"/>
                  </a:cubicBezTo>
                  <a:cubicBezTo>
                    <a:pt x="16256" y="16383"/>
                    <a:pt x="16391" y="17371"/>
                    <a:pt x="16508" y="18130"/>
                  </a:cubicBezTo>
                  <a:cubicBezTo>
                    <a:pt x="16625" y="18889"/>
                    <a:pt x="16724" y="19418"/>
                    <a:pt x="16845" y="19859"/>
                  </a:cubicBezTo>
                  <a:cubicBezTo>
                    <a:pt x="16965" y="20300"/>
                    <a:pt x="17107" y="20653"/>
                    <a:pt x="17281" y="20936"/>
                  </a:cubicBezTo>
                  <a:cubicBezTo>
                    <a:pt x="17455" y="21218"/>
                    <a:pt x="17661" y="21430"/>
                    <a:pt x="17902" y="21500"/>
                  </a:cubicBezTo>
                  <a:cubicBezTo>
                    <a:pt x="18143" y="21571"/>
                    <a:pt x="18420" y="21500"/>
                    <a:pt x="18647" y="21289"/>
                  </a:cubicBezTo>
                  <a:cubicBezTo>
                    <a:pt x="18874" y="21077"/>
                    <a:pt x="19052" y="20724"/>
                    <a:pt x="19233" y="20212"/>
                  </a:cubicBezTo>
                  <a:cubicBezTo>
                    <a:pt x="19414" y="19700"/>
                    <a:pt x="19598" y="19030"/>
                    <a:pt x="19765" y="18271"/>
                  </a:cubicBezTo>
                  <a:cubicBezTo>
                    <a:pt x="19932" y="17512"/>
                    <a:pt x="20081" y="16665"/>
                    <a:pt x="20194" y="15871"/>
                  </a:cubicBezTo>
                  <a:cubicBezTo>
                    <a:pt x="20308" y="15077"/>
                    <a:pt x="20386" y="14336"/>
                    <a:pt x="20474" y="13630"/>
                  </a:cubicBezTo>
                  <a:cubicBezTo>
                    <a:pt x="20563" y="12924"/>
                    <a:pt x="20662" y="12253"/>
                    <a:pt x="20758" y="11600"/>
                  </a:cubicBezTo>
                  <a:cubicBezTo>
                    <a:pt x="20854" y="10947"/>
                    <a:pt x="20946" y="10312"/>
                    <a:pt x="21024" y="9836"/>
                  </a:cubicBezTo>
                  <a:cubicBezTo>
                    <a:pt x="21102" y="9359"/>
                    <a:pt x="21166" y="9042"/>
                    <a:pt x="21258" y="8936"/>
                  </a:cubicBezTo>
                  <a:cubicBezTo>
                    <a:pt x="21351" y="8830"/>
                    <a:pt x="21471" y="8936"/>
                    <a:pt x="21592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445854" y="967687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503004" y="1469337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41"/>
                    <a:pt x="7200" y="9882"/>
                    <a:pt x="10800" y="13482"/>
                  </a:cubicBezTo>
                  <a:cubicBezTo>
                    <a:pt x="14400" y="17082"/>
                    <a:pt x="18000" y="193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515704" y="1932887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577981" y="2402787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22"/>
                    <a:pt x="1783" y="10643"/>
                    <a:pt x="240" y="14243"/>
                  </a:cubicBezTo>
                  <a:cubicBezTo>
                    <a:pt x="-1303" y="17843"/>
                    <a:pt x="4868" y="1972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973654" y="554937"/>
              <a:ext cx="6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28"/>
                    <a:pt x="7200" y="12056"/>
                    <a:pt x="3600" y="15656"/>
                  </a:cubicBezTo>
                  <a:cubicBezTo>
                    <a:pt x="0" y="19256"/>
                    <a:pt x="0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960391" y="1208987"/>
              <a:ext cx="1961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30"/>
                    <a:pt x="-1585" y="7660"/>
                    <a:pt x="575" y="11260"/>
                  </a:cubicBezTo>
                  <a:cubicBezTo>
                    <a:pt x="2735" y="14860"/>
                    <a:pt x="11375" y="1823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967304" y="1818587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018104" y="2542487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100654" y="3177487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601304" y="2017024"/>
              <a:ext cx="6432551" cy="119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10714"/>
                  </a:moveTo>
                  <a:cubicBezTo>
                    <a:pt x="7" y="10333"/>
                    <a:pt x="14" y="9952"/>
                    <a:pt x="71" y="9342"/>
                  </a:cubicBezTo>
                  <a:cubicBezTo>
                    <a:pt x="128" y="8733"/>
                    <a:pt x="235" y="7895"/>
                    <a:pt x="327" y="7133"/>
                  </a:cubicBezTo>
                  <a:cubicBezTo>
                    <a:pt x="419" y="6371"/>
                    <a:pt x="498" y="5685"/>
                    <a:pt x="608" y="4942"/>
                  </a:cubicBezTo>
                  <a:cubicBezTo>
                    <a:pt x="718" y="4200"/>
                    <a:pt x="860" y="3400"/>
                    <a:pt x="1006" y="2790"/>
                  </a:cubicBezTo>
                  <a:cubicBezTo>
                    <a:pt x="1151" y="2181"/>
                    <a:pt x="1301" y="1761"/>
                    <a:pt x="1468" y="1400"/>
                  </a:cubicBezTo>
                  <a:cubicBezTo>
                    <a:pt x="1635" y="1038"/>
                    <a:pt x="1820" y="733"/>
                    <a:pt x="1997" y="561"/>
                  </a:cubicBezTo>
                  <a:cubicBezTo>
                    <a:pt x="2175" y="390"/>
                    <a:pt x="2346" y="352"/>
                    <a:pt x="2484" y="371"/>
                  </a:cubicBezTo>
                  <a:cubicBezTo>
                    <a:pt x="2623" y="390"/>
                    <a:pt x="2729" y="466"/>
                    <a:pt x="2832" y="638"/>
                  </a:cubicBezTo>
                  <a:cubicBezTo>
                    <a:pt x="2935" y="809"/>
                    <a:pt x="3035" y="1076"/>
                    <a:pt x="3134" y="1419"/>
                  </a:cubicBezTo>
                  <a:cubicBezTo>
                    <a:pt x="3234" y="1761"/>
                    <a:pt x="3333" y="2181"/>
                    <a:pt x="3429" y="2695"/>
                  </a:cubicBezTo>
                  <a:cubicBezTo>
                    <a:pt x="3525" y="3209"/>
                    <a:pt x="3618" y="3819"/>
                    <a:pt x="3700" y="4390"/>
                  </a:cubicBezTo>
                  <a:cubicBezTo>
                    <a:pt x="3781" y="4961"/>
                    <a:pt x="3852" y="5495"/>
                    <a:pt x="3923" y="6181"/>
                  </a:cubicBezTo>
                  <a:cubicBezTo>
                    <a:pt x="3994" y="6866"/>
                    <a:pt x="4066" y="7704"/>
                    <a:pt x="4137" y="8619"/>
                  </a:cubicBezTo>
                  <a:cubicBezTo>
                    <a:pt x="4208" y="9533"/>
                    <a:pt x="4279" y="10523"/>
                    <a:pt x="4350" y="11457"/>
                  </a:cubicBezTo>
                  <a:cubicBezTo>
                    <a:pt x="4421" y="12390"/>
                    <a:pt x="4492" y="13266"/>
                    <a:pt x="4567" y="14085"/>
                  </a:cubicBezTo>
                  <a:cubicBezTo>
                    <a:pt x="4641" y="14904"/>
                    <a:pt x="4719" y="15666"/>
                    <a:pt x="4801" y="16295"/>
                  </a:cubicBezTo>
                  <a:cubicBezTo>
                    <a:pt x="4883" y="16923"/>
                    <a:pt x="4968" y="17419"/>
                    <a:pt x="5064" y="17914"/>
                  </a:cubicBezTo>
                  <a:cubicBezTo>
                    <a:pt x="5160" y="18409"/>
                    <a:pt x="5267" y="18904"/>
                    <a:pt x="5391" y="19361"/>
                  </a:cubicBezTo>
                  <a:cubicBezTo>
                    <a:pt x="5515" y="19819"/>
                    <a:pt x="5658" y="20238"/>
                    <a:pt x="5786" y="20523"/>
                  </a:cubicBezTo>
                  <a:cubicBezTo>
                    <a:pt x="5914" y="20809"/>
                    <a:pt x="6027" y="20961"/>
                    <a:pt x="6137" y="21095"/>
                  </a:cubicBezTo>
                  <a:cubicBezTo>
                    <a:pt x="6248" y="21228"/>
                    <a:pt x="6354" y="21342"/>
                    <a:pt x="6493" y="21342"/>
                  </a:cubicBezTo>
                  <a:cubicBezTo>
                    <a:pt x="6631" y="21342"/>
                    <a:pt x="6802" y="21228"/>
                    <a:pt x="6973" y="20981"/>
                  </a:cubicBezTo>
                  <a:cubicBezTo>
                    <a:pt x="7143" y="20733"/>
                    <a:pt x="7314" y="20352"/>
                    <a:pt x="7456" y="20009"/>
                  </a:cubicBezTo>
                  <a:cubicBezTo>
                    <a:pt x="7598" y="19666"/>
                    <a:pt x="7712" y="19361"/>
                    <a:pt x="7857" y="18942"/>
                  </a:cubicBezTo>
                  <a:cubicBezTo>
                    <a:pt x="8003" y="18523"/>
                    <a:pt x="8181" y="17990"/>
                    <a:pt x="8344" y="17457"/>
                  </a:cubicBezTo>
                  <a:cubicBezTo>
                    <a:pt x="8508" y="16923"/>
                    <a:pt x="8657" y="16390"/>
                    <a:pt x="8806" y="15761"/>
                  </a:cubicBezTo>
                  <a:cubicBezTo>
                    <a:pt x="8956" y="15133"/>
                    <a:pt x="9105" y="14409"/>
                    <a:pt x="9226" y="13685"/>
                  </a:cubicBezTo>
                  <a:cubicBezTo>
                    <a:pt x="9346" y="12961"/>
                    <a:pt x="9439" y="12238"/>
                    <a:pt x="9510" y="11552"/>
                  </a:cubicBezTo>
                  <a:cubicBezTo>
                    <a:pt x="9581" y="10866"/>
                    <a:pt x="9631" y="10219"/>
                    <a:pt x="9684" y="9628"/>
                  </a:cubicBezTo>
                  <a:cubicBezTo>
                    <a:pt x="9737" y="9038"/>
                    <a:pt x="9794" y="8504"/>
                    <a:pt x="9869" y="7933"/>
                  </a:cubicBezTo>
                  <a:cubicBezTo>
                    <a:pt x="9944" y="7361"/>
                    <a:pt x="10036" y="6752"/>
                    <a:pt x="10139" y="6181"/>
                  </a:cubicBezTo>
                  <a:cubicBezTo>
                    <a:pt x="10242" y="5609"/>
                    <a:pt x="10356" y="5076"/>
                    <a:pt x="10466" y="4504"/>
                  </a:cubicBezTo>
                  <a:cubicBezTo>
                    <a:pt x="10576" y="3933"/>
                    <a:pt x="10683" y="3323"/>
                    <a:pt x="10786" y="2828"/>
                  </a:cubicBezTo>
                  <a:cubicBezTo>
                    <a:pt x="10889" y="2333"/>
                    <a:pt x="10988" y="1952"/>
                    <a:pt x="11120" y="1609"/>
                  </a:cubicBezTo>
                  <a:cubicBezTo>
                    <a:pt x="11251" y="1266"/>
                    <a:pt x="11415" y="961"/>
                    <a:pt x="11596" y="695"/>
                  </a:cubicBezTo>
                  <a:cubicBezTo>
                    <a:pt x="11777" y="428"/>
                    <a:pt x="11976" y="200"/>
                    <a:pt x="12182" y="85"/>
                  </a:cubicBezTo>
                  <a:cubicBezTo>
                    <a:pt x="12389" y="-29"/>
                    <a:pt x="12602" y="-29"/>
                    <a:pt x="12808" y="85"/>
                  </a:cubicBezTo>
                  <a:cubicBezTo>
                    <a:pt x="13014" y="200"/>
                    <a:pt x="13213" y="428"/>
                    <a:pt x="13408" y="771"/>
                  </a:cubicBezTo>
                  <a:cubicBezTo>
                    <a:pt x="13604" y="1114"/>
                    <a:pt x="13796" y="1571"/>
                    <a:pt x="13942" y="1971"/>
                  </a:cubicBezTo>
                  <a:cubicBezTo>
                    <a:pt x="14087" y="2371"/>
                    <a:pt x="14187" y="2714"/>
                    <a:pt x="14304" y="3266"/>
                  </a:cubicBezTo>
                  <a:cubicBezTo>
                    <a:pt x="14421" y="3819"/>
                    <a:pt x="14556" y="4581"/>
                    <a:pt x="14659" y="5209"/>
                  </a:cubicBezTo>
                  <a:cubicBezTo>
                    <a:pt x="14762" y="5838"/>
                    <a:pt x="14834" y="6333"/>
                    <a:pt x="14908" y="6942"/>
                  </a:cubicBezTo>
                  <a:cubicBezTo>
                    <a:pt x="14983" y="7552"/>
                    <a:pt x="15061" y="8276"/>
                    <a:pt x="15146" y="9171"/>
                  </a:cubicBezTo>
                  <a:cubicBezTo>
                    <a:pt x="15232" y="10066"/>
                    <a:pt x="15324" y="11133"/>
                    <a:pt x="15409" y="12047"/>
                  </a:cubicBezTo>
                  <a:cubicBezTo>
                    <a:pt x="15495" y="12961"/>
                    <a:pt x="15573" y="13723"/>
                    <a:pt x="15669" y="14485"/>
                  </a:cubicBezTo>
                  <a:cubicBezTo>
                    <a:pt x="15765" y="15247"/>
                    <a:pt x="15878" y="16009"/>
                    <a:pt x="15999" y="16714"/>
                  </a:cubicBezTo>
                  <a:cubicBezTo>
                    <a:pt x="16120" y="17419"/>
                    <a:pt x="16248" y="18066"/>
                    <a:pt x="16383" y="18638"/>
                  </a:cubicBezTo>
                  <a:cubicBezTo>
                    <a:pt x="16518" y="19209"/>
                    <a:pt x="16660" y="19704"/>
                    <a:pt x="16813" y="20142"/>
                  </a:cubicBezTo>
                  <a:cubicBezTo>
                    <a:pt x="16966" y="20581"/>
                    <a:pt x="17129" y="20961"/>
                    <a:pt x="17289" y="21209"/>
                  </a:cubicBezTo>
                  <a:cubicBezTo>
                    <a:pt x="17449" y="21457"/>
                    <a:pt x="17606" y="21571"/>
                    <a:pt x="17783" y="21571"/>
                  </a:cubicBezTo>
                  <a:cubicBezTo>
                    <a:pt x="17961" y="21571"/>
                    <a:pt x="18160" y="21457"/>
                    <a:pt x="18341" y="21152"/>
                  </a:cubicBezTo>
                  <a:cubicBezTo>
                    <a:pt x="18522" y="20847"/>
                    <a:pt x="18686" y="20352"/>
                    <a:pt x="18835" y="19781"/>
                  </a:cubicBezTo>
                  <a:cubicBezTo>
                    <a:pt x="18984" y="19209"/>
                    <a:pt x="19119" y="18561"/>
                    <a:pt x="19240" y="17971"/>
                  </a:cubicBezTo>
                  <a:cubicBezTo>
                    <a:pt x="19361" y="17381"/>
                    <a:pt x="19468" y="16847"/>
                    <a:pt x="19581" y="16123"/>
                  </a:cubicBezTo>
                  <a:cubicBezTo>
                    <a:pt x="19695" y="15400"/>
                    <a:pt x="19816" y="14485"/>
                    <a:pt x="19926" y="13552"/>
                  </a:cubicBezTo>
                  <a:cubicBezTo>
                    <a:pt x="20036" y="12619"/>
                    <a:pt x="20136" y="11666"/>
                    <a:pt x="20239" y="10771"/>
                  </a:cubicBezTo>
                  <a:cubicBezTo>
                    <a:pt x="20342" y="9876"/>
                    <a:pt x="20449" y="9038"/>
                    <a:pt x="20541" y="8371"/>
                  </a:cubicBezTo>
                  <a:cubicBezTo>
                    <a:pt x="20633" y="7704"/>
                    <a:pt x="20712" y="7209"/>
                    <a:pt x="20797" y="6790"/>
                  </a:cubicBezTo>
                  <a:cubicBezTo>
                    <a:pt x="20882" y="6371"/>
                    <a:pt x="20975" y="6028"/>
                    <a:pt x="21053" y="5761"/>
                  </a:cubicBezTo>
                  <a:cubicBezTo>
                    <a:pt x="21131" y="5495"/>
                    <a:pt x="21195" y="5304"/>
                    <a:pt x="21284" y="5228"/>
                  </a:cubicBezTo>
                  <a:cubicBezTo>
                    <a:pt x="21373" y="5152"/>
                    <a:pt x="21486" y="5190"/>
                    <a:pt x="21600" y="5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488188" y="398303"/>
              <a:ext cx="78317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12505" y="3927"/>
                  </a:moveTo>
                  <a:cubicBezTo>
                    <a:pt x="10800" y="1964"/>
                    <a:pt x="9095" y="0"/>
                    <a:pt x="7389" y="0"/>
                  </a:cubicBezTo>
                  <a:cubicBezTo>
                    <a:pt x="5684" y="0"/>
                    <a:pt x="3979" y="1964"/>
                    <a:pt x="2842" y="4173"/>
                  </a:cubicBezTo>
                  <a:cubicBezTo>
                    <a:pt x="1705" y="6382"/>
                    <a:pt x="1137" y="8836"/>
                    <a:pt x="853" y="11291"/>
                  </a:cubicBezTo>
                  <a:cubicBezTo>
                    <a:pt x="568" y="13745"/>
                    <a:pt x="568" y="16200"/>
                    <a:pt x="1421" y="16200"/>
                  </a:cubicBezTo>
                  <a:cubicBezTo>
                    <a:pt x="2274" y="16200"/>
                    <a:pt x="3979" y="13745"/>
                    <a:pt x="5116" y="11291"/>
                  </a:cubicBezTo>
                  <a:cubicBezTo>
                    <a:pt x="6253" y="8836"/>
                    <a:pt x="6821" y="6382"/>
                    <a:pt x="6253" y="6136"/>
                  </a:cubicBezTo>
                  <a:cubicBezTo>
                    <a:pt x="5684" y="5891"/>
                    <a:pt x="3979" y="7855"/>
                    <a:pt x="3411" y="10064"/>
                  </a:cubicBezTo>
                  <a:cubicBezTo>
                    <a:pt x="2842" y="12273"/>
                    <a:pt x="3411" y="14727"/>
                    <a:pt x="5116" y="16200"/>
                  </a:cubicBezTo>
                  <a:cubicBezTo>
                    <a:pt x="6821" y="17673"/>
                    <a:pt x="9663" y="18164"/>
                    <a:pt x="11937" y="17427"/>
                  </a:cubicBezTo>
                  <a:cubicBezTo>
                    <a:pt x="14211" y="16691"/>
                    <a:pt x="15916" y="14727"/>
                    <a:pt x="16768" y="12273"/>
                  </a:cubicBezTo>
                  <a:cubicBezTo>
                    <a:pt x="17621" y="9818"/>
                    <a:pt x="17621" y="6873"/>
                    <a:pt x="16484" y="4664"/>
                  </a:cubicBezTo>
                  <a:cubicBezTo>
                    <a:pt x="15347" y="2455"/>
                    <a:pt x="13074" y="982"/>
                    <a:pt x="10516" y="491"/>
                  </a:cubicBezTo>
                  <a:cubicBezTo>
                    <a:pt x="7958" y="0"/>
                    <a:pt x="5116" y="491"/>
                    <a:pt x="3126" y="1964"/>
                  </a:cubicBezTo>
                  <a:cubicBezTo>
                    <a:pt x="1137" y="3436"/>
                    <a:pt x="0" y="5891"/>
                    <a:pt x="0" y="8345"/>
                  </a:cubicBezTo>
                  <a:cubicBezTo>
                    <a:pt x="0" y="10800"/>
                    <a:pt x="1137" y="13255"/>
                    <a:pt x="4547" y="13991"/>
                  </a:cubicBezTo>
                  <a:cubicBezTo>
                    <a:pt x="7958" y="14727"/>
                    <a:pt x="13642" y="13745"/>
                    <a:pt x="17053" y="12027"/>
                  </a:cubicBezTo>
                  <a:cubicBezTo>
                    <a:pt x="20463" y="10309"/>
                    <a:pt x="21600" y="7855"/>
                    <a:pt x="20747" y="6382"/>
                  </a:cubicBezTo>
                  <a:cubicBezTo>
                    <a:pt x="19895" y="4909"/>
                    <a:pt x="17053" y="4418"/>
                    <a:pt x="14495" y="4909"/>
                  </a:cubicBezTo>
                  <a:cubicBezTo>
                    <a:pt x="11937" y="5400"/>
                    <a:pt x="9663" y="6873"/>
                    <a:pt x="9379" y="8836"/>
                  </a:cubicBezTo>
                  <a:cubicBezTo>
                    <a:pt x="9095" y="10800"/>
                    <a:pt x="10800" y="13255"/>
                    <a:pt x="13074" y="15464"/>
                  </a:cubicBezTo>
                  <a:cubicBezTo>
                    <a:pt x="15347" y="17673"/>
                    <a:pt x="18189" y="19636"/>
                    <a:pt x="210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586719" y="2123387"/>
              <a:ext cx="7042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fill="norm" stroke="1" extrusionOk="0">
                  <a:moveTo>
                    <a:pt x="15870" y="0"/>
                  </a:moveTo>
                  <a:cubicBezTo>
                    <a:pt x="14070" y="2618"/>
                    <a:pt x="12270" y="5236"/>
                    <a:pt x="11670" y="8182"/>
                  </a:cubicBezTo>
                  <a:cubicBezTo>
                    <a:pt x="11070" y="11127"/>
                    <a:pt x="11670" y="14400"/>
                    <a:pt x="9270" y="15055"/>
                  </a:cubicBezTo>
                  <a:cubicBezTo>
                    <a:pt x="6870" y="15709"/>
                    <a:pt x="1470" y="13745"/>
                    <a:pt x="270" y="13091"/>
                  </a:cubicBezTo>
                  <a:cubicBezTo>
                    <a:pt x="-930" y="12436"/>
                    <a:pt x="2070" y="13091"/>
                    <a:pt x="5370" y="13418"/>
                  </a:cubicBezTo>
                  <a:cubicBezTo>
                    <a:pt x="8670" y="13745"/>
                    <a:pt x="12270" y="13745"/>
                    <a:pt x="15270" y="12764"/>
                  </a:cubicBezTo>
                  <a:cubicBezTo>
                    <a:pt x="18270" y="11782"/>
                    <a:pt x="20670" y="9818"/>
                    <a:pt x="19770" y="9818"/>
                  </a:cubicBezTo>
                  <a:cubicBezTo>
                    <a:pt x="18870" y="9818"/>
                    <a:pt x="14670" y="11782"/>
                    <a:pt x="14070" y="14073"/>
                  </a:cubicBezTo>
                  <a:cubicBezTo>
                    <a:pt x="13470" y="16364"/>
                    <a:pt x="16470" y="18982"/>
                    <a:pt x="19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916167" y="131193"/>
              <a:ext cx="34266" cy="6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26" h="21072" fill="norm" stroke="1" extrusionOk="0">
                  <a:moveTo>
                    <a:pt x="10566" y="1436"/>
                  </a:moveTo>
                  <a:cubicBezTo>
                    <a:pt x="9366" y="4708"/>
                    <a:pt x="8166" y="7981"/>
                    <a:pt x="8166" y="11254"/>
                  </a:cubicBezTo>
                  <a:cubicBezTo>
                    <a:pt x="8166" y="14527"/>
                    <a:pt x="9366" y="17799"/>
                    <a:pt x="11766" y="18127"/>
                  </a:cubicBezTo>
                  <a:cubicBezTo>
                    <a:pt x="14166" y="18454"/>
                    <a:pt x="17766" y="15836"/>
                    <a:pt x="18966" y="12890"/>
                  </a:cubicBezTo>
                  <a:cubicBezTo>
                    <a:pt x="20166" y="9945"/>
                    <a:pt x="18966" y="6672"/>
                    <a:pt x="15966" y="4054"/>
                  </a:cubicBezTo>
                  <a:cubicBezTo>
                    <a:pt x="12966" y="1436"/>
                    <a:pt x="8166" y="-528"/>
                    <a:pt x="4566" y="127"/>
                  </a:cubicBezTo>
                  <a:cubicBezTo>
                    <a:pt x="966" y="781"/>
                    <a:pt x="-1434" y="4054"/>
                    <a:pt x="966" y="7981"/>
                  </a:cubicBezTo>
                  <a:cubicBezTo>
                    <a:pt x="3366" y="11908"/>
                    <a:pt x="10566" y="16490"/>
                    <a:pt x="17766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802232" y="2482426"/>
              <a:ext cx="61544" cy="9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313" fill="norm" stroke="1" extrusionOk="0">
                  <a:moveTo>
                    <a:pt x="8105" y="4768"/>
                  </a:moveTo>
                  <a:cubicBezTo>
                    <a:pt x="9499" y="7066"/>
                    <a:pt x="10892" y="9364"/>
                    <a:pt x="12982" y="9824"/>
                  </a:cubicBezTo>
                  <a:cubicBezTo>
                    <a:pt x="15073" y="10283"/>
                    <a:pt x="17860" y="8904"/>
                    <a:pt x="19253" y="7066"/>
                  </a:cubicBezTo>
                  <a:cubicBezTo>
                    <a:pt x="20647" y="5228"/>
                    <a:pt x="20647" y="2930"/>
                    <a:pt x="18905" y="1551"/>
                  </a:cubicBezTo>
                  <a:cubicBezTo>
                    <a:pt x="17163" y="173"/>
                    <a:pt x="13679" y="-287"/>
                    <a:pt x="10544" y="173"/>
                  </a:cubicBezTo>
                  <a:cubicBezTo>
                    <a:pt x="7408" y="632"/>
                    <a:pt x="4621" y="2011"/>
                    <a:pt x="2531" y="3849"/>
                  </a:cubicBezTo>
                  <a:cubicBezTo>
                    <a:pt x="441" y="5687"/>
                    <a:pt x="-953" y="7985"/>
                    <a:pt x="789" y="10973"/>
                  </a:cubicBezTo>
                  <a:cubicBezTo>
                    <a:pt x="2531" y="13960"/>
                    <a:pt x="7408" y="17636"/>
                    <a:pt x="12286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483501" y="954987"/>
              <a:ext cx="171904" cy="18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43" fill="norm" stroke="1" extrusionOk="0">
                  <a:moveTo>
                    <a:pt x="16451" y="0"/>
                  </a:moveTo>
                  <a:cubicBezTo>
                    <a:pt x="11506" y="2912"/>
                    <a:pt x="6562" y="5825"/>
                    <a:pt x="3569" y="8494"/>
                  </a:cubicBezTo>
                  <a:cubicBezTo>
                    <a:pt x="576" y="11164"/>
                    <a:pt x="-465" y="13591"/>
                    <a:pt x="186" y="15775"/>
                  </a:cubicBezTo>
                  <a:cubicBezTo>
                    <a:pt x="836" y="17960"/>
                    <a:pt x="3178" y="19901"/>
                    <a:pt x="6952" y="20751"/>
                  </a:cubicBezTo>
                  <a:cubicBezTo>
                    <a:pt x="10725" y="21600"/>
                    <a:pt x="15930" y="21357"/>
                    <a:pt x="21135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539421" y="1062937"/>
              <a:ext cx="629279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223" y="0"/>
                  </a:moveTo>
                  <a:cubicBezTo>
                    <a:pt x="187" y="0"/>
                    <a:pt x="151" y="0"/>
                    <a:pt x="107" y="235"/>
                  </a:cubicBezTo>
                  <a:cubicBezTo>
                    <a:pt x="64" y="470"/>
                    <a:pt x="13" y="939"/>
                    <a:pt x="2" y="1409"/>
                  </a:cubicBezTo>
                  <a:cubicBezTo>
                    <a:pt x="-9" y="1878"/>
                    <a:pt x="20" y="2348"/>
                    <a:pt x="125" y="2817"/>
                  </a:cubicBezTo>
                  <a:cubicBezTo>
                    <a:pt x="231" y="3287"/>
                    <a:pt x="412" y="3757"/>
                    <a:pt x="648" y="4070"/>
                  </a:cubicBezTo>
                  <a:cubicBezTo>
                    <a:pt x="884" y="4383"/>
                    <a:pt x="1174" y="4539"/>
                    <a:pt x="1439" y="4461"/>
                  </a:cubicBezTo>
                  <a:cubicBezTo>
                    <a:pt x="1704" y="4383"/>
                    <a:pt x="1944" y="4070"/>
                    <a:pt x="2216" y="3913"/>
                  </a:cubicBezTo>
                  <a:cubicBezTo>
                    <a:pt x="2489" y="3757"/>
                    <a:pt x="2794" y="3757"/>
                    <a:pt x="3095" y="3913"/>
                  </a:cubicBezTo>
                  <a:cubicBezTo>
                    <a:pt x="3396" y="4070"/>
                    <a:pt x="3694" y="4383"/>
                    <a:pt x="3977" y="4774"/>
                  </a:cubicBezTo>
                  <a:cubicBezTo>
                    <a:pt x="4260" y="5165"/>
                    <a:pt x="4529" y="5635"/>
                    <a:pt x="4812" y="6183"/>
                  </a:cubicBezTo>
                  <a:cubicBezTo>
                    <a:pt x="5095" y="6730"/>
                    <a:pt x="5393" y="7357"/>
                    <a:pt x="5701" y="7983"/>
                  </a:cubicBezTo>
                  <a:cubicBezTo>
                    <a:pt x="6010" y="8609"/>
                    <a:pt x="6329" y="9235"/>
                    <a:pt x="6613" y="9704"/>
                  </a:cubicBezTo>
                  <a:cubicBezTo>
                    <a:pt x="6896" y="10174"/>
                    <a:pt x="7143" y="10487"/>
                    <a:pt x="7389" y="10800"/>
                  </a:cubicBezTo>
                  <a:cubicBezTo>
                    <a:pt x="7636" y="11113"/>
                    <a:pt x="7883" y="11426"/>
                    <a:pt x="8130" y="11739"/>
                  </a:cubicBezTo>
                  <a:cubicBezTo>
                    <a:pt x="8377" y="12052"/>
                    <a:pt x="8624" y="12365"/>
                    <a:pt x="8881" y="12600"/>
                  </a:cubicBezTo>
                  <a:cubicBezTo>
                    <a:pt x="9139" y="12835"/>
                    <a:pt x="9408" y="12991"/>
                    <a:pt x="9666" y="13148"/>
                  </a:cubicBezTo>
                  <a:cubicBezTo>
                    <a:pt x="9923" y="13304"/>
                    <a:pt x="10170" y="13461"/>
                    <a:pt x="10424" y="13696"/>
                  </a:cubicBezTo>
                  <a:cubicBezTo>
                    <a:pt x="10678" y="13930"/>
                    <a:pt x="10940" y="14243"/>
                    <a:pt x="11198" y="14478"/>
                  </a:cubicBezTo>
                  <a:cubicBezTo>
                    <a:pt x="11455" y="14713"/>
                    <a:pt x="11709" y="14870"/>
                    <a:pt x="11974" y="15104"/>
                  </a:cubicBezTo>
                  <a:cubicBezTo>
                    <a:pt x="12239" y="15339"/>
                    <a:pt x="12515" y="15652"/>
                    <a:pt x="12777" y="15809"/>
                  </a:cubicBezTo>
                  <a:cubicBezTo>
                    <a:pt x="13038" y="15965"/>
                    <a:pt x="13285" y="15965"/>
                    <a:pt x="13539" y="16043"/>
                  </a:cubicBezTo>
                  <a:cubicBezTo>
                    <a:pt x="13793" y="16122"/>
                    <a:pt x="14055" y="16278"/>
                    <a:pt x="14305" y="16435"/>
                  </a:cubicBezTo>
                  <a:cubicBezTo>
                    <a:pt x="14556" y="16591"/>
                    <a:pt x="14795" y="16748"/>
                    <a:pt x="15071" y="16904"/>
                  </a:cubicBezTo>
                  <a:cubicBezTo>
                    <a:pt x="15347" y="17061"/>
                    <a:pt x="15659" y="17217"/>
                    <a:pt x="15953" y="17374"/>
                  </a:cubicBezTo>
                  <a:cubicBezTo>
                    <a:pt x="16247" y="17530"/>
                    <a:pt x="16523" y="17687"/>
                    <a:pt x="16814" y="17843"/>
                  </a:cubicBezTo>
                  <a:cubicBezTo>
                    <a:pt x="17104" y="18000"/>
                    <a:pt x="17409" y="18157"/>
                    <a:pt x="17718" y="18313"/>
                  </a:cubicBezTo>
                  <a:cubicBezTo>
                    <a:pt x="18026" y="18470"/>
                    <a:pt x="18338" y="18626"/>
                    <a:pt x="18618" y="18626"/>
                  </a:cubicBezTo>
                  <a:cubicBezTo>
                    <a:pt x="18897" y="18626"/>
                    <a:pt x="19144" y="18470"/>
                    <a:pt x="19355" y="18078"/>
                  </a:cubicBezTo>
                  <a:cubicBezTo>
                    <a:pt x="19565" y="17687"/>
                    <a:pt x="19740" y="17061"/>
                    <a:pt x="19936" y="16513"/>
                  </a:cubicBezTo>
                  <a:cubicBezTo>
                    <a:pt x="20132" y="15965"/>
                    <a:pt x="20349" y="15496"/>
                    <a:pt x="20531" y="15339"/>
                  </a:cubicBezTo>
                  <a:cubicBezTo>
                    <a:pt x="20712" y="15183"/>
                    <a:pt x="20858" y="15339"/>
                    <a:pt x="20948" y="15574"/>
                  </a:cubicBezTo>
                  <a:cubicBezTo>
                    <a:pt x="21039" y="15809"/>
                    <a:pt x="21076" y="16122"/>
                    <a:pt x="21112" y="16122"/>
                  </a:cubicBezTo>
                  <a:cubicBezTo>
                    <a:pt x="21148" y="16122"/>
                    <a:pt x="21184" y="15809"/>
                    <a:pt x="21221" y="15417"/>
                  </a:cubicBezTo>
                  <a:cubicBezTo>
                    <a:pt x="21257" y="15026"/>
                    <a:pt x="21293" y="14557"/>
                    <a:pt x="21293" y="14009"/>
                  </a:cubicBezTo>
                  <a:cubicBezTo>
                    <a:pt x="21293" y="13461"/>
                    <a:pt x="21257" y="12835"/>
                    <a:pt x="21210" y="12209"/>
                  </a:cubicBezTo>
                  <a:cubicBezTo>
                    <a:pt x="21163" y="11583"/>
                    <a:pt x="21105" y="10957"/>
                    <a:pt x="21061" y="10409"/>
                  </a:cubicBezTo>
                  <a:cubicBezTo>
                    <a:pt x="21017" y="9861"/>
                    <a:pt x="20988" y="9391"/>
                    <a:pt x="20996" y="9235"/>
                  </a:cubicBezTo>
                  <a:cubicBezTo>
                    <a:pt x="21003" y="9078"/>
                    <a:pt x="21046" y="9235"/>
                    <a:pt x="21144" y="9626"/>
                  </a:cubicBezTo>
                  <a:cubicBezTo>
                    <a:pt x="21242" y="10017"/>
                    <a:pt x="21395" y="10643"/>
                    <a:pt x="21482" y="11270"/>
                  </a:cubicBezTo>
                  <a:cubicBezTo>
                    <a:pt x="21569" y="11896"/>
                    <a:pt x="21591" y="12522"/>
                    <a:pt x="21584" y="13148"/>
                  </a:cubicBezTo>
                  <a:cubicBezTo>
                    <a:pt x="21576" y="13774"/>
                    <a:pt x="21540" y="14400"/>
                    <a:pt x="21442" y="15809"/>
                  </a:cubicBezTo>
                  <a:cubicBezTo>
                    <a:pt x="21344" y="17217"/>
                    <a:pt x="21184" y="19409"/>
                    <a:pt x="21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2581632" y="3105329"/>
              <a:ext cx="251573" cy="18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04" fill="norm" stroke="1" extrusionOk="0">
                  <a:moveTo>
                    <a:pt x="9514" y="2477"/>
                  </a:moveTo>
                  <a:cubicBezTo>
                    <a:pt x="10234" y="1741"/>
                    <a:pt x="10954" y="1004"/>
                    <a:pt x="11764" y="513"/>
                  </a:cubicBezTo>
                  <a:cubicBezTo>
                    <a:pt x="12574" y="22"/>
                    <a:pt x="13474" y="-223"/>
                    <a:pt x="13744" y="268"/>
                  </a:cubicBezTo>
                  <a:cubicBezTo>
                    <a:pt x="14014" y="759"/>
                    <a:pt x="13654" y="1986"/>
                    <a:pt x="11404" y="4809"/>
                  </a:cubicBezTo>
                  <a:cubicBezTo>
                    <a:pt x="9154" y="7632"/>
                    <a:pt x="5014" y="12050"/>
                    <a:pt x="2674" y="14995"/>
                  </a:cubicBezTo>
                  <a:cubicBezTo>
                    <a:pt x="334" y="17941"/>
                    <a:pt x="-206" y="19413"/>
                    <a:pt x="64" y="20272"/>
                  </a:cubicBezTo>
                  <a:cubicBezTo>
                    <a:pt x="334" y="21132"/>
                    <a:pt x="1414" y="21377"/>
                    <a:pt x="5104" y="20763"/>
                  </a:cubicBezTo>
                  <a:cubicBezTo>
                    <a:pt x="8794" y="20150"/>
                    <a:pt x="15094" y="18677"/>
                    <a:pt x="21394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2647950" y="3234637"/>
              <a:ext cx="563803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150" y="0"/>
                  </a:moveTo>
                  <a:cubicBezTo>
                    <a:pt x="77" y="185"/>
                    <a:pt x="4" y="369"/>
                    <a:pt x="0" y="462"/>
                  </a:cubicBezTo>
                  <a:cubicBezTo>
                    <a:pt x="-4" y="554"/>
                    <a:pt x="61" y="554"/>
                    <a:pt x="263" y="554"/>
                  </a:cubicBezTo>
                  <a:cubicBezTo>
                    <a:pt x="466" y="554"/>
                    <a:pt x="806" y="554"/>
                    <a:pt x="1097" y="600"/>
                  </a:cubicBezTo>
                  <a:cubicBezTo>
                    <a:pt x="1389" y="646"/>
                    <a:pt x="1632" y="738"/>
                    <a:pt x="1899" y="1015"/>
                  </a:cubicBezTo>
                  <a:cubicBezTo>
                    <a:pt x="2167" y="1292"/>
                    <a:pt x="2458" y="1754"/>
                    <a:pt x="2750" y="2123"/>
                  </a:cubicBezTo>
                  <a:cubicBezTo>
                    <a:pt x="3041" y="2492"/>
                    <a:pt x="3333" y="2769"/>
                    <a:pt x="3612" y="3138"/>
                  </a:cubicBezTo>
                  <a:cubicBezTo>
                    <a:pt x="3892" y="3508"/>
                    <a:pt x="4159" y="3969"/>
                    <a:pt x="4434" y="4431"/>
                  </a:cubicBezTo>
                  <a:cubicBezTo>
                    <a:pt x="4710" y="4892"/>
                    <a:pt x="4993" y="5354"/>
                    <a:pt x="5277" y="5769"/>
                  </a:cubicBezTo>
                  <a:cubicBezTo>
                    <a:pt x="5560" y="6185"/>
                    <a:pt x="5843" y="6554"/>
                    <a:pt x="6131" y="6969"/>
                  </a:cubicBezTo>
                  <a:cubicBezTo>
                    <a:pt x="6418" y="7385"/>
                    <a:pt x="6710" y="7846"/>
                    <a:pt x="7010" y="8215"/>
                  </a:cubicBezTo>
                  <a:cubicBezTo>
                    <a:pt x="7309" y="8585"/>
                    <a:pt x="7617" y="8862"/>
                    <a:pt x="7937" y="9185"/>
                  </a:cubicBezTo>
                  <a:cubicBezTo>
                    <a:pt x="8257" y="9508"/>
                    <a:pt x="8589" y="9877"/>
                    <a:pt x="8925" y="10246"/>
                  </a:cubicBezTo>
                  <a:cubicBezTo>
                    <a:pt x="9261" y="10615"/>
                    <a:pt x="9601" y="10985"/>
                    <a:pt x="9938" y="11308"/>
                  </a:cubicBezTo>
                  <a:cubicBezTo>
                    <a:pt x="10274" y="11631"/>
                    <a:pt x="10606" y="11908"/>
                    <a:pt x="10926" y="12185"/>
                  </a:cubicBezTo>
                  <a:cubicBezTo>
                    <a:pt x="11245" y="12462"/>
                    <a:pt x="11553" y="12738"/>
                    <a:pt x="11857" y="12923"/>
                  </a:cubicBezTo>
                  <a:cubicBezTo>
                    <a:pt x="12161" y="13108"/>
                    <a:pt x="12460" y="13200"/>
                    <a:pt x="12748" y="13292"/>
                  </a:cubicBezTo>
                  <a:cubicBezTo>
                    <a:pt x="13035" y="13385"/>
                    <a:pt x="13311" y="13477"/>
                    <a:pt x="13623" y="13523"/>
                  </a:cubicBezTo>
                  <a:cubicBezTo>
                    <a:pt x="13934" y="13569"/>
                    <a:pt x="14283" y="13569"/>
                    <a:pt x="14631" y="13569"/>
                  </a:cubicBezTo>
                  <a:cubicBezTo>
                    <a:pt x="14979" y="13569"/>
                    <a:pt x="15327" y="13569"/>
                    <a:pt x="15672" y="13569"/>
                  </a:cubicBezTo>
                  <a:cubicBezTo>
                    <a:pt x="16016" y="13569"/>
                    <a:pt x="16356" y="13569"/>
                    <a:pt x="16676" y="13569"/>
                  </a:cubicBezTo>
                  <a:cubicBezTo>
                    <a:pt x="16996" y="13569"/>
                    <a:pt x="17295" y="13569"/>
                    <a:pt x="17595" y="13385"/>
                  </a:cubicBezTo>
                  <a:cubicBezTo>
                    <a:pt x="17895" y="13200"/>
                    <a:pt x="18194" y="12831"/>
                    <a:pt x="18470" y="12508"/>
                  </a:cubicBezTo>
                  <a:cubicBezTo>
                    <a:pt x="18745" y="12185"/>
                    <a:pt x="18996" y="11908"/>
                    <a:pt x="19288" y="11723"/>
                  </a:cubicBezTo>
                  <a:cubicBezTo>
                    <a:pt x="19579" y="11538"/>
                    <a:pt x="19911" y="11446"/>
                    <a:pt x="20195" y="11354"/>
                  </a:cubicBezTo>
                  <a:cubicBezTo>
                    <a:pt x="20478" y="11262"/>
                    <a:pt x="20713" y="11169"/>
                    <a:pt x="20851" y="11077"/>
                  </a:cubicBezTo>
                  <a:cubicBezTo>
                    <a:pt x="20989" y="10985"/>
                    <a:pt x="21029" y="10892"/>
                    <a:pt x="21082" y="10846"/>
                  </a:cubicBezTo>
                  <a:cubicBezTo>
                    <a:pt x="21134" y="10800"/>
                    <a:pt x="21199" y="10800"/>
                    <a:pt x="21232" y="10569"/>
                  </a:cubicBezTo>
                  <a:cubicBezTo>
                    <a:pt x="21264" y="10338"/>
                    <a:pt x="21264" y="9877"/>
                    <a:pt x="21232" y="9323"/>
                  </a:cubicBezTo>
                  <a:cubicBezTo>
                    <a:pt x="21199" y="8769"/>
                    <a:pt x="21134" y="8123"/>
                    <a:pt x="21086" y="7662"/>
                  </a:cubicBezTo>
                  <a:cubicBezTo>
                    <a:pt x="21037" y="7200"/>
                    <a:pt x="21005" y="6923"/>
                    <a:pt x="20960" y="6462"/>
                  </a:cubicBezTo>
                  <a:cubicBezTo>
                    <a:pt x="20916" y="6000"/>
                    <a:pt x="20859" y="5354"/>
                    <a:pt x="20859" y="5215"/>
                  </a:cubicBezTo>
                  <a:cubicBezTo>
                    <a:pt x="20859" y="5077"/>
                    <a:pt x="20916" y="5446"/>
                    <a:pt x="21029" y="6138"/>
                  </a:cubicBezTo>
                  <a:cubicBezTo>
                    <a:pt x="21142" y="6831"/>
                    <a:pt x="21313" y="7846"/>
                    <a:pt x="21426" y="8862"/>
                  </a:cubicBezTo>
                  <a:cubicBezTo>
                    <a:pt x="21539" y="9877"/>
                    <a:pt x="21596" y="10892"/>
                    <a:pt x="21564" y="12277"/>
                  </a:cubicBezTo>
                  <a:cubicBezTo>
                    <a:pt x="21531" y="13662"/>
                    <a:pt x="21410" y="15415"/>
                    <a:pt x="21292" y="17031"/>
                  </a:cubicBezTo>
                  <a:cubicBezTo>
                    <a:pt x="21175" y="18646"/>
                    <a:pt x="21061" y="20123"/>
                    <a:pt x="209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367024" y="2519102"/>
              <a:ext cx="146743" cy="20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94" fill="norm" stroke="1" extrusionOk="0">
                  <a:moveTo>
                    <a:pt x="13008" y="8956"/>
                  </a:moveTo>
                  <a:cubicBezTo>
                    <a:pt x="12408" y="7865"/>
                    <a:pt x="11808" y="6774"/>
                    <a:pt x="10758" y="6228"/>
                  </a:cubicBezTo>
                  <a:cubicBezTo>
                    <a:pt x="9708" y="5683"/>
                    <a:pt x="8208" y="5683"/>
                    <a:pt x="6408" y="7210"/>
                  </a:cubicBezTo>
                  <a:cubicBezTo>
                    <a:pt x="4608" y="8737"/>
                    <a:pt x="2508" y="11792"/>
                    <a:pt x="1308" y="14083"/>
                  </a:cubicBezTo>
                  <a:cubicBezTo>
                    <a:pt x="108" y="16374"/>
                    <a:pt x="-192" y="17901"/>
                    <a:pt x="108" y="19101"/>
                  </a:cubicBezTo>
                  <a:cubicBezTo>
                    <a:pt x="408" y="20301"/>
                    <a:pt x="1308" y="21174"/>
                    <a:pt x="2508" y="21283"/>
                  </a:cubicBezTo>
                  <a:cubicBezTo>
                    <a:pt x="3708" y="21392"/>
                    <a:pt x="5208" y="20737"/>
                    <a:pt x="7308" y="18119"/>
                  </a:cubicBezTo>
                  <a:cubicBezTo>
                    <a:pt x="9408" y="15501"/>
                    <a:pt x="12108" y="10919"/>
                    <a:pt x="13608" y="8083"/>
                  </a:cubicBezTo>
                  <a:cubicBezTo>
                    <a:pt x="15108" y="5247"/>
                    <a:pt x="15408" y="4156"/>
                    <a:pt x="15408" y="3065"/>
                  </a:cubicBezTo>
                  <a:cubicBezTo>
                    <a:pt x="15408" y="1974"/>
                    <a:pt x="15108" y="883"/>
                    <a:pt x="14058" y="337"/>
                  </a:cubicBezTo>
                  <a:cubicBezTo>
                    <a:pt x="13008" y="-208"/>
                    <a:pt x="11208" y="-208"/>
                    <a:pt x="9258" y="1210"/>
                  </a:cubicBezTo>
                  <a:cubicBezTo>
                    <a:pt x="7308" y="2628"/>
                    <a:pt x="5208" y="5465"/>
                    <a:pt x="4008" y="7537"/>
                  </a:cubicBezTo>
                  <a:cubicBezTo>
                    <a:pt x="2808" y="9610"/>
                    <a:pt x="2508" y="10919"/>
                    <a:pt x="2808" y="12010"/>
                  </a:cubicBezTo>
                  <a:cubicBezTo>
                    <a:pt x="3108" y="13101"/>
                    <a:pt x="4008" y="13974"/>
                    <a:pt x="6108" y="13210"/>
                  </a:cubicBezTo>
                  <a:cubicBezTo>
                    <a:pt x="8208" y="12447"/>
                    <a:pt x="11508" y="10047"/>
                    <a:pt x="13158" y="8301"/>
                  </a:cubicBezTo>
                  <a:cubicBezTo>
                    <a:pt x="14808" y="6556"/>
                    <a:pt x="14808" y="5465"/>
                    <a:pt x="14058" y="4919"/>
                  </a:cubicBezTo>
                  <a:cubicBezTo>
                    <a:pt x="13308" y="4374"/>
                    <a:pt x="11808" y="4374"/>
                    <a:pt x="9858" y="5683"/>
                  </a:cubicBezTo>
                  <a:cubicBezTo>
                    <a:pt x="7908" y="6992"/>
                    <a:pt x="5508" y="9610"/>
                    <a:pt x="4308" y="11574"/>
                  </a:cubicBezTo>
                  <a:cubicBezTo>
                    <a:pt x="3108" y="13537"/>
                    <a:pt x="3108" y="14847"/>
                    <a:pt x="4608" y="15610"/>
                  </a:cubicBezTo>
                  <a:cubicBezTo>
                    <a:pt x="6108" y="16374"/>
                    <a:pt x="9108" y="16592"/>
                    <a:pt x="11658" y="15828"/>
                  </a:cubicBezTo>
                  <a:cubicBezTo>
                    <a:pt x="14208" y="15065"/>
                    <a:pt x="16308" y="13319"/>
                    <a:pt x="17358" y="11901"/>
                  </a:cubicBezTo>
                  <a:cubicBezTo>
                    <a:pt x="18408" y="10483"/>
                    <a:pt x="18408" y="9392"/>
                    <a:pt x="16908" y="8410"/>
                  </a:cubicBezTo>
                  <a:cubicBezTo>
                    <a:pt x="15408" y="7428"/>
                    <a:pt x="12408" y="6556"/>
                    <a:pt x="9708" y="6774"/>
                  </a:cubicBezTo>
                  <a:cubicBezTo>
                    <a:pt x="7008" y="6992"/>
                    <a:pt x="4608" y="8301"/>
                    <a:pt x="3558" y="10156"/>
                  </a:cubicBezTo>
                  <a:cubicBezTo>
                    <a:pt x="2508" y="12010"/>
                    <a:pt x="2808" y="14410"/>
                    <a:pt x="4908" y="15828"/>
                  </a:cubicBezTo>
                  <a:cubicBezTo>
                    <a:pt x="7008" y="17247"/>
                    <a:pt x="10908" y="17683"/>
                    <a:pt x="13758" y="17574"/>
                  </a:cubicBezTo>
                  <a:cubicBezTo>
                    <a:pt x="16608" y="17465"/>
                    <a:pt x="18408" y="16810"/>
                    <a:pt x="19608" y="15392"/>
                  </a:cubicBezTo>
                  <a:cubicBezTo>
                    <a:pt x="20808" y="13974"/>
                    <a:pt x="21408" y="11792"/>
                    <a:pt x="19908" y="10265"/>
                  </a:cubicBezTo>
                  <a:cubicBezTo>
                    <a:pt x="18408" y="8737"/>
                    <a:pt x="14808" y="7865"/>
                    <a:pt x="11208" y="8301"/>
                  </a:cubicBezTo>
                  <a:cubicBezTo>
                    <a:pt x="7608" y="8737"/>
                    <a:pt x="4008" y="10483"/>
                    <a:pt x="2058" y="12010"/>
                  </a:cubicBezTo>
                  <a:cubicBezTo>
                    <a:pt x="108" y="13537"/>
                    <a:pt x="-192" y="14847"/>
                    <a:pt x="558" y="15719"/>
                  </a:cubicBezTo>
                  <a:cubicBezTo>
                    <a:pt x="1308" y="16592"/>
                    <a:pt x="3108" y="17028"/>
                    <a:pt x="5958" y="17028"/>
                  </a:cubicBezTo>
                  <a:cubicBezTo>
                    <a:pt x="8808" y="17028"/>
                    <a:pt x="12708" y="16592"/>
                    <a:pt x="15258" y="15937"/>
                  </a:cubicBezTo>
                  <a:cubicBezTo>
                    <a:pt x="17808" y="15283"/>
                    <a:pt x="19008" y="14410"/>
                    <a:pt x="18858" y="13647"/>
                  </a:cubicBezTo>
                  <a:cubicBezTo>
                    <a:pt x="18708" y="12883"/>
                    <a:pt x="17208" y="12228"/>
                    <a:pt x="15408" y="11901"/>
                  </a:cubicBezTo>
                  <a:cubicBezTo>
                    <a:pt x="13608" y="11574"/>
                    <a:pt x="11508" y="11574"/>
                    <a:pt x="9408" y="11901"/>
                  </a:cubicBezTo>
                  <a:cubicBezTo>
                    <a:pt x="7308" y="12228"/>
                    <a:pt x="5208" y="12883"/>
                    <a:pt x="5058" y="13210"/>
                  </a:cubicBezTo>
                  <a:cubicBezTo>
                    <a:pt x="4908" y="13537"/>
                    <a:pt x="6708" y="13537"/>
                    <a:pt x="9108" y="12992"/>
                  </a:cubicBezTo>
                  <a:cubicBezTo>
                    <a:pt x="11508" y="12447"/>
                    <a:pt x="14508" y="11356"/>
                    <a:pt x="15258" y="10701"/>
                  </a:cubicBezTo>
                  <a:cubicBezTo>
                    <a:pt x="16008" y="10047"/>
                    <a:pt x="14508" y="9828"/>
                    <a:pt x="13008" y="9828"/>
                  </a:cubicBezTo>
                  <a:cubicBezTo>
                    <a:pt x="11508" y="9828"/>
                    <a:pt x="10008" y="10047"/>
                    <a:pt x="8058" y="10592"/>
                  </a:cubicBezTo>
                  <a:cubicBezTo>
                    <a:pt x="6108" y="11137"/>
                    <a:pt x="3708" y="12010"/>
                    <a:pt x="3558" y="12774"/>
                  </a:cubicBezTo>
                  <a:cubicBezTo>
                    <a:pt x="3408" y="13537"/>
                    <a:pt x="5508" y="14192"/>
                    <a:pt x="7608" y="14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483954" y="2707587"/>
              <a:ext cx="1917701" cy="146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57" y="842"/>
                    <a:pt x="21314" y="1683"/>
                    <a:pt x="21123" y="2649"/>
                  </a:cubicBezTo>
                  <a:cubicBezTo>
                    <a:pt x="20932" y="3616"/>
                    <a:pt x="20694" y="4706"/>
                    <a:pt x="20348" y="5735"/>
                  </a:cubicBezTo>
                  <a:cubicBezTo>
                    <a:pt x="20003" y="6764"/>
                    <a:pt x="19550" y="7730"/>
                    <a:pt x="18977" y="8587"/>
                  </a:cubicBezTo>
                  <a:cubicBezTo>
                    <a:pt x="18405" y="9444"/>
                    <a:pt x="17714" y="10192"/>
                    <a:pt x="16999" y="10862"/>
                  </a:cubicBezTo>
                  <a:cubicBezTo>
                    <a:pt x="16283" y="11532"/>
                    <a:pt x="15544" y="12125"/>
                    <a:pt x="14793" y="12686"/>
                  </a:cubicBezTo>
                  <a:cubicBezTo>
                    <a:pt x="14042" y="13247"/>
                    <a:pt x="13279" y="13777"/>
                    <a:pt x="12469" y="14260"/>
                  </a:cubicBezTo>
                  <a:cubicBezTo>
                    <a:pt x="11658" y="14743"/>
                    <a:pt x="10800" y="15179"/>
                    <a:pt x="9942" y="15569"/>
                  </a:cubicBezTo>
                  <a:cubicBezTo>
                    <a:pt x="9083" y="15958"/>
                    <a:pt x="8225" y="16301"/>
                    <a:pt x="7343" y="16582"/>
                  </a:cubicBezTo>
                  <a:cubicBezTo>
                    <a:pt x="6461" y="16862"/>
                    <a:pt x="5555" y="17081"/>
                    <a:pt x="4721" y="17205"/>
                  </a:cubicBezTo>
                  <a:cubicBezTo>
                    <a:pt x="3886" y="17330"/>
                    <a:pt x="3123" y="17361"/>
                    <a:pt x="2491" y="17283"/>
                  </a:cubicBezTo>
                  <a:cubicBezTo>
                    <a:pt x="1860" y="17205"/>
                    <a:pt x="1359" y="17018"/>
                    <a:pt x="1061" y="16878"/>
                  </a:cubicBezTo>
                  <a:cubicBezTo>
                    <a:pt x="763" y="16738"/>
                    <a:pt x="668" y="16644"/>
                    <a:pt x="572" y="16551"/>
                  </a:cubicBezTo>
                  <a:cubicBezTo>
                    <a:pt x="477" y="16457"/>
                    <a:pt x="381" y="16364"/>
                    <a:pt x="310" y="16410"/>
                  </a:cubicBezTo>
                  <a:cubicBezTo>
                    <a:pt x="238" y="16457"/>
                    <a:pt x="191" y="16644"/>
                    <a:pt x="143" y="17221"/>
                  </a:cubicBezTo>
                  <a:cubicBezTo>
                    <a:pt x="95" y="17797"/>
                    <a:pt x="48" y="18764"/>
                    <a:pt x="24" y="19558"/>
                  </a:cubicBezTo>
                  <a:cubicBezTo>
                    <a:pt x="0" y="20353"/>
                    <a:pt x="0" y="209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452204" y="4087235"/>
              <a:ext cx="165101" cy="16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3932"/>
                  </a:moveTo>
                  <a:cubicBezTo>
                    <a:pt x="3323" y="3655"/>
                    <a:pt x="6646" y="3378"/>
                    <a:pt x="9692" y="2963"/>
                  </a:cubicBezTo>
                  <a:cubicBezTo>
                    <a:pt x="12738" y="2547"/>
                    <a:pt x="15508" y="1993"/>
                    <a:pt x="17723" y="1301"/>
                  </a:cubicBezTo>
                  <a:cubicBezTo>
                    <a:pt x="19938" y="609"/>
                    <a:pt x="21600" y="-222"/>
                    <a:pt x="21600" y="55"/>
                  </a:cubicBezTo>
                  <a:cubicBezTo>
                    <a:pt x="21600" y="332"/>
                    <a:pt x="19938" y="1716"/>
                    <a:pt x="16892" y="5455"/>
                  </a:cubicBezTo>
                  <a:cubicBezTo>
                    <a:pt x="13846" y="9193"/>
                    <a:pt x="9415" y="15286"/>
                    <a:pt x="4985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369654" y="4497073"/>
              <a:ext cx="4057651" cy="127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70" y="6436"/>
                  </a:moveTo>
                  <a:cubicBezTo>
                    <a:pt x="214" y="6401"/>
                    <a:pt x="158" y="6365"/>
                    <a:pt x="146" y="6419"/>
                  </a:cubicBezTo>
                  <a:cubicBezTo>
                    <a:pt x="135" y="6472"/>
                    <a:pt x="169" y="6615"/>
                    <a:pt x="203" y="6579"/>
                  </a:cubicBezTo>
                  <a:cubicBezTo>
                    <a:pt x="237" y="6543"/>
                    <a:pt x="270" y="6330"/>
                    <a:pt x="265" y="6276"/>
                  </a:cubicBezTo>
                  <a:cubicBezTo>
                    <a:pt x="259" y="6223"/>
                    <a:pt x="214" y="6330"/>
                    <a:pt x="175" y="6454"/>
                  </a:cubicBezTo>
                  <a:cubicBezTo>
                    <a:pt x="135" y="6579"/>
                    <a:pt x="101" y="6722"/>
                    <a:pt x="79" y="6882"/>
                  </a:cubicBezTo>
                  <a:cubicBezTo>
                    <a:pt x="56" y="7042"/>
                    <a:pt x="45" y="7221"/>
                    <a:pt x="62" y="7256"/>
                  </a:cubicBezTo>
                  <a:cubicBezTo>
                    <a:pt x="79" y="7292"/>
                    <a:pt x="124" y="7185"/>
                    <a:pt x="118" y="7149"/>
                  </a:cubicBezTo>
                  <a:cubicBezTo>
                    <a:pt x="113" y="7114"/>
                    <a:pt x="56" y="7149"/>
                    <a:pt x="56" y="7149"/>
                  </a:cubicBezTo>
                  <a:cubicBezTo>
                    <a:pt x="56" y="7149"/>
                    <a:pt x="113" y="7114"/>
                    <a:pt x="113" y="7114"/>
                  </a:cubicBezTo>
                  <a:cubicBezTo>
                    <a:pt x="113" y="7114"/>
                    <a:pt x="56" y="7149"/>
                    <a:pt x="28" y="7256"/>
                  </a:cubicBezTo>
                  <a:cubicBezTo>
                    <a:pt x="0" y="7363"/>
                    <a:pt x="0" y="7541"/>
                    <a:pt x="0" y="7541"/>
                  </a:cubicBezTo>
                  <a:cubicBezTo>
                    <a:pt x="0" y="7541"/>
                    <a:pt x="0" y="7363"/>
                    <a:pt x="0" y="7185"/>
                  </a:cubicBezTo>
                  <a:cubicBezTo>
                    <a:pt x="0" y="7007"/>
                    <a:pt x="0" y="6829"/>
                    <a:pt x="62" y="6419"/>
                  </a:cubicBezTo>
                  <a:cubicBezTo>
                    <a:pt x="124" y="6009"/>
                    <a:pt x="248" y="5367"/>
                    <a:pt x="411" y="4761"/>
                  </a:cubicBezTo>
                  <a:cubicBezTo>
                    <a:pt x="575" y="4155"/>
                    <a:pt x="777" y="3585"/>
                    <a:pt x="1014" y="2997"/>
                  </a:cubicBezTo>
                  <a:cubicBezTo>
                    <a:pt x="1251" y="2409"/>
                    <a:pt x="1521" y="1803"/>
                    <a:pt x="1792" y="1339"/>
                  </a:cubicBezTo>
                  <a:cubicBezTo>
                    <a:pt x="2062" y="876"/>
                    <a:pt x="2332" y="555"/>
                    <a:pt x="2620" y="341"/>
                  </a:cubicBezTo>
                  <a:cubicBezTo>
                    <a:pt x="2907" y="128"/>
                    <a:pt x="3211" y="21"/>
                    <a:pt x="3476" y="3"/>
                  </a:cubicBezTo>
                  <a:cubicBezTo>
                    <a:pt x="3741" y="-15"/>
                    <a:pt x="3966" y="56"/>
                    <a:pt x="4214" y="288"/>
                  </a:cubicBezTo>
                  <a:cubicBezTo>
                    <a:pt x="4462" y="520"/>
                    <a:pt x="4732" y="912"/>
                    <a:pt x="4969" y="1357"/>
                  </a:cubicBezTo>
                  <a:cubicBezTo>
                    <a:pt x="5206" y="1803"/>
                    <a:pt x="5408" y="2302"/>
                    <a:pt x="5600" y="2819"/>
                  </a:cubicBezTo>
                  <a:cubicBezTo>
                    <a:pt x="5792" y="3335"/>
                    <a:pt x="5972" y="3870"/>
                    <a:pt x="6146" y="4476"/>
                  </a:cubicBezTo>
                  <a:cubicBezTo>
                    <a:pt x="6321" y="5082"/>
                    <a:pt x="6490" y="5759"/>
                    <a:pt x="6625" y="6454"/>
                  </a:cubicBezTo>
                  <a:cubicBezTo>
                    <a:pt x="6761" y="7149"/>
                    <a:pt x="6862" y="7862"/>
                    <a:pt x="6975" y="8682"/>
                  </a:cubicBezTo>
                  <a:cubicBezTo>
                    <a:pt x="7087" y="9502"/>
                    <a:pt x="7211" y="10429"/>
                    <a:pt x="7335" y="11391"/>
                  </a:cubicBezTo>
                  <a:cubicBezTo>
                    <a:pt x="7459" y="12353"/>
                    <a:pt x="7583" y="13351"/>
                    <a:pt x="7685" y="14153"/>
                  </a:cubicBezTo>
                  <a:cubicBezTo>
                    <a:pt x="7786" y="14955"/>
                    <a:pt x="7865" y="15561"/>
                    <a:pt x="7977" y="16149"/>
                  </a:cubicBezTo>
                  <a:cubicBezTo>
                    <a:pt x="8090" y="16737"/>
                    <a:pt x="8237" y="17308"/>
                    <a:pt x="8389" y="17807"/>
                  </a:cubicBezTo>
                  <a:cubicBezTo>
                    <a:pt x="8541" y="18306"/>
                    <a:pt x="8699" y="18734"/>
                    <a:pt x="8890" y="19179"/>
                  </a:cubicBezTo>
                  <a:cubicBezTo>
                    <a:pt x="9082" y="19625"/>
                    <a:pt x="9307" y="20088"/>
                    <a:pt x="9600" y="20480"/>
                  </a:cubicBezTo>
                  <a:cubicBezTo>
                    <a:pt x="9893" y="20872"/>
                    <a:pt x="10254" y="21193"/>
                    <a:pt x="10575" y="21371"/>
                  </a:cubicBezTo>
                  <a:cubicBezTo>
                    <a:pt x="10896" y="21549"/>
                    <a:pt x="11177" y="21585"/>
                    <a:pt x="11454" y="21514"/>
                  </a:cubicBezTo>
                  <a:cubicBezTo>
                    <a:pt x="11730" y="21442"/>
                    <a:pt x="12000" y="21264"/>
                    <a:pt x="12248" y="21068"/>
                  </a:cubicBezTo>
                  <a:cubicBezTo>
                    <a:pt x="12496" y="20872"/>
                    <a:pt x="12721" y="20658"/>
                    <a:pt x="12930" y="20373"/>
                  </a:cubicBezTo>
                  <a:cubicBezTo>
                    <a:pt x="13138" y="20088"/>
                    <a:pt x="13330" y="19732"/>
                    <a:pt x="13538" y="19233"/>
                  </a:cubicBezTo>
                  <a:cubicBezTo>
                    <a:pt x="13746" y="18734"/>
                    <a:pt x="13972" y="18092"/>
                    <a:pt x="14163" y="17433"/>
                  </a:cubicBezTo>
                  <a:cubicBezTo>
                    <a:pt x="14355" y="16773"/>
                    <a:pt x="14513" y="16096"/>
                    <a:pt x="14670" y="15258"/>
                  </a:cubicBezTo>
                  <a:cubicBezTo>
                    <a:pt x="14828" y="14421"/>
                    <a:pt x="14986" y="13423"/>
                    <a:pt x="15144" y="12460"/>
                  </a:cubicBezTo>
                  <a:cubicBezTo>
                    <a:pt x="15301" y="11498"/>
                    <a:pt x="15459" y="10571"/>
                    <a:pt x="15600" y="9858"/>
                  </a:cubicBezTo>
                  <a:cubicBezTo>
                    <a:pt x="15741" y="9145"/>
                    <a:pt x="15865" y="8646"/>
                    <a:pt x="16028" y="7987"/>
                  </a:cubicBezTo>
                  <a:cubicBezTo>
                    <a:pt x="16192" y="7328"/>
                    <a:pt x="16394" y="6508"/>
                    <a:pt x="16592" y="5955"/>
                  </a:cubicBezTo>
                  <a:cubicBezTo>
                    <a:pt x="16789" y="5403"/>
                    <a:pt x="16980" y="5118"/>
                    <a:pt x="17206" y="4922"/>
                  </a:cubicBezTo>
                  <a:cubicBezTo>
                    <a:pt x="17431" y="4726"/>
                    <a:pt x="17690" y="4619"/>
                    <a:pt x="18034" y="4547"/>
                  </a:cubicBezTo>
                  <a:cubicBezTo>
                    <a:pt x="18377" y="4476"/>
                    <a:pt x="18806" y="4440"/>
                    <a:pt x="19223" y="4405"/>
                  </a:cubicBezTo>
                  <a:cubicBezTo>
                    <a:pt x="19639" y="4369"/>
                    <a:pt x="20045" y="4334"/>
                    <a:pt x="20406" y="4280"/>
                  </a:cubicBezTo>
                  <a:cubicBezTo>
                    <a:pt x="20766" y="4227"/>
                    <a:pt x="21082" y="4155"/>
                    <a:pt x="21268" y="4120"/>
                  </a:cubicBezTo>
                  <a:cubicBezTo>
                    <a:pt x="21454" y="4084"/>
                    <a:pt x="21510" y="4084"/>
                    <a:pt x="21544" y="4031"/>
                  </a:cubicBezTo>
                  <a:cubicBezTo>
                    <a:pt x="21577" y="3977"/>
                    <a:pt x="21589" y="3870"/>
                    <a:pt x="21600" y="3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78904" y="452124"/>
              <a:ext cx="1609633" cy="47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59" fill="norm" stroke="1" extrusionOk="0">
                  <a:moveTo>
                    <a:pt x="0" y="15166"/>
                  </a:moveTo>
                  <a:cubicBezTo>
                    <a:pt x="879" y="14972"/>
                    <a:pt x="1757" y="14779"/>
                    <a:pt x="2693" y="14633"/>
                  </a:cubicBezTo>
                  <a:cubicBezTo>
                    <a:pt x="3628" y="14488"/>
                    <a:pt x="4620" y="14391"/>
                    <a:pt x="5683" y="14198"/>
                  </a:cubicBezTo>
                  <a:cubicBezTo>
                    <a:pt x="6746" y="14004"/>
                    <a:pt x="7880" y="13713"/>
                    <a:pt x="8957" y="13423"/>
                  </a:cubicBezTo>
                  <a:cubicBezTo>
                    <a:pt x="10035" y="13132"/>
                    <a:pt x="11055" y="12842"/>
                    <a:pt x="12076" y="12599"/>
                  </a:cubicBezTo>
                  <a:cubicBezTo>
                    <a:pt x="13096" y="12357"/>
                    <a:pt x="14117" y="12163"/>
                    <a:pt x="15194" y="11921"/>
                  </a:cubicBezTo>
                  <a:cubicBezTo>
                    <a:pt x="16271" y="11679"/>
                    <a:pt x="17405" y="11389"/>
                    <a:pt x="18354" y="11050"/>
                  </a:cubicBezTo>
                  <a:cubicBezTo>
                    <a:pt x="19304" y="10711"/>
                    <a:pt x="20069" y="10323"/>
                    <a:pt x="20580" y="9984"/>
                  </a:cubicBezTo>
                  <a:cubicBezTo>
                    <a:pt x="21090" y="9645"/>
                    <a:pt x="21345" y="9355"/>
                    <a:pt x="21472" y="8919"/>
                  </a:cubicBezTo>
                  <a:cubicBezTo>
                    <a:pt x="21600" y="8483"/>
                    <a:pt x="21600" y="7902"/>
                    <a:pt x="21345" y="7030"/>
                  </a:cubicBezTo>
                  <a:cubicBezTo>
                    <a:pt x="21090" y="6158"/>
                    <a:pt x="20580" y="4996"/>
                    <a:pt x="19857" y="3833"/>
                  </a:cubicBezTo>
                  <a:cubicBezTo>
                    <a:pt x="19134" y="2671"/>
                    <a:pt x="18198" y="1509"/>
                    <a:pt x="17646" y="831"/>
                  </a:cubicBezTo>
                  <a:cubicBezTo>
                    <a:pt x="17093" y="153"/>
                    <a:pt x="16923" y="-41"/>
                    <a:pt x="16937" y="7"/>
                  </a:cubicBezTo>
                  <a:cubicBezTo>
                    <a:pt x="16951" y="56"/>
                    <a:pt x="17150" y="346"/>
                    <a:pt x="17589" y="1460"/>
                  </a:cubicBezTo>
                  <a:cubicBezTo>
                    <a:pt x="18028" y="2574"/>
                    <a:pt x="18709" y="4511"/>
                    <a:pt x="19162" y="6158"/>
                  </a:cubicBezTo>
                  <a:cubicBezTo>
                    <a:pt x="19616" y="7805"/>
                    <a:pt x="19843" y="9161"/>
                    <a:pt x="19885" y="10226"/>
                  </a:cubicBezTo>
                  <a:cubicBezTo>
                    <a:pt x="19928" y="11292"/>
                    <a:pt x="19786" y="12067"/>
                    <a:pt x="19375" y="13374"/>
                  </a:cubicBezTo>
                  <a:cubicBezTo>
                    <a:pt x="18964" y="14682"/>
                    <a:pt x="18283" y="16522"/>
                    <a:pt x="17872" y="17975"/>
                  </a:cubicBezTo>
                  <a:cubicBezTo>
                    <a:pt x="17461" y="19428"/>
                    <a:pt x="17320" y="20494"/>
                    <a:pt x="17178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-1" y="4896455"/>
              <a:ext cx="1469308" cy="28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21" fill="norm" stroke="1" extrusionOk="0">
                  <a:moveTo>
                    <a:pt x="574" y="18520"/>
                  </a:moveTo>
                  <a:cubicBezTo>
                    <a:pt x="295" y="18681"/>
                    <a:pt x="16" y="18842"/>
                    <a:pt x="0" y="18922"/>
                  </a:cubicBezTo>
                  <a:cubicBezTo>
                    <a:pt x="-15" y="19003"/>
                    <a:pt x="233" y="19003"/>
                    <a:pt x="930" y="18681"/>
                  </a:cubicBezTo>
                  <a:cubicBezTo>
                    <a:pt x="1627" y="18358"/>
                    <a:pt x="2774" y="17714"/>
                    <a:pt x="3983" y="17149"/>
                  </a:cubicBezTo>
                  <a:cubicBezTo>
                    <a:pt x="5191" y="16585"/>
                    <a:pt x="6462" y="16102"/>
                    <a:pt x="7717" y="15860"/>
                  </a:cubicBezTo>
                  <a:cubicBezTo>
                    <a:pt x="8972" y="15618"/>
                    <a:pt x="10212" y="15618"/>
                    <a:pt x="11405" y="15618"/>
                  </a:cubicBezTo>
                  <a:cubicBezTo>
                    <a:pt x="12598" y="15618"/>
                    <a:pt x="13745" y="15618"/>
                    <a:pt x="14907" y="15457"/>
                  </a:cubicBezTo>
                  <a:cubicBezTo>
                    <a:pt x="16069" y="15296"/>
                    <a:pt x="17246" y="14973"/>
                    <a:pt x="18207" y="14409"/>
                  </a:cubicBezTo>
                  <a:cubicBezTo>
                    <a:pt x="19168" y="13845"/>
                    <a:pt x="19912" y="13039"/>
                    <a:pt x="20376" y="12394"/>
                  </a:cubicBezTo>
                  <a:cubicBezTo>
                    <a:pt x="20841" y="11749"/>
                    <a:pt x="21027" y="11266"/>
                    <a:pt x="21136" y="10621"/>
                  </a:cubicBezTo>
                  <a:cubicBezTo>
                    <a:pt x="21244" y="9976"/>
                    <a:pt x="21275" y="9170"/>
                    <a:pt x="20965" y="8364"/>
                  </a:cubicBezTo>
                  <a:cubicBezTo>
                    <a:pt x="20655" y="7558"/>
                    <a:pt x="20005" y="6752"/>
                    <a:pt x="19447" y="5866"/>
                  </a:cubicBezTo>
                  <a:cubicBezTo>
                    <a:pt x="18889" y="4979"/>
                    <a:pt x="18424" y="4012"/>
                    <a:pt x="18099" y="3045"/>
                  </a:cubicBezTo>
                  <a:cubicBezTo>
                    <a:pt x="17773" y="2078"/>
                    <a:pt x="17587" y="1111"/>
                    <a:pt x="17587" y="546"/>
                  </a:cubicBezTo>
                  <a:cubicBezTo>
                    <a:pt x="17587" y="-18"/>
                    <a:pt x="17773" y="-179"/>
                    <a:pt x="18285" y="224"/>
                  </a:cubicBezTo>
                  <a:cubicBezTo>
                    <a:pt x="18796" y="627"/>
                    <a:pt x="19633" y="1594"/>
                    <a:pt x="20237" y="2884"/>
                  </a:cubicBezTo>
                  <a:cubicBezTo>
                    <a:pt x="20841" y="4173"/>
                    <a:pt x="21213" y="5785"/>
                    <a:pt x="21399" y="6994"/>
                  </a:cubicBezTo>
                  <a:cubicBezTo>
                    <a:pt x="21585" y="8203"/>
                    <a:pt x="21585" y="9009"/>
                    <a:pt x="21058" y="11346"/>
                  </a:cubicBezTo>
                  <a:cubicBezTo>
                    <a:pt x="20531" y="13684"/>
                    <a:pt x="19478" y="17552"/>
                    <a:pt x="1842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5" name="Drawing"/>
          <p:cNvGrpSpPr/>
          <p:nvPr/>
        </p:nvGrpSpPr>
        <p:grpSpPr>
          <a:xfrm>
            <a:off x="647143" y="1698539"/>
            <a:ext cx="11341658" cy="7489912"/>
            <a:chOff x="0" y="0"/>
            <a:chExt cx="11341656" cy="7489910"/>
          </a:xfrm>
        </p:grpSpPr>
        <p:sp>
          <p:nvSpPr>
            <p:cNvPr id="730" name="Line"/>
            <p:cNvSpPr/>
            <p:nvPr/>
          </p:nvSpPr>
          <p:spPr>
            <a:xfrm>
              <a:off x="159306" y="225568"/>
              <a:ext cx="166594" cy="2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34" fill="norm" stroke="1" extrusionOk="0">
                  <a:moveTo>
                    <a:pt x="0" y="5110"/>
                  </a:moveTo>
                  <a:cubicBezTo>
                    <a:pt x="270" y="4163"/>
                    <a:pt x="540" y="3216"/>
                    <a:pt x="2700" y="2268"/>
                  </a:cubicBezTo>
                  <a:cubicBezTo>
                    <a:pt x="4860" y="1321"/>
                    <a:pt x="8910" y="373"/>
                    <a:pt x="11610" y="89"/>
                  </a:cubicBezTo>
                  <a:cubicBezTo>
                    <a:pt x="14310" y="-195"/>
                    <a:pt x="15660" y="184"/>
                    <a:pt x="16335" y="1416"/>
                  </a:cubicBezTo>
                  <a:cubicBezTo>
                    <a:pt x="17010" y="2647"/>
                    <a:pt x="17010" y="4731"/>
                    <a:pt x="16605" y="6152"/>
                  </a:cubicBezTo>
                  <a:cubicBezTo>
                    <a:pt x="16200" y="7573"/>
                    <a:pt x="15390" y="8331"/>
                    <a:pt x="14040" y="9089"/>
                  </a:cubicBezTo>
                  <a:cubicBezTo>
                    <a:pt x="12690" y="9847"/>
                    <a:pt x="10800" y="10605"/>
                    <a:pt x="10530" y="10889"/>
                  </a:cubicBezTo>
                  <a:cubicBezTo>
                    <a:pt x="10260" y="11173"/>
                    <a:pt x="11610" y="10984"/>
                    <a:pt x="13095" y="10889"/>
                  </a:cubicBezTo>
                  <a:cubicBezTo>
                    <a:pt x="14580" y="10794"/>
                    <a:pt x="16200" y="10794"/>
                    <a:pt x="17955" y="11458"/>
                  </a:cubicBezTo>
                  <a:cubicBezTo>
                    <a:pt x="19710" y="12121"/>
                    <a:pt x="21600" y="13447"/>
                    <a:pt x="21195" y="15058"/>
                  </a:cubicBezTo>
                  <a:cubicBezTo>
                    <a:pt x="20790" y="16668"/>
                    <a:pt x="18090" y="18563"/>
                    <a:pt x="15795" y="19700"/>
                  </a:cubicBezTo>
                  <a:cubicBezTo>
                    <a:pt x="13500" y="20837"/>
                    <a:pt x="11610" y="21216"/>
                    <a:pt x="9990" y="21310"/>
                  </a:cubicBezTo>
                  <a:cubicBezTo>
                    <a:pt x="8370" y="21405"/>
                    <a:pt x="7020" y="21216"/>
                    <a:pt x="6345" y="20647"/>
                  </a:cubicBezTo>
                  <a:cubicBezTo>
                    <a:pt x="5670" y="20079"/>
                    <a:pt x="5670" y="19131"/>
                    <a:pt x="6210" y="18184"/>
                  </a:cubicBezTo>
                  <a:cubicBezTo>
                    <a:pt x="6750" y="17237"/>
                    <a:pt x="7830" y="16289"/>
                    <a:pt x="8910" y="15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87906" y="152631"/>
              <a:ext cx="110812" cy="33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387" fill="norm" stroke="1" extrusionOk="0">
                  <a:moveTo>
                    <a:pt x="4713" y="602"/>
                  </a:moveTo>
                  <a:cubicBezTo>
                    <a:pt x="6284" y="195"/>
                    <a:pt x="7855" y="-213"/>
                    <a:pt x="9622" y="127"/>
                  </a:cubicBezTo>
                  <a:cubicBezTo>
                    <a:pt x="11389" y="466"/>
                    <a:pt x="13353" y="1553"/>
                    <a:pt x="15905" y="3862"/>
                  </a:cubicBezTo>
                  <a:cubicBezTo>
                    <a:pt x="18458" y="6172"/>
                    <a:pt x="21600" y="9704"/>
                    <a:pt x="20225" y="12693"/>
                  </a:cubicBezTo>
                  <a:cubicBezTo>
                    <a:pt x="18851" y="15681"/>
                    <a:pt x="12960" y="18127"/>
                    <a:pt x="8836" y="19485"/>
                  </a:cubicBezTo>
                  <a:cubicBezTo>
                    <a:pt x="4713" y="20844"/>
                    <a:pt x="2356" y="21115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536" y="206460"/>
              <a:ext cx="20657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3575" y="0"/>
                  </a:moveTo>
                  <a:cubicBezTo>
                    <a:pt x="11371" y="157"/>
                    <a:pt x="9167" y="313"/>
                    <a:pt x="7073" y="1722"/>
                  </a:cubicBezTo>
                  <a:cubicBezTo>
                    <a:pt x="4979" y="3130"/>
                    <a:pt x="2996" y="5791"/>
                    <a:pt x="1783" y="8765"/>
                  </a:cubicBezTo>
                  <a:cubicBezTo>
                    <a:pt x="571" y="11739"/>
                    <a:pt x="130" y="15026"/>
                    <a:pt x="20" y="17139"/>
                  </a:cubicBezTo>
                  <a:cubicBezTo>
                    <a:pt x="-90" y="19252"/>
                    <a:pt x="130" y="20191"/>
                    <a:pt x="3767" y="20739"/>
                  </a:cubicBezTo>
                  <a:cubicBezTo>
                    <a:pt x="7404" y="21287"/>
                    <a:pt x="14457" y="21443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66659" y="101811"/>
              <a:ext cx="159444" cy="35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354" fill="norm" stroke="1" extrusionOk="0">
                  <a:moveTo>
                    <a:pt x="17740" y="3614"/>
                  </a:moveTo>
                  <a:cubicBezTo>
                    <a:pt x="15525" y="2343"/>
                    <a:pt x="13309" y="1073"/>
                    <a:pt x="11509" y="437"/>
                  </a:cubicBezTo>
                  <a:cubicBezTo>
                    <a:pt x="9709" y="-198"/>
                    <a:pt x="8325" y="-198"/>
                    <a:pt x="6109" y="818"/>
                  </a:cubicBezTo>
                  <a:cubicBezTo>
                    <a:pt x="3894" y="1835"/>
                    <a:pt x="848" y="3868"/>
                    <a:pt x="155" y="5647"/>
                  </a:cubicBezTo>
                  <a:cubicBezTo>
                    <a:pt x="-537" y="7426"/>
                    <a:pt x="1125" y="8950"/>
                    <a:pt x="4309" y="10284"/>
                  </a:cubicBezTo>
                  <a:cubicBezTo>
                    <a:pt x="7494" y="11618"/>
                    <a:pt x="12201" y="12762"/>
                    <a:pt x="15248" y="13651"/>
                  </a:cubicBezTo>
                  <a:cubicBezTo>
                    <a:pt x="18294" y="14541"/>
                    <a:pt x="19678" y="15176"/>
                    <a:pt x="20371" y="15875"/>
                  </a:cubicBezTo>
                  <a:cubicBezTo>
                    <a:pt x="21063" y="16574"/>
                    <a:pt x="21063" y="17336"/>
                    <a:pt x="20094" y="18162"/>
                  </a:cubicBezTo>
                  <a:cubicBezTo>
                    <a:pt x="19125" y="18988"/>
                    <a:pt x="17186" y="19877"/>
                    <a:pt x="15525" y="20449"/>
                  </a:cubicBezTo>
                  <a:cubicBezTo>
                    <a:pt x="13863" y="21021"/>
                    <a:pt x="12478" y="21275"/>
                    <a:pt x="10955" y="21338"/>
                  </a:cubicBezTo>
                  <a:cubicBezTo>
                    <a:pt x="9432" y="21402"/>
                    <a:pt x="7771" y="21275"/>
                    <a:pt x="7355" y="20894"/>
                  </a:cubicBezTo>
                  <a:cubicBezTo>
                    <a:pt x="6940" y="20513"/>
                    <a:pt x="7771" y="19877"/>
                    <a:pt x="8601" y="1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65756" y="333460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72106" y="23821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080056" y="268060"/>
              <a:ext cx="165101" cy="16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242"/>
                  </a:moveTo>
                  <a:cubicBezTo>
                    <a:pt x="277" y="4292"/>
                    <a:pt x="554" y="8342"/>
                    <a:pt x="692" y="11582"/>
                  </a:cubicBezTo>
                  <a:cubicBezTo>
                    <a:pt x="831" y="14822"/>
                    <a:pt x="831" y="17252"/>
                    <a:pt x="692" y="17657"/>
                  </a:cubicBezTo>
                  <a:cubicBezTo>
                    <a:pt x="554" y="18062"/>
                    <a:pt x="277" y="16442"/>
                    <a:pt x="138" y="13742"/>
                  </a:cubicBezTo>
                  <a:cubicBezTo>
                    <a:pt x="0" y="11042"/>
                    <a:pt x="0" y="7262"/>
                    <a:pt x="277" y="4697"/>
                  </a:cubicBezTo>
                  <a:cubicBezTo>
                    <a:pt x="554" y="2132"/>
                    <a:pt x="1108" y="782"/>
                    <a:pt x="2077" y="242"/>
                  </a:cubicBezTo>
                  <a:cubicBezTo>
                    <a:pt x="3046" y="-298"/>
                    <a:pt x="4431" y="-28"/>
                    <a:pt x="5815" y="1997"/>
                  </a:cubicBezTo>
                  <a:cubicBezTo>
                    <a:pt x="7200" y="4022"/>
                    <a:pt x="8585" y="7802"/>
                    <a:pt x="9415" y="10367"/>
                  </a:cubicBezTo>
                  <a:cubicBezTo>
                    <a:pt x="10246" y="12932"/>
                    <a:pt x="10523" y="14282"/>
                    <a:pt x="10938" y="14147"/>
                  </a:cubicBezTo>
                  <a:cubicBezTo>
                    <a:pt x="11354" y="14012"/>
                    <a:pt x="11908" y="12392"/>
                    <a:pt x="12462" y="10907"/>
                  </a:cubicBezTo>
                  <a:cubicBezTo>
                    <a:pt x="13015" y="9422"/>
                    <a:pt x="13569" y="8072"/>
                    <a:pt x="14538" y="6587"/>
                  </a:cubicBezTo>
                  <a:cubicBezTo>
                    <a:pt x="15508" y="5102"/>
                    <a:pt x="16892" y="3482"/>
                    <a:pt x="17862" y="3347"/>
                  </a:cubicBezTo>
                  <a:cubicBezTo>
                    <a:pt x="18831" y="3212"/>
                    <a:pt x="19385" y="4562"/>
                    <a:pt x="19938" y="7802"/>
                  </a:cubicBezTo>
                  <a:cubicBezTo>
                    <a:pt x="20492" y="11042"/>
                    <a:pt x="21046" y="16172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325077" y="240675"/>
              <a:ext cx="113845" cy="37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33" fill="norm" stroke="1" extrusionOk="0">
                  <a:moveTo>
                    <a:pt x="487" y="3799"/>
                  </a:moveTo>
                  <a:cubicBezTo>
                    <a:pt x="1273" y="7260"/>
                    <a:pt x="2058" y="10721"/>
                    <a:pt x="2451" y="13167"/>
                  </a:cubicBezTo>
                  <a:cubicBezTo>
                    <a:pt x="2844" y="15613"/>
                    <a:pt x="2844" y="17046"/>
                    <a:pt x="2844" y="18358"/>
                  </a:cubicBezTo>
                  <a:cubicBezTo>
                    <a:pt x="2844" y="19671"/>
                    <a:pt x="2844" y="20864"/>
                    <a:pt x="2451" y="21163"/>
                  </a:cubicBezTo>
                  <a:cubicBezTo>
                    <a:pt x="2058" y="21461"/>
                    <a:pt x="1273" y="20864"/>
                    <a:pt x="684" y="18358"/>
                  </a:cubicBezTo>
                  <a:cubicBezTo>
                    <a:pt x="95" y="15852"/>
                    <a:pt x="-298" y="11437"/>
                    <a:pt x="291" y="8453"/>
                  </a:cubicBezTo>
                  <a:cubicBezTo>
                    <a:pt x="880" y="5470"/>
                    <a:pt x="2451" y="3918"/>
                    <a:pt x="4415" y="2725"/>
                  </a:cubicBezTo>
                  <a:cubicBezTo>
                    <a:pt x="6378" y="1532"/>
                    <a:pt x="8735" y="696"/>
                    <a:pt x="10895" y="279"/>
                  </a:cubicBezTo>
                  <a:cubicBezTo>
                    <a:pt x="13055" y="-139"/>
                    <a:pt x="15018" y="-139"/>
                    <a:pt x="16982" y="637"/>
                  </a:cubicBezTo>
                  <a:cubicBezTo>
                    <a:pt x="18946" y="1412"/>
                    <a:pt x="20909" y="2964"/>
                    <a:pt x="21106" y="4336"/>
                  </a:cubicBezTo>
                  <a:cubicBezTo>
                    <a:pt x="21302" y="5709"/>
                    <a:pt x="19731" y="6902"/>
                    <a:pt x="18160" y="7678"/>
                  </a:cubicBezTo>
                  <a:cubicBezTo>
                    <a:pt x="16589" y="8453"/>
                    <a:pt x="15018" y="8811"/>
                    <a:pt x="13251" y="8871"/>
                  </a:cubicBezTo>
                  <a:cubicBezTo>
                    <a:pt x="11484" y="8931"/>
                    <a:pt x="9520" y="8692"/>
                    <a:pt x="7557" y="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486456" y="85810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77"/>
                    <a:pt x="0" y="7353"/>
                    <a:pt x="3600" y="10953"/>
                  </a:cubicBezTo>
                  <a:cubicBezTo>
                    <a:pt x="7200" y="14553"/>
                    <a:pt x="14400" y="18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508595" y="228447"/>
              <a:ext cx="181062" cy="12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425" fill="norm" stroke="1" extrusionOk="0">
                  <a:moveTo>
                    <a:pt x="2648" y="10669"/>
                  </a:moveTo>
                  <a:cubicBezTo>
                    <a:pt x="3150" y="8982"/>
                    <a:pt x="3652" y="7294"/>
                    <a:pt x="4155" y="5269"/>
                  </a:cubicBezTo>
                  <a:cubicBezTo>
                    <a:pt x="4657" y="3244"/>
                    <a:pt x="5159" y="882"/>
                    <a:pt x="4908" y="207"/>
                  </a:cubicBezTo>
                  <a:cubicBezTo>
                    <a:pt x="4657" y="-468"/>
                    <a:pt x="3652" y="544"/>
                    <a:pt x="2522" y="2738"/>
                  </a:cubicBezTo>
                  <a:cubicBezTo>
                    <a:pt x="1392" y="4932"/>
                    <a:pt x="136" y="8307"/>
                    <a:pt x="11" y="11851"/>
                  </a:cubicBezTo>
                  <a:cubicBezTo>
                    <a:pt x="-115" y="15394"/>
                    <a:pt x="890" y="19107"/>
                    <a:pt x="4657" y="20120"/>
                  </a:cubicBezTo>
                  <a:cubicBezTo>
                    <a:pt x="8425" y="21132"/>
                    <a:pt x="14955" y="19444"/>
                    <a:pt x="21485" y="17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089706" y="7179"/>
              <a:ext cx="190501" cy="3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9618"/>
                  </a:moveTo>
                  <a:cubicBezTo>
                    <a:pt x="480" y="13155"/>
                    <a:pt x="960" y="16692"/>
                    <a:pt x="1200" y="18776"/>
                  </a:cubicBezTo>
                  <a:cubicBezTo>
                    <a:pt x="1440" y="20860"/>
                    <a:pt x="1440" y="21492"/>
                    <a:pt x="1440" y="20924"/>
                  </a:cubicBezTo>
                  <a:cubicBezTo>
                    <a:pt x="1440" y="20355"/>
                    <a:pt x="1440" y="18587"/>
                    <a:pt x="1320" y="15555"/>
                  </a:cubicBezTo>
                  <a:cubicBezTo>
                    <a:pt x="1200" y="12524"/>
                    <a:pt x="960" y="8229"/>
                    <a:pt x="840" y="5703"/>
                  </a:cubicBezTo>
                  <a:cubicBezTo>
                    <a:pt x="720" y="3176"/>
                    <a:pt x="720" y="2418"/>
                    <a:pt x="1080" y="2481"/>
                  </a:cubicBezTo>
                  <a:cubicBezTo>
                    <a:pt x="1440" y="2545"/>
                    <a:pt x="2160" y="3429"/>
                    <a:pt x="2880" y="4250"/>
                  </a:cubicBezTo>
                  <a:cubicBezTo>
                    <a:pt x="3600" y="5071"/>
                    <a:pt x="4320" y="5829"/>
                    <a:pt x="5520" y="6650"/>
                  </a:cubicBezTo>
                  <a:cubicBezTo>
                    <a:pt x="6720" y="7471"/>
                    <a:pt x="8400" y="8355"/>
                    <a:pt x="9600" y="8481"/>
                  </a:cubicBezTo>
                  <a:cubicBezTo>
                    <a:pt x="10800" y="8608"/>
                    <a:pt x="11520" y="7976"/>
                    <a:pt x="12600" y="6587"/>
                  </a:cubicBezTo>
                  <a:cubicBezTo>
                    <a:pt x="13680" y="5197"/>
                    <a:pt x="15120" y="3050"/>
                    <a:pt x="16200" y="1724"/>
                  </a:cubicBezTo>
                  <a:cubicBezTo>
                    <a:pt x="17280" y="397"/>
                    <a:pt x="18000" y="-108"/>
                    <a:pt x="18480" y="18"/>
                  </a:cubicBezTo>
                  <a:cubicBezTo>
                    <a:pt x="18960" y="145"/>
                    <a:pt x="19200" y="903"/>
                    <a:pt x="19440" y="3176"/>
                  </a:cubicBezTo>
                  <a:cubicBezTo>
                    <a:pt x="19680" y="5450"/>
                    <a:pt x="19920" y="9239"/>
                    <a:pt x="20280" y="12397"/>
                  </a:cubicBezTo>
                  <a:cubicBezTo>
                    <a:pt x="20640" y="15555"/>
                    <a:pt x="21120" y="18081"/>
                    <a:pt x="21600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349783" y="219160"/>
              <a:ext cx="87467" cy="12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003" fill="norm" stroke="1" extrusionOk="0">
                  <a:moveTo>
                    <a:pt x="12120" y="0"/>
                  </a:moveTo>
                  <a:cubicBezTo>
                    <a:pt x="9609" y="366"/>
                    <a:pt x="7097" y="732"/>
                    <a:pt x="4585" y="2746"/>
                  </a:cubicBezTo>
                  <a:cubicBezTo>
                    <a:pt x="2074" y="4759"/>
                    <a:pt x="-438" y="8420"/>
                    <a:pt x="64" y="11898"/>
                  </a:cubicBezTo>
                  <a:cubicBezTo>
                    <a:pt x="567" y="15376"/>
                    <a:pt x="4083" y="18671"/>
                    <a:pt x="7097" y="20136"/>
                  </a:cubicBezTo>
                  <a:cubicBezTo>
                    <a:pt x="10111" y="21600"/>
                    <a:pt x="12622" y="21234"/>
                    <a:pt x="15134" y="18854"/>
                  </a:cubicBezTo>
                  <a:cubicBezTo>
                    <a:pt x="17646" y="16475"/>
                    <a:pt x="20157" y="12081"/>
                    <a:pt x="20660" y="8969"/>
                  </a:cubicBezTo>
                  <a:cubicBezTo>
                    <a:pt x="21162" y="5858"/>
                    <a:pt x="19655" y="4027"/>
                    <a:pt x="17646" y="3112"/>
                  </a:cubicBezTo>
                  <a:cubicBezTo>
                    <a:pt x="15636" y="2197"/>
                    <a:pt x="13125" y="2197"/>
                    <a:pt x="12874" y="2746"/>
                  </a:cubicBezTo>
                  <a:cubicBezTo>
                    <a:pt x="12622" y="3295"/>
                    <a:pt x="14632" y="4393"/>
                    <a:pt x="16641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464356" y="181060"/>
              <a:ext cx="139701" cy="17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904"/>
                  </a:moveTo>
                  <a:cubicBezTo>
                    <a:pt x="1964" y="6506"/>
                    <a:pt x="3927" y="9108"/>
                    <a:pt x="5236" y="11711"/>
                  </a:cubicBezTo>
                  <a:cubicBezTo>
                    <a:pt x="6545" y="14313"/>
                    <a:pt x="7200" y="16916"/>
                    <a:pt x="8018" y="18737"/>
                  </a:cubicBezTo>
                  <a:cubicBezTo>
                    <a:pt x="8836" y="20559"/>
                    <a:pt x="9818" y="21600"/>
                    <a:pt x="10800" y="21340"/>
                  </a:cubicBezTo>
                  <a:cubicBezTo>
                    <a:pt x="11782" y="21080"/>
                    <a:pt x="12764" y="19518"/>
                    <a:pt x="14564" y="15745"/>
                  </a:cubicBezTo>
                  <a:cubicBezTo>
                    <a:pt x="16364" y="11971"/>
                    <a:pt x="18982" y="59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635806" y="225510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654856" y="14931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714899" y="161571"/>
              <a:ext cx="86008" cy="16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75" fill="norm" stroke="1" extrusionOk="0">
                  <a:moveTo>
                    <a:pt x="7183" y="3381"/>
                  </a:moveTo>
                  <a:cubicBezTo>
                    <a:pt x="5602" y="8366"/>
                    <a:pt x="4022" y="13350"/>
                    <a:pt x="2968" y="16535"/>
                  </a:cubicBezTo>
                  <a:cubicBezTo>
                    <a:pt x="1914" y="19719"/>
                    <a:pt x="1387" y="21104"/>
                    <a:pt x="861" y="20966"/>
                  </a:cubicBezTo>
                  <a:cubicBezTo>
                    <a:pt x="334" y="20827"/>
                    <a:pt x="-193" y="19166"/>
                    <a:pt x="70" y="16673"/>
                  </a:cubicBezTo>
                  <a:cubicBezTo>
                    <a:pt x="334" y="14181"/>
                    <a:pt x="1387" y="10858"/>
                    <a:pt x="2968" y="7950"/>
                  </a:cubicBezTo>
                  <a:cubicBezTo>
                    <a:pt x="4548" y="5042"/>
                    <a:pt x="6656" y="2550"/>
                    <a:pt x="9027" y="1166"/>
                  </a:cubicBezTo>
                  <a:cubicBezTo>
                    <a:pt x="11397" y="-219"/>
                    <a:pt x="14031" y="-496"/>
                    <a:pt x="15875" y="1027"/>
                  </a:cubicBezTo>
                  <a:cubicBezTo>
                    <a:pt x="17719" y="2550"/>
                    <a:pt x="18773" y="5873"/>
                    <a:pt x="19563" y="8227"/>
                  </a:cubicBezTo>
                  <a:cubicBezTo>
                    <a:pt x="20353" y="10581"/>
                    <a:pt x="20880" y="11966"/>
                    <a:pt x="21407" y="13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819956" y="181060"/>
              <a:ext cx="126023" cy="45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53" fill="norm" stroke="1" extrusionOk="0">
                  <a:moveTo>
                    <a:pt x="18360" y="0"/>
                  </a:moveTo>
                  <a:cubicBezTo>
                    <a:pt x="16560" y="0"/>
                    <a:pt x="14760" y="0"/>
                    <a:pt x="13140" y="555"/>
                  </a:cubicBezTo>
                  <a:cubicBezTo>
                    <a:pt x="11520" y="1110"/>
                    <a:pt x="10080" y="2221"/>
                    <a:pt x="9360" y="3079"/>
                  </a:cubicBezTo>
                  <a:cubicBezTo>
                    <a:pt x="8640" y="3936"/>
                    <a:pt x="8640" y="4542"/>
                    <a:pt x="9540" y="4895"/>
                  </a:cubicBezTo>
                  <a:cubicBezTo>
                    <a:pt x="10440" y="5249"/>
                    <a:pt x="12240" y="5350"/>
                    <a:pt x="14040" y="4996"/>
                  </a:cubicBezTo>
                  <a:cubicBezTo>
                    <a:pt x="15840" y="4643"/>
                    <a:pt x="17640" y="3836"/>
                    <a:pt x="18540" y="4138"/>
                  </a:cubicBezTo>
                  <a:cubicBezTo>
                    <a:pt x="19440" y="4441"/>
                    <a:pt x="19440" y="5854"/>
                    <a:pt x="19800" y="8075"/>
                  </a:cubicBezTo>
                  <a:cubicBezTo>
                    <a:pt x="20160" y="10295"/>
                    <a:pt x="20880" y="13323"/>
                    <a:pt x="21240" y="15544"/>
                  </a:cubicBezTo>
                  <a:cubicBezTo>
                    <a:pt x="21600" y="17764"/>
                    <a:pt x="21600" y="19178"/>
                    <a:pt x="19980" y="20136"/>
                  </a:cubicBezTo>
                  <a:cubicBezTo>
                    <a:pt x="18360" y="21095"/>
                    <a:pt x="15120" y="21600"/>
                    <a:pt x="11520" y="21550"/>
                  </a:cubicBezTo>
                  <a:cubicBezTo>
                    <a:pt x="7920" y="21499"/>
                    <a:pt x="3960" y="20893"/>
                    <a:pt x="0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308906" y="50800"/>
              <a:ext cx="190501" cy="37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480" y="19494"/>
                    <a:pt x="960" y="17442"/>
                    <a:pt x="2280" y="14606"/>
                  </a:cubicBezTo>
                  <a:cubicBezTo>
                    <a:pt x="3600" y="11771"/>
                    <a:pt x="5760" y="8151"/>
                    <a:pt x="7440" y="5798"/>
                  </a:cubicBezTo>
                  <a:cubicBezTo>
                    <a:pt x="9120" y="3444"/>
                    <a:pt x="10320" y="2358"/>
                    <a:pt x="11400" y="1514"/>
                  </a:cubicBezTo>
                  <a:cubicBezTo>
                    <a:pt x="12480" y="669"/>
                    <a:pt x="13440" y="66"/>
                    <a:pt x="14280" y="5"/>
                  </a:cubicBezTo>
                  <a:cubicBezTo>
                    <a:pt x="15120" y="-55"/>
                    <a:pt x="15840" y="428"/>
                    <a:pt x="16560" y="2479"/>
                  </a:cubicBezTo>
                  <a:cubicBezTo>
                    <a:pt x="17280" y="4530"/>
                    <a:pt x="18000" y="8151"/>
                    <a:pt x="18840" y="11529"/>
                  </a:cubicBezTo>
                  <a:cubicBezTo>
                    <a:pt x="19680" y="14908"/>
                    <a:pt x="20640" y="18046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325839" y="257260"/>
              <a:ext cx="15451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19200"/>
                    <a:pt x="0" y="16800"/>
                    <a:pt x="0" y="14400"/>
                  </a:cubicBezTo>
                  <a:cubicBezTo>
                    <a:pt x="0" y="12000"/>
                    <a:pt x="1479" y="9600"/>
                    <a:pt x="5326" y="7200"/>
                  </a:cubicBezTo>
                  <a:cubicBezTo>
                    <a:pt x="9173" y="4800"/>
                    <a:pt x="153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519182" y="200110"/>
              <a:ext cx="119925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81" fill="norm" stroke="1" extrusionOk="0">
                  <a:moveTo>
                    <a:pt x="2144" y="5600"/>
                  </a:moveTo>
                  <a:cubicBezTo>
                    <a:pt x="1386" y="8800"/>
                    <a:pt x="628" y="12000"/>
                    <a:pt x="249" y="14400"/>
                  </a:cubicBezTo>
                  <a:cubicBezTo>
                    <a:pt x="-130" y="16800"/>
                    <a:pt x="-130" y="18400"/>
                    <a:pt x="628" y="19600"/>
                  </a:cubicBezTo>
                  <a:cubicBezTo>
                    <a:pt x="1386" y="20800"/>
                    <a:pt x="2902" y="21600"/>
                    <a:pt x="4228" y="21467"/>
                  </a:cubicBezTo>
                  <a:cubicBezTo>
                    <a:pt x="5554" y="21333"/>
                    <a:pt x="6691" y="20267"/>
                    <a:pt x="8586" y="16933"/>
                  </a:cubicBezTo>
                  <a:cubicBezTo>
                    <a:pt x="10481" y="13600"/>
                    <a:pt x="13133" y="8000"/>
                    <a:pt x="15407" y="4800"/>
                  </a:cubicBezTo>
                  <a:cubicBezTo>
                    <a:pt x="17681" y="1600"/>
                    <a:pt x="19575" y="8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664506" y="189427"/>
              <a:ext cx="75193" cy="15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14" fill="norm" stroke="1" extrusionOk="0">
                  <a:moveTo>
                    <a:pt x="0" y="9614"/>
                  </a:moveTo>
                  <a:cubicBezTo>
                    <a:pt x="1800" y="10814"/>
                    <a:pt x="3600" y="12014"/>
                    <a:pt x="6300" y="12164"/>
                  </a:cubicBezTo>
                  <a:cubicBezTo>
                    <a:pt x="9000" y="12314"/>
                    <a:pt x="12600" y="11414"/>
                    <a:pt x="15300" y="10064"/>
                  </a:cubicBezTo>
                  <a:cubicBezTo>
                    <a:pt x="18000" y="8714"/>
                    <a:pt x="19800" y="6914"/>
                    <a:pt x="20700" y="5114"/>
                  </a:cubicBezTo>
                  <a:cubicBezTo>
                    <a:pt x="21600" y="3314"/>
                    <a:pt x="21600" y="1514"/>
                    <a:pt x="20100" y="614"/>
                  </a:cubicBezTo>
                  <a:cubicBezTo>
                    <a:pt x="18600" y="-286"/>
                    <a:pt x="15600" y="-286"/>
                    <a:pt x="12000" y="1214"/>
                  </a:cubicBezTo>
                  <a:cubicBezTo>
                    <a:pt x="8400" y="2714"/>
                    <a:pt x="4200" y="5714"/>
                    <a:pt x="2100" y="8714"/>
                  </a:cubicBezTo>
                  <a:cubicBezTo>
                    <a:pt x="0" y="11714"/>
                    <a:pt x="0" y="14714"/>
                    <a:pt x="2700" y="16814"/>
                  </a:cubicBezTo>
                  <a:cubicBezTo>
                    <a:pt x="5400" y="18914"/>
                    <a:pt x="10800" y="20114"/>
                    <a:pt x="1620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791506" y="187410"/>
              <a:ext cx="127001" cy="16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831"/>
                  </a:moveTo>
                  <a:cubicBezTo>
                    <a:pt x="3240" y="3323"/>
                    <a:pt x="6480" y="5815"/>
                    <a:pt x="9180" y="8723"/>
                  </a:cubicBezTo>
                  <a:cubicBezTo>
                    <a:pt x="11880" y="11631"/>
                    <a:pt x="14040" y="14954"/>
                    <a:pt x="14940" y="17308"/>
                  </a:cubicBezTo>
                  <a:cubicBezTo>
                    <a:pt x="15840" y="19662"/>
                    <a:pt x="15480" y="21046"/>
                    <a:pt x="14580" y="21323"/>
                  </a:cubicBezTo>
                  <a:cubicBezTo>
                    <a:pt x="13680" y="21600"/>
                    <a:pt x="12240" y="20769"/>
                    <a:pt x="10980" y="17723"/>
                  </a:cubicBezTo>
                  <a:cubicBezTo>
                    <a:pt x="9720" y="14677"/>
                    <a:pt x="8640" y="9415"/>
                    <a:pt x="8460" y="6092"/>
                  </a:cubicBezTo>
                  <a:cubicBezTo>
                    <a:pt x="8280" y="2769"/>
                    <a:pt x="9000" y="1385"/>
                    <a:pt x="11340" y="692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913377" y="204454"/>
              <a:ext cx="243102" cy="36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9" fill="norm" stroke="1" extrusionOk="0">
                  <a:moveTo>
                    <a:pt x="9390" y="116"/>
                  </a:moveTo>
                  <a:cubicBezTo>
                    <a:pt x="7714" y="-6"/>
                    <a:pt x="6038" y="-128"/>
                    <a:pt x="4455" y="665"/>
                  </a:cubicBezTo>
                  <a:cubicBezTo>
                    <a:pt x="2872" y="1458"/>
                    <a:pt x="1383" y="3167"/>
                    <a:pt x="638" y="4326"/>
                  </a:cubicBezTo>
                  <a:cubicBezTo>
                    <a:pt x="-107" y="5486"/>
                    <a:pt x="-107" y="6096"/>
                    <a:pt x="172" y="6645"/>
                  </a:cubicBezTo>
                  <a:cubicBezTo>
                    <a:pt x="452" y="7194"/>
                    <a:pt x="1010" y="7682"/>
                    <a:pt x="2127" y="7499"/>
                  </a:cubicBezTo>
                  <a:cubicBezTo>
                    <a:pt x="3245" y="7316"/>
                    <a:pt x="4921" y="6462"/>
                    <a:pt x="5945" y="5730"/>
                  </a:cubicBezTo>
                  <a:cubicBezTo>
                    <a:pt x="6969" y="4997"/>
                    <a:pt x="7341" y="4387"/>
                    <a:pt x="7621" y="3472"/>
                  </a:cubicBezTo>
                  <a:cubicBezTo>
                    <a:pt x="7900" y="2557"/>
                    <a:pt x="8086" y="1336"/>
                    <a:pt x="7993" y="1031"/>
                  </a:cubicBezTo>
                  <a:cubicBezTo>
                    <a:pt x="7900" y="726"/>
                    <a:pt x="7527" y="1336"/>
                    <a:pt x="7341" y="2069"/>
                  </a:cubicBezTo>
                  <a:cubicBezTo>
                    <a:pt x="7155" y="2801"/>
                    <a:pt x="7155" y="3655"/>
                    <a:pt x="7714" y="4509"/>
                  </a:cubicBezTo>
                  <a:cubicBezTo>
                    <a:pt x="8272" y="5364"/>
                    <a:pt x="9390" y="6218"/>
                    <a:pt x="10879" y="6340"/>
                  </a:cubicBezTo>
                  <a:cubicBezTo>
                    <a:pt x="12369" y="6462"/>
                    <a:pt x="14231" y="5852"/>
                    <a:pt x="15814" y="4997"/>
                  </a:cubicBezTo>
                  <a:cubicBezTo>
                    <a:pt x="17396" y="4143"/>
                    <a:pt x="18700" y="3045"/>
                    <a:pt x="19352" y="2130"/>
                  </a:cubicBezTo>
                  <a:cubicBezTo>
                    <a:pt x="20003" y="1214"/>
                    <a:pt x="20003" y="482"/>
                    <a:pt x="19445" y="177"/>
                  </a:cubicBezTo>
                  <a:cubicBezTo>
                    <a:pt x="18886" y="-128"/>
                    <a:pt x="17769" y="-6"/>
                    <a:pt x="16931" y="299"/>
                  </a:cubicBezTo>
                  <a:cubicBezTo>
                    <a:pt x="16093" y="604"/>
                    <a:pt x="15534" y="1092"/>
                    <a:pt x="15162" y="1641"/>
                  </a:cubicBezTo>
                  <a:cubicBezTo>
                    <a:pt x="14790" y="2191"/>
                    <a:pt x="14603" y="2801"/>
                    <a:pt x="14510" y="3411"/>
                  </a:cubicBezTo>
                  <a:cubicBezTo>
                    <a:pt x="14417" y="4021"/>
                    <a:pt x="14417" y="4631"/>
                    <a:pt x="15069" y="4997"/>
                  </a:cubicBezTo>
                  <a:cubicBezTo>
                    <a:pt x="15721" y="5364"/>
                    <a:pt x="17024" y="5486"/>
                    <a:pt x="18141" y="5364"/>
                  </a:cubicBezTo>
                  <a:cubicBezTo>
                    <a:pt x="19259" y="5241"/>
                    <a:pt x="20190" y="4875"/>
                    <a:pt x="20655" y="4997"/>
                  </a:cubicBezTo>
                  <a:cubicBezTo>
                    <a:pt x="21121" y="5119"/>
                    <a:pt x="21121" y="5730"/>
                    <a:pt x="21214" y="7865"/>
                  </a:cubicBezTo>
                  <a:cubicBezTo>
                    <a:pt x="21307" y="10001"/>
                    <a:pt x="21493" y="13662"/>
                    <a:pt x="21307" y="16103"/>
                  </a:cubicBezTo>
                  <a:cubicBezTo>
                    <a:pt x="21121" y="18543"/>
                    <a:pt x="20562" y="19764"/>
                    <a:pt x="19817" y="20496"/>
                  </a:cubicBezTo>
                  <a:cubicBezTo>
                    <a:pt x="19072" y="21228"/>
                    <a:pt x="18141" y="21472"/>
                    <a:pt x="17490" y="21228"/>
                  </a:cubicBezTo>
                  <a:cubicBezTo>
                    <a:pt x="16838" y="20984"/>
                    <a:pt x="16465" y="20252"/>
                    <a:pt x="16745" y="18726"/>
                  </a:cubicBezTo>
                  <a:cubicBezTo>
                    <a:pt x="17024" y="17201"/>
                    <a:pt x="17955" y="14882"/>
                    <a:pt x="18886" y="12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201345" y="179522"/>
              <a:ext cx="123562" cy="15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017" fill="norm" stroke="1" extrusionOk="0">
                  <a:moveTo>
                    <a:pt x="2655" y="13669"/>
                  </a:moveTo>
                  <a:cubicBezTo>
                    <a:pt x="6615" y="12547"/>
                    <a:pt x="10575" y="11425"/>
                    <a:pt x="13275" y="9882"/>
                  </a:cubicBezTo>
                  <a:cubicBezTo>
                    <a:pt x="15975" y="8339"/>
                    <a:pt x="17415" y="6375"/>
                    <a:pt x="18135" y="4552"/>
                  </a:cubicBezTo>
                  <a:cubicBezTo>
                    <a:pt x="18855" y="2729"/>
                    <a:pt x="18855" y="1046"/>
                    <a:pt x="17955" y="344"/>
                  </a:cubicBezTo>
                  <a:cubicBezTo>
                    <a:pt x="17055" y="-357"/>
                    <a:pt x="15255" y="-76"/>
                    <a:pt x="12015" y="2027"/>
                  </a:cubicBezTo>
                  <a:cubicBezTo>
                    <a:pt x="8775" y="4131"/>
                    <a:pt x="4095" y="8059"/>
                    <a:pt x="1755" y="11004"/>
                  </a:cubicBezTo>
                  <a:cubicBezTo>
                    <a:pt x="-585" y="13949"/>
                    <a:pt x="-585" y="15913"/>
                    <a:pt x="1755" y="17596"/>
                  </a:cubicBezTo>
                  <a:cubicBezTo>
                    <a:pt x="4095" y="19279"/>
                    <a:pt x="8775" y="20682"/>
                    <a:pt x="12375" y="20962"/>
                  </a:cubicBezTo>
                  <a:cubicBezTo>
                    <a:pt x="15975" y="21243"/>
                    <a:pt x="18495" y="20401"/>
                    <a:pt x="21015" y="19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70951" y="619210"/>
              <a:ext cx="3371254" cy="14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46" fill="norm" stroke="1" extrusionOk="0">
                  <a:moveTo>
                    <a:pt x="251" y="20661"/>
                  </a:moveTo>
                  <a:cubicBezTo>
                    <a:pt x="130" y="20974"/>
                    <a:pt x="8" y="21287"/>
                    <a:pt x="1" y="21443"/>
                  </a:cubicBezTo>
                  <a:cubicBezTo>
                    <a:pt x="-6" y="21600"/>
                    <a:pt x="102" y="21600"/>
                    <a:pt x="373" y="21287"/>
                  </a:cubicBezTo>
                  <a:cubicBezTo>
                    <a:pt x="644" y="20974"/>
                    <a:pt x="1078" y="20348"/>
                    <a:pt x="1525" y="19565"/>
                  </a:cubicBezTo>
                  <a:cubicBezTo>
                    <a:pt x="1972" y="18783"/>
                    <a:pt x="2433" y="17843"/>
                    <a:pt x="2894" y="16748"/>
                  </a:cubicBezTo>
                  <a:cubicBezTo>
                    <a:pt x="3355" y="15652"/>
                    <a:pt x="3815" y="14400"/>
                    <a:pt x="4323" y="13304"/>
                  </a:cubicBezTo>
                  <a:cubicBezTo>
                    <a:pt x="4832" y="12209"/>
                    <a:pt x="5387" y="11270"/>
                    <a:pt x="5956" y="10174"/>
                  </a:cubicBezTo>
                  <a:cubicBezTo>
                    <a:pt x="6525" y="9078"/>
                    <a:pt x="7108" y="7826"/>
                    <a:pt x="7691" y="6887"/>
                  </a:cubicBezTo>
                  <a:cubicBezTo>
                    <a:pt x="8274" y="5948"/>
                    <a:pt x="8856" y="5322"/>
                    <a:pt x="9351" y="4696"/>
                  </a:cubicBezTo>
                  <a:cubicBezTo>
                    <a:pt x="9845" y="4070"/>
                    <a:pt x="10252" y="3443"/>
                    <a:pt x="10747" y="2974"/>
                  </a:cubicBezTo>
                  <a:cubicBezTo>
                    <a:pt x="11241" y="2504"/>
                    <a:pt x="11824" y="2191"/>
                    <a:pt x="12386" y="2035"/>
                  </a:cubicBezTo>
                  <a:cubicBezTo>
                    <a:pt x="12949" y="1878"/>
                    <a:pt x="13491" y="1878"/>
                    <a:pt x="14026" y="1878"/>
                  </a:cubicBezTo>
                  <a:cubicBezTo>
                    <a:pt x="14561" y="1878"/>
                    <a:pt x="15090" y="1878"/>
                    <a:pt x="15584" y="1878"/>
                  </a:cubicBezTo>
                  <a:cubicBezTo>
                    <a:pt x="16079" y="1878"/>
                    <a:pt x="16540" y="1878"/>
                    <a:pt x="17048" y="1878"/>
                  </a:cubicBezTo>
                  <a:cubicBezTo>
                    <a:pt x="17556" y="1878"/>
                    <a:pt x="18111" y="1878"/>
                    <a:pt x="18667" y="1722"/>
                  </a:cubicBezTo>
                  <a:cubicBezTo>
                    <a:pt x="19223" y="1565"/>
                    <a:pt x="19778" y="1252"/>
                    <a:pt x="20239" y="939"/>
                  </a:cubicBezTo>
                  <a:cubicBezTo>
                    <a:pt x="20700" y="626"/>
                    <a:pt x="21066" y="313"/>
                    <a:pt x="21282" y="157"/>
                  </a:cubicBezTo>
                  <a:cubicBezTo>
                    <a:pt x="21499" y="0"/>
                    <a:pt x="21567" y="0"/>
                    <a:pt x="21580" y="0"/>
                  </a:cubicBezTo>
                  <a:cubicBezTo>
                    <a:pt x="21594" y="0"/>
                    <a:pt x="21553" y="0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26056" y="809710"/>
              <a:ext cx="3276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" y="21600"/>
                    <a:pt x="1172" y="21600"/>
                    <a:pt x="1695" y="21436"/>
                  </a:cubicBezTo>
                  <a:cubicBezTo>
                    <a:pt x="2219" y="21273"/>
                    <a:pt x="2679" y="20945"/>
                    <a:pt x="3181" y="20291"/>
                  </a:cubicBezTo>
                  <a:cubicBezTo>
                    <a:pt x="3684" y="19636"/>
                    <a:pt x="4228" y="18655"/>
                    <a:pt x="4695" y="18000"/>
                  </a:cubicBezTo>
                  <a:cubicBezTo>
                    <a:pt x="5163" y="17345"/>
                    <a:pt x="5553" y="17018"/>
                    <a:pt x="5972" y="16527"/>
                  </a:cubicBezTo>
                  <a:cubicBezTo>
                    <a:pt x="6391" y="16036"/>
                    <a:pt x="6837" y="15382"/>
                    <a:pt x="7291" y="14891"/>
                  </a:cubicBezTo>
                  <a:cubicBezTo>
                    <a:pt x="7744" y="14400"/>
                    <a:pt x="8205" y="14073"/>
                    <a:pt x="8672" y="13745"/>
                  </a:cubicBezTo>
                  <a:cubicBezTo>
                    <a:pt x="9140" y="13418"/>
                    <a:pt x="9614" y="13091"/>
                    <a:pt x="10095" y="12764"/>
                  </a:cubicBezTo>
                  <a:cubicBezTo>
                    <a:pt x="10577" y="12436"/>
                    <a:pt x="11065" y="12109"/>
                    <a:pt x="11540" y="11782"/>
                  </a:cubicBezTo>
                  <a:cubicBezTo>
                    <a:pt x="12014" y="11455"/>
                    <a:pt x="12474" y="11127"/>
                    <a:pt x="12935" y="10800"/>
                  </a:cubicBezTo>
                  <a:cubicBezTo>
                    <a:pt x="13395" y="10473"/>
                    <a:pt x="13856" y="10145"/>
                    <a:pt x="14309" y="9818"/>
                  </a:cubicBezTo>
                  <a:cubicBezTo>
                    <a:pt x="14763" y="9491"/>
                    <a:pt x="15209" y="9164"/>
                    <a:pt x="15733" y="8673"/>
                  </a:cubicBezTo>
                  <a:cubicBezTo>
                    <a:pt x="16256" y="8182"/>
                    <a:pt x="16856" y="7527"/>
                    <a:pt x="17407" y="6873"/>
                  </a:cubicBezTo>
                  <a:cubicBezTo>
                    <a:pt x="17958" y="6218"/>
                    <a:pt x="18460" y="5564"/>
                    <a:pt x="18984" y="4909"/>
                  </a:cubicBezTo>
                  <a:cubicBezTo>
                    <a:pt x="19507" y="4255"/>
                    <a:pt x="20051" y="3600"/>
                    <a:pt x="20491" y="2782"/>
                  </a:cubicBezTo>
                  <a:cubicBezTo>
                    <a:pt x="20930" y="1964"/>
                    <a:pt x="21265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831775" y="87937"/>
              <a:ext cx="153532" cy="32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8" fill="norm" stroke="1" extrusionOk="0">
                  <a:moveTo>
                    <a:pt x="21462" y="1976"/>
                  </a:moveTo>
                  <a:cubicBezTo>
                    <a:pt x="21462" y="1270"/>
                    <a:pt x="21462" y="564"/>
                    <a:pt x="20278" y="211"/>
                  </a:cubicBezTo>
                  <a:cubicBezTo>
                    <a:pt x="19095" y="-142"/>
                    <a:pt x="16728" y="-142"/>
                    <a:pt x="13769" y="917"/>
                  </a:cubicBezTo>
                  <a:cubicBezTo>
                    <a:pt x="10810" y="1976"/>
                    <a:pt x="7259" y="4093"/>
                    <a:pt x="4596" y="7129"/>
                  </a:cubicBezTo>
                  <a:cubicBezTo>
                    <a:pt x="1933" y="10164"/>
                    <a:pt x="158" y="14117"/>
                    <a:pt x="10" y="16658"/>
                  </a:cubicBezTo>
                  <a:cubicBezTo>
                    <a:pt x="-138" y="19199"/>
                    <a:pt x="1341" y="20329"/>
                    <a:pt x="3857" y="20893"/>
                  </a:cubicBezTo>
                  <a:cubicBezTo>
                    <a:pt x="6372" y="21458"/>
                    <a:pt x="9922" y="21458"/>
                    <a:pt x="1347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5094439" y="131205"/>
              <a:ext cx="106768" cy="25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21" fill="norm" stroke="1" extrusionOk="0">
                  <a:moveTo>
                    <a:pt x="20952" y="1540"/>
                  </a:moveTo>
                  <a:cubicBezTo>
                    <a:pt x="19706" y="820"/>
                    <a:pt x="18460" y="100"/>
                    <a:pt x="15552" y="10"/>
                  </a:cubicBezTo>
                  <a:cubicBezTo>
                    <a:pt x="12644" y="-80"/>
                    <a:pt x="8075" y="460"/>
                    <a:pt x="4752" y="1630"/>
                  </a:cubicBezTo>
                  <a:cubicBezTo>
                    <a:pt x="1429" y="2800"/>
                    <a:pt x="-648" y="4600"/>
                    <a:pt x="183" y="6580"/>
                  </a:cubicBezTo>
                  <a:cubicBezTo>
                    <a:pt x="1014" y="8560"/>
                    <a:pt x="4752" y="10720"/>
                    <a:pt x="8490" y="12520"/>
                  </a:cubicBezTo>
                  <a:cubicBezTo>
                    <a:pt x="12229" y="14320"/>
                    <a:pt x="15967" y="15760"/>
                    <a:pt x="17837" y="16930"/>
                  </a:cubicBezTo>
                  <a:cubicBezTo>
                    <a:pt x="19706" y="18100"/>
                    <a:pt x="19706" y="19000"/>
                    <a:pt x="18667" y="19720"/>
                  </a:cubicBezTo>
                  <a:cubicBezTo>
                    <a:pt x="17629" y="20440"/>
                    <a:pt x="15552" y="20980"/>
                    <a:pt x="13267" y="21250"/>
                  </a:cubicBezTo>
                  <a:cubicBezTo>
                    <a:pt x="10983" y="21520"/>
                    <a:pt x="8490" y="21520"/>
                    <a:pt x="7244" y="20890"/>
                  </a:cubicBezTo>
                  <a:cubicBezTo>
                    <a:pt x="5998" y="20260"/>
                    <a:pt x="5998" y="19000"/>
                    <a:pt x="5998" y="17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321856" y="171446"/>
              <a:ext cx="234157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19" fill="norm" stroke="1" extrusionOk="0">
                  <a:moveTo>
                    <a:pt x="0" y="21519"/>
                  </a:moveTo>
                  <a:cubicBezTo>
                    <a:pt x="778" y="18686"/>
                    <a:pt x="1557" y="15853"/>
                    <a:pt x="2238" y="13021"/>
                  </a:cubicBezTo>
                  <a:cubicBezTo>
                    <a:pt x="2919" y="10188"/>
                    <a:pt x="3503" y="7355"/>
                    <a:pt x="3892" y="5496"/>
                  </a:cubicBezTo>
                  <a:cubicBezTo>
                    <a:pt x="4281" y="3637"/>
                    <a:pt x="4476" y="2752"/>
                    <a:pt x="4670" y="1867"/>
                  </a:cubicBezTo>
                  <a:cubicBezTo>
                    <a:pt x="4865" y="981"/>
                    <a:pt x="5059" y="96"/>
                    <a:pt x="5449" y="8"/>
                  </a:cubicBezTo>
                  <a:cubicBezTo>
                    <a:pt x="5838" y="-81"/>
                    <a:pt x="6422" y="627"/>
                    <a:pt x="6811" y="1424"/>
                  </a:cubicBezTo>
                  <a:cubicBezTo>
                    <a:pt x="7200" y="2221"/>
                    <a:pt x="7395" y="3106"/>
                    <a:pt x="7686" y="3991"/>
                  </a:cubicBezTo>
                  <a:cubicBezTo>
                    <a:pt x="7978" y="4876"/>
                    <a:pt x="8368" y="5762"/>
                    <a:pt x="9146" y="6204"/>
                  </a:cubicBezTo>
                  <a:cubicBezTo>
                    <a:pt x="9924" y="6647"/>
                    <a:pt x="11092" y="6647"/>
                    <a:pt x="11968" y="6293"/>
                  </a:cubicBezTo>
                  <a:cubicBezTo>
                    <a:pt x="12843" y="5939"/>
                    <a:pt x="13427" y="5230"/>
                    <a:pt x="14108" y="4522"/>
                  </a:cubicBezTo>
                  <a:cubicBezTo>
                    <a:pt x="14789" y="3814"/>
                    <a:pt x="15568" y="3106"/>
                    <a:pt x="16346" y="2486"/>
                  </a:cubicBezTo>
                  <a:cubicBezTo>
                    <a:pt x="17124" y="1867"/>
                    <a:pt x="17903" y="1335"/>
                    <a:pt x="18778" y="1247"/>
                  </a:cubicBezTo>
                  <a:cubicBezTo>
                    <a:pt x="19654" y="1158"/>
                    <a:pt x="20627" y="1512"/>
                    <a:pt x="21114" y="2132"/>
                  </a:cubicBezTo>
                  <a:cubicBezTo>
                    <a:pt x="21600" y="2752"/>
                    <a:pt x="21600" y="3637"/>
                    <a:pt x="21405" y="5496"/>
                  </a:cubicBezTo>
                  <a:cubicBezTo>
                    <a:pt x="21211" y="7355"/>
                    <a:pt x="20822" y="10188"/>
                    <a:pt x="20530" y="12578"/>
                  </a:cubicBezTo>
                  <a:cubicBezTo>
                    <a:pt x="20238" y="14968"/>
                    <a:pt x="20043" y="16916"/>
                    <a:pt x="19849" y="18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669893" y="129129"/>
              <a:ext cx="114720" cy="26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54" fill="norm" stroke="1" extrusionOk="0">
                  <a:moveTo>
                    <a:pt x="12007" y="4575"/>
                  </a:moveTo>
                  <a:cubicBezTo>
                    <a:pt x="8865" y="8231"/>
                    <a:pt x="5723" y="11886"/>
                    <a:pt x="3563" y="14877"/>
                  </a:cubicBezTo>
                  <a:cubicBezTo>
                    <a:pt x="1403" y="17868"/>
                    <a:pt x="225" y="20194"/>
                    <a:pt x="28" y="20858"/>
                  </a:cubicBezTo>
                  <a:cubicBezTo>
                    <a:pt x="-168" y="21523"/>
                    <a:pt x="617" y="20526"/>
                    <a:pt x="3170" y="17452"/>
                  </a:cubicBezTo>
                  <a:cubicBezTo>
                    <a:pt x="5723" y="14378"/>
                    <a:pt x="10043" y="9228"/>
                    <a:pt x="12792" y="6237"/>
                  </a:cubicBezTo>
                  <a:cubicBezTo>
                    <a:pt x="15541" y="3246"/>
                    <a:pt x="16719" y="2415"/>
                    <a:pt x="17897" y="1585"/>
                  </a:cubicBezTo>
                  <a:cubicBezTo>
                    <a:pt x="19076" y="754"/>
                    <a:pt x="20254" y="-77"/>
                    <a:pt x="20843" y="6"/>
                  </a:cubicBezTo>
                  <a:cubicBezTo>
                    <a:pt x="21432" y="89"/>
                    <a:pt x="21432" y="1086"/>
                    <a:pt x="20843" y="4160"/>
                  </a:cubicBezTo>
                  <a:cubicBezTo>
                    <a:pt x="20254" y="7234"/>
                    <a:pt x="19076" y="12385"/>
                    <a:pt x="18879" y="15375"/>
                  </a:cubicBezTo>
                  <a:cubicBezTo>
                    <a:pt x="18683" y="18366"/>
                    <a:pt x="19468" y="19197"/>
                    <a:pt x="20254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725810" y="231860"/>
              <a:ext cx="1040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21600"/>
                  </a:moveTo>
                  <a:cubicBezTo>
                    <a:pt x="1363" y="19200"/>
                    <a:pt x="-365" y="16800"/>
                    <a:pt x="67" y="14400"/>
                  </a:cubicBezTo>
                  <a:cubicBezTo>
                    <a:pt x="499" y="12000"/>
                    <a:pt x="3091" y="9600"/>
                    <a:pt x="6979" y="7200"/>
                  </a:cubicBezTo>
                  <a:cubicBezTo>
                    <a:pt x="10867" y="4800"/>
                    <a:pt x="16051" y="2400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874306" y="123910"/>
              <a:ext cx="5309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600" fill="norm" stroke="1" extrusionOk="0">
                  <a:moveTo>
                    <a:pt x="12000" y="0"/>
                  </a:moveTo>
                  <a:cubicBezTo>
                    <a:pt x="16800" y="4431"/>
                    <a:pt x="21600" y="8862"/>
                    <a:pt x="19600" y="12462"/>
                  </a:cubicBezTo>
                  <a:cubicBezTo>
                    <a:pt x="17600" y="16062"/>
                    <a:pt x="88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280706" y="2699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268006" y="409660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802254" y="289010"/>
              <a:ext cx="163163" cy="63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566" fill="norm" stroke="1" extrusionOk="0">
                  <a:moveTo>
                    <a:pt x="3942" y="0"/>
                  </a:moveTo>
                  <a:cubicBezTo>
                    <a:pt x="2592" y="648"/>
                    <a:pt x="1242" y="1296"/>
                    <a:pt x="837" y="2160"/>
                  </a:cubicBezTo>
                  <a:cubicBezTo>
                    <a:pt x="432" y="3024"/>
                    <a:pt x="972" y="4104"/>
                    <a:pt x="1647" y="4824"/>
                  </a:cubicBezTo>
                  <a:cubicBezTo>
                    <a:pt x="2322" y="5544"/>
                    <a:pt x="3132" y="5904"/>
                    <a:pt x="4752" y="5976"/>
                  </a:cubicBezTo>
                  <a:cubicBezTo>
                    <a:pt x="6372" y="6048"/>
                    <a:pt x="8802" y="5832"/>
                    <a:pt x="11097" y="5004"/>
                  </a:cubicBezTo>
                  <a:cubicBezTo>
                    <a:pt x="13392" y="4176"/>
                    <a:pt x="15552" y="2736"/>
                    <a:pt x="16767" y="1800"/>
                  </a:cubicBezTo>
                  <a:cubicBezTo>
                    <a:pt x="17982" y="864"/>
                    <a:pt x="18252" y="432"/>
                    <a:pt x="18387" y="540"/>
                  </a:cubicBezTo>
                  <a:cubicBezTo>
                    <a:pt x="18522" y="648"/>
                    <a:pt x="18522" y="1296"/>
                    <a:pt x="18927" y="2808"/>
                  </a:cubicBezTo>
                  <a:cubicBezTo>
                    <a:pt x="19332" y="4320"/>
                    <a:pt x="20142" y="6696"/>
                    <a:pt x="20547" y="9180"/>
                  </a:cubicBezTo>
                  <a:cubicBezTo>
                    <a:pt x="20952" y="11664"/>
                    <a:pt x="20952" y="14256"/>
                    <a:pt x="20142" y="16200"/>
                  </a:cubicBezTo>
                  <a:cubicBezTo>
                    <a:pt x="19332" y="18144"/>
                    <a:pt x="17712" y="19440"/>
                    <a:pt x="15687" y="20304"/>
                  </a:cubicBezTo>
                  <a:cubicBezTo>
                    <a:pt x="13662" y="21168"/>
                    <a:pt x="11232" y="21600"/>
                    <a:pt x="8802" y="21564"/>
                  </a:cubicBezTo>
                  <a:cubicBezTo>
                    <a:pt x="6372" y="21528"/>
                    <a:pt x="3942" y="21024"/>
                    <a:pt x="2187" y="20268"/>
                  </a:cubicBezTo>
                  <a:cubicBezTo>
                    <a:pt x="432" y="19512"/>
                    <a:pt x="-648" y="18504"/>
                    <a:pt x="432" y="17496"/>
                  </a:cubicBezTo>
                  <a:cubicBezTo>
                    <a:pt x="1512" y="16488"/>
                    <a:pt x="4752" y="15480"/>
                    <a:pt x="7992" y="14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050064" y="473160"/>
              <a:ext cx="56143" cy="21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26" fill="norm" stroke="1" extrusionOk="0">
                  <a:moveTo>
                    <a:pt x="6819" y="0"/>
                  </a:moveTo>
                  <a:cubicBezTo>
                    <a:pt x="4419" y="5560"/>
                    <a:pt x="2019" y="11121"/>
                    <a:pt x="819" y="14756"/>
                  </a:cubicBezTo>
                  <a:cubicBezTo>
                    <a:pt x="-381" y="18392"/>
                    <a:pt x="-381" y="20103"/>
                    <a:pt x="1619" y="20851"/>
                  </a:cubicBezTo>
                  <a:cubicBezTo>
                    <a:pt x="3619" y="21600"/>
                    <a:pt x="7619" y="21386"/>
                    <a:pt x="11219" y="20745"/>
                  </a:cubicBezTo>
                  <a:cubicBezTo>
                    <a:pt x="14819" y="20103"/>
                    <a:pt x="18019" y="19034"/>
                    <a:pt x="21219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036356" y="574760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137956" y="587460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182406" y="530310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258606" y="52396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329097" y="358860"/>
              <a:ext cx="31110" cy="44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52" fill="norm" stroke="1" extrusionOk="0">
                  <a:moveTo>
                    <a:pt x="21164" y="0"/>
                  </a:moveTo>
                  <a:cubicBezTo>
                    <a:pt x="18284" y="3685"/>
                    <a:pt x="15404" y="7371"/>
                    <a:pt x="11804" y="10800"/>
                  </a:cubicBezTo>
                  <a:cubicBezTo>
                    <a:pt x="8204" y="14229"/>
                    <a:pt x="3884" y="17403"/>
                    <a:pt x="1724" y="19245"/>
                  </a:cubicBezTo>
                  <a:cubicBezTo>
                    <a:pt x="-436" y="21088"/>
                    <a:pt x="-436" y="21600"/>
                    <a:pt x="1004" y="21549"/>
                  </a:cubicBezTo>
                  <a:cubicBezTo>
                    <a:pt x="2444" y="21498"/>
                    <a:pt x="5324" y="20883"/>
                    <a:pt x="8204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7418802" y="492210"/>
              <a:ext cx="81105" cy="21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55" fill="norm" stroke="1" extrusionOk="0">
                  <a:moveTo>
                    <a:pt x="7930" y="0"/>
                  </a:moveTo>
                  <a:cubicBezTo>
                    <a:pt x="5160" y="6141"/>
                    <a:pt x="2391" y="12282"/>
                    <a:pt x="1007" y="15882"/>
                  </a:cubicBezTo>
                  <a:cubicBezTo>
                    <a:pt x="-378" y="19482"/>
                    <a:pt x="-378" y="20541"/>
                    <a:pt x="1284" y="21071"/>
                  </a:cubicBezTo>
                  <a:cubicBezTo>
                    <a:pt x="2945" y="21600"/>
                    <a:pt x="6268" y="21600"/>
                    <a:pt x="9868" y="20965"/>
                  </a:cubicBezTo>
                  <a:cubicBezTo>
                    <a:pt x="13468" y="20329"/>
                    <a:pt x="17345" y="19059"/>
                    <a:pt x="21222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398306" y="555710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010956" y="-1"/>
              <a:ext cx="247651" cy="2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0428"/>
                  </a:moveTo>
                  <a:cubicBezTo>
                    <a:pt x="923" y="20428"/>
                    <a:pt x="1846" y="20428"/>
                    <a:pt x="2862" y="19611"/>
                  </a:cubicBezTo>
                  <a:cubicBezTo>
                    <a:pt x="3877" y="18794"/>
                    <a:pt x="4985" y="17161"/>
                    <a:pt x="6738" y="13984"/>
                  </a:cubicBezTo>
                  <a:cubicBezTo>
                    <a:pt x="8492" y="10808"/>
                    <a:pt x="10892" y="6088"/>
                    <a:pt x="12369" y="3366"/>
                  </a:cubicBezTo>
                  <a:cubicBezTo>
                    <a:pt x="13846" y="643"/>
                    <a:pt x="14400" y="-83"/>
                    <a:pt x="14862" y="8"/>
                  </a:cubicBezTo>
                  <a:cubicBezTo>
                    <a:pt x="15323" y="99"/>
                    <a:pt x="15692" y="1006"/>
                    <a:pt x="16154" y="3366"/>
                  </a:cubicBezTo>
                  <a:cubicBezTo>
                    <a:pt x="16615" y="5725"/>
                    <a:pt x="17169" y="9537"/>
                    <a:pt x="17723" y="12532"/>
                  </a:cubicBezTo>
                  <a:cubicBezTo>
                    <a:pt x="18277" y="15527"/>
                    <a:pt x="18831" y="17705"/>
                    <a:pt x="19477" y="19067"/>
                  </a:cubicBezTo>
                  <a:cubicBezTo>
                    <a:pt x="20123" y="20428"/>
                    <a:pt x="20862" y="20972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880906" y="50491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3600"/>
                    <a:pt x="10971" y="7200"/>
                    <a:pt x="14571" y="10800"/>
                  </a:cubicBezTo>
                  <a:cubicBezTo>
                    <a:pt x="18171" y="14400"/>
                    <a:pt x="1988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861856" y="65096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656031" y="352510"/>
              <a:ext cx="166793" cy="50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43" fill="norm" stroke="1" extrusionOk="0">
                  <a:moveTo>
                    <a:pt x="2406" y="0"/>
                  </a:moveTo>
                  <a:cubicBezTo>
                    <a:pt x="1586" y="362"/>
                    <a:pt x="765" y="723"/>
                    <a:pt x="355" y="2033"/>
                  </a:cubicBezTo>
                  <a:cubicBezTo>
                    <a:pt x="-55" y="3344"/>
                    <a:pt x="-55" y="5603"/>
                    <a:pt x="82" y="7004"/>
                  </a:cubicBezTo>
                  <a:cubicBezTo>
                    <a:pt x="218" y="8405"/>
                    <a:pt x="492" y="8947"/>
                    <a:pt x="1175" y="9354"/>
                  </a:cubicBezTo>
                  <a:cubicBezTo>
                    <a:pt x="1859" y="9761"/>
                    <a:pt x="2953" y="10032"/>
                    <a:pt x="5140" y="9264"/>
                  </a:cubicBezTo>
                  <a:cubicBezTo>
                    <a:pt x="7327" y="8495"/>
                    <a:pt x="10608" y="6688"/>
                    <a:pt x="12659" y="5468"/>
                  </a:cubicBezTo>
                  <a:cubicBezTo>
                    <a:pt x="14710" y="4248"/>
                    <a:pt x="15530" y="3615"/>
                    <a:pt x="16077" y="2982"/>
                  </a:cubicBezTo>
                  <a:cubicBezTo>
                    <a:pt x="16623" y="2350"/>
                    <a:pt x="16897" y="1717"/>
                    <a:pt x="17034" y="1627"/>
                  </a:cubicBezTo>
                  <a:cubicBezTo>
                    <a:pt x="17170" y="1536"/>
                    <a:pt x="17170" y="1988"/>
                    <a:pt x="17717" y="3751"/>
                  </a:cubicBezTo>
                  <a:cubicBezTo>
                    <a:pt x="18264" y="5513"/>
                    <a:pt x="19358" y="8586"/>
                    <a:pt x="20178" y="11478"/>
                  </a:cubicBezTo>
                  <a:cubicBezTo>
                    <a:pt x="20998" y="14370"/>
                    <a:pt x="21545" y="17081"/>
                    <a:pt x="21545" y="18708"/>
                  </a:cubicBezTo>
                  <a:cubicBezTo>
                    <a:pt x="21545" y="20335"/>
                    <a:pt x="20998" y="20877"/>
                    <a:pt x="19768" y="21193"/>
                  </a:cubicBezTo>
                  <a:cubicBezTo>
                    <a:pt x="18537" y="21510"/>
                    <a:pt x="16623" y="21600"/>
                    <a:pt x="15120" y="21510"/>
                  </a:cubicBezTo>
                  <a:cubicBezTo>
                    <a:pt x="13616" y="21419"/>
                    <a:pt x="12522" y="21148"/>
                    <a:pt x="11565" y="20561"/>
                  </a:cubicBezTo>
                  <a:cubicBezTo>
                    <a:pt x="10608" y="19973"/>
                    <a:pt x="9788" y="19069"/>
                    <a:pt x="10335" y="18121"/>
                  </a:cubicBezTo>
                  <a:cubicBezTo>
                    <a:pt x="10882" y="17172"/>
                    <a:pt x="12796" y="16177"/>
                    <a:pt x="14710" y="15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8903256" y="58746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8998506" y="543010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127623" y="466810"/>
              <a:ext cx="423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00"/>
                    <a:pt x="0" y="10000"/>
                    <a:pt x="0" y="13600"/>
                  </a:cubicBezTo>
                  <a:cubicBezTo>
                    <a:pt x="0" y="17200"/>
                    <a:pt x="1080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356223" y="384768"/>
              <a:ext cx="156129" cy="41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76" fill="norm" stroke="1" extrusionOk="0">
                  <a:moveTo>
                    <a:pt x="2335" y="625"/>
                  </a:moveTo>
                  <a:cubicBezTo>
                    <a:pt x="1168" y="2361"/>
                    <a:pt x="0" y="4098"/>
                    <a:pt x="0" y="5618"/>
                  </a:cubicBezTo>
                  <a:cubicBezTo>
                    <a:pt x="0" y="7137"/>
                    <a:pt x="1168" y="8440"/>
                    <a:pt x="2481" y="9200"/>
                  </a:cubicBezTo>
                  <a:cubicBezTo>
                    <a:pt x="3795" y="9959"/>
                    <a:pt x="5254" y="10177"/>
                    <a:pt x="7297" y="9634"/>
                  </a:cubicBezTo>
                  <a:cubicBezTo>
                    <a:pt x="9341" y="9091"/>
                    <a:pt x="11968" y="7789"/>
                    <a:pt x="14157" y="6215"/>
                  </a:cubicBezTo>
                  <a:cubicBezTo>
                    <a:pt x="16346" y="4641"/>
                    <a:pt x="18097" y="2796"/>
                    <a:pt x="19119" y="1602"/>
                  </a:cubicBezTo>
                  <a:cubicBezTo>
                    <a:pt x="20141" y="408"/>
                    <a:pt x="20432" y="-135"/>
                    <a:pt x="20432" y="28"/>
                  </a:cubicBezTo>
                  <a:cubicBezTo>
                    <a:pt x="20432" y="191"/>
                    <a:pt x="20141" y="1059"/>
                    <a:pt x="20141" y="2958"/>
                  </a:cubicBezTo>
                  <a:cubicBezTo>
                    <a:pt x="20141" y="4858"/>
                    <a:pt x="20432" y="7789"/>
                    <a:pt x="20724" y="10556"/>
                  </a:cubicBezTo>
                  <a:cubicBezTo>
                    <a:pt x="21016" y="13324"/>
                    <a:pt x="21308" y="15929"/>
                    <a:pt x="21454" y="17720"/>
                  </a:cubicBezTo>
                  <a:cubicBezTo>
                    <a:pt x="21600" y="19511"/>
                    <a:pt x="21600" y="20488"/>
                    <a:pt x="20870" y="20977"/>
                  </a:cubicBezTo>
                  <a:cubicBezTo>
                    <a:pt x="20141" y="21465"/>
                    <a:pt x="18681" y="21465"/>
                    <a:pt x="17659" y="21194"/>
                  </a:cubicBezTo>
                  <a:cubicBezTo>
                    <a:pt x="16638" y="20922"/>
                    <a:pt x="16054" y="20380"/>
                    <a:pt x="16054" y="19403"/>
                  </a:cubicBezTo>
                  <a:cubicBezTo>
                    <a:pt x="16054" y="18426"/>
                    <a:pt x="16638" y="17015"/>
                    <a:pt x="17222" y="15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570006" y="553594"/>
              <a:ext cx="114301" cy="10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432"/>
                  </a:moveTo>
                  <a:cubicBezTo>
                    <a:pt x="2000" y="0"/>
                    <a:pt x="4000" y="-432"/>
                    <a:pt x="6400" y="864"/>
                  </a:cubicBezTo>
                  <a:cubicBezTo>
                    <a:pt x="8800" y="2160"/>
                    <a:pt x="11600" y="5184"/>
                    <a:pt x="12400" y="7776"/>
                  </a:cubicBezTo>
                  <a:cubicBezTo>
                    <a:pt x="13200" y="10368"/>
                    <a:pt x="12000" y="12528"/>
                    <a:pt x="10400" y="14688"/>
                  </a:cubicBezTo>
                  <a:cubicBezTo>
                    <a:pt x="8800" y="16848"/>
                    <a:pt x="6800" y="19008"/>
                    <a:pt x="6800" y="20088"/>
                  </a:cubicBezTo>
                  <a:cubicBezTo>
                    <a:pt x="6800" y="21168"/>
                    <a:pt x="8800" y="21168"/>
                    <a:pt x="11600" y="20736"/>
                  </a:cubicBezTo>
                  <a:cubicBezTo>
                    <a:pt x="14400" y="20304"/>
                    <a:pt x="18000" y="19440"/>
                    <a:pt x="21600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9798606" y="53031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881156" y="466810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82"/>
                    <a:pt x="21600" y="9164"/>
                    <a:pt x="18000" y="12764"/>
                  </a:cubicBezTo>
                  <a:cubicBezTo>
                    <a:pt x="14400" y="16364"/>
                    <a:pt x="72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382806" y="56841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0611406" y="587460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801906" y="54301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893711" y="479510"/>
              <a:ext cx="2249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823"/>
                    <a:pt x="9086" y="1646"/>
                    <a:pt x="5159" y="4731"/>
                  </a:cubicBezTo>
                  <a:cubicBezTo>
                    <a:pt x="1232" y="7817"/>
                    <a:pt x="-732" y="13166"/>
                    <a:pt x="250" y="16354"/>
                  </a:cubicBezTo>
                  <a:cubicBezTo>
                    <a:pt x="1232" y="19543"/>
                    <a:pt x="5159" y="20571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1055343" y="447760"/>
              <a:ext cx="141488" cy="39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78" fill="norm" stroke="1" extrusionOk="0">
                  <a:moveTo>
                    <a:pt x="1038" y="0"/>
                  </a:moveTo>
                  <a:cubicBezTo>
                    <a:pt x="402" y="2195"/>
                    <a:pt x="-233" y="4389"/>
                    <a:pt x="85" y="5833"/>
                  </a:cubicBezTo>
                  <a:cubicBezTo>
                    <a:pt x="402" y="7277"/>
                    <a:pt x="1673" y="7970"/>
                    <a:pt x="3896" y="8086"/>
                  </a:cubicBezTo>
                  <a:cubicBezTo>
                    <a:pt x="6120" y="8201"/>
                    <a:pt x="9296" y="7739"/>
                    <a:pt x="11838" y="6815"/>
                  </a:cubicBezTo>
                  <a:cubicBezTo>
                    <a:pt x="14379" y="5891"/>
                    <a:pt x="16285" y="4505"/>
                    <a:pt x="17714" y="3292"/>
                  </a:cubicBezTo>
                  <a:cubicBezTo>
                    <a:pt x="19143" y="2079"/>
                    <a:pt x="20096" y="1040"/>
                    <a:pt x="20255" y="809"/>
                  </a:cubicBezTo>
                  <a:cubicBezTo>
                    <a:pt x="20414" y="578"/>
                    <a:pt x="19779" y="1155"/>
                    <a:pt x="19620" y="3061"/>
                  </a:cubicBezTo>
                  <a:cubicBezTo>
                    <a:pt x="19461" y="4967"/>
                    <a:pt x="19779" y="8201"/>
                    <a:pt x="20255" y="11262"/>
                  </a:cubicBezTo>
                  <a:cubicBezTo>
                    <a:pt x="20732" y="14323"/>
                    <a:pt x="21367" y="17211"/>
                    <a:pt x="21208" y="18943"/>
                  </a:cubicBezTo>
                  <a:cubicBezTo>
                    <a:pt x="21049" y="20676"/>
                    <a:pt x="20096" y="21253"/>
                    <a:pt x="18826" y="21427"/>
                  </a:cubicBezTo>
                  <a:cubicBezTo>
                    <a:pt x="17555" y="21600"/>
                    <a:pt x="15967" y="21369"/>
                    <a:pt x="14538" y="20214"/>
                  </a:cubicBezTo>
                  <a:cubicBezTo>
                    <a:pt x="13108" y="19059"/>
                    <a:pt x="11838" y="16980"/>
                    <a:pt x="10567" y="14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1265990" y="549360"/>
              <a:ext cx="75667" cy="18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30" fill="norm" stroke="1" extrusionOk="0">
                  <a:moveTo>
                    <a:pt x="5249" y="0"/>
                  </a:moveTo>
                  <a:cubicBezTo>
                    <a:pt x="4049" y="4469"/>
                    <a:pt x="2849" y="8938"/>
                    <a:pt x="1949" y="11917"/>
                  </a:cubicBezTo>
                  <a:cubicBezTo>
                    <a:pt x="1049" y="14897"/>
                    <a:pt x="449" y="16386"/>
                    <a:pt x="149" y="17752"/>
                  </a:cubicBezTo>
                  <a:cubicBezTo>
                    <a:pt x="-151" y="19117"/>
                    <a:pt x="-151" y="20359"/>
                    <a:pt x="1649" y="20979"/>
                  </a:cubicBezTo>
                  <a:cubicBezTo>
                    <a:pt x="3449" y="21600"/>
                    <a:pt x="7049" y="21600"/>
                    <a:pt x="10649" y="20855"/>
                  </a:cubicBezTo>
                  <a:cubicBezTo>
                    <a:pt x="14249" y="20110"/>
                    <a:pt x="17849" y="18621"/>
                    <a:pt x="21449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1201956" y="65096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650123" y="1066610"/>
              <a:ext cx="2151784" cy="6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42" fill="norm" stroke="1" extrusionOk="0">
                  <a:moveTo>
                    <a:pt x="119" y="15768"/>
                  </a:moveTo>
                  <a:cubicBezTo>
                    <a:pt x="13" y="15071"/>
                    <a:pt x="-93" y="14374"/>
                    <a:pt x="140" y="15071"/>
                  </a:cubicBezTo>
                  <a:cubicBezTo>
                    <a:pt x="372" y="15768"/>
                    <a:pt x="944" y="17858"/>
                    <a:pt x="1631" y="19252"/>
                  </a:cubicBezTo>
                  <a:cubicBezTo>
                    <a:pt x="2319" y="20645"/>
                    <a:pt x="3123" y="21342"/>
                    <a:pt x="3884" y="21342"/>
                  </a:cubicBezTo>
                  <a:cubicBezTo>
                    <a:pt x="4646" y="21342"/>
                    <a:pt x="5365" y="20645"/>
                    <a:pt x="6169" y="19948"/>
                  </a:cubicBezTo>
                  <a:cubicBezTo>
                    <a:pt x="6973" y="19252"/>
                    <a:pt x="7862" y="18555"/>
                    <a:pt x="8634" y="17510"/>
                  </a:cubicBezTo>
                  <a:cubicBezTo>
                    <a:pt x="9406" y="16465"/>
                    <a:pt x="10062" y="15071"/>
                    <a:pt x="10749" y="13677"/>
                  </a:cubicBezTo>
                  <a:cubicBezTo>
                    <a:pt x="11437" y="12284"/>
                    <a:pt x="12156" y="10890"/>
                    <a:pt x="12844" y="9497"/>
                  </a:cubicBezTo>
                  <a:cubicBezTo>
                    <a:pt x="13531" y="8103"/>
                    <a:pt x="14187" y="6710"/>
                    <a:pt x="14949" y="5316"/>
                  </a:cubicBezTo>
                  <a:cubicBezTo>
                    <a:pt x="15710" y="3923"/>
                    <a:pt x="16578" y="2529"/>
                    <a:pt x="17403" y="1484"/>
                  </a:cubicBezTo>
                  <a:cubicBezTo>
                    <a:pt x="18228" y="439"/>
                    <a:pt x="19011" y="-258"/>
                    <a:pt x="19688" y="90"/>
                  </a:cubicBezTo>
                  <a:cubicBezTo>
                    <a:pt x="20365" y="439"/>
                    <a:pt x="20936" y="1832"/>
                    <a:pt x="21221" y="4271"/>
                  </a:cubicBezTo>
                  <a:cubicBezTo>
                    <a:pt x="21507" y="6710"/>
                    <a:pt x="21507" y="10194"/>
                    <a:pt x="21507" y="13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709706" y="1254210"/>
              <a:ext cx="88901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7714" y="0"/>
                  </a:moveTo>
                  <a:cubicBezTo>
                    <a:pt x="5143" y="4238"/>
                    <a:pt x="2571" y="8476"/>
                    <a:pt x="1286" y="11757"/>
                  </a:cubicBezTo>
                  <a:cubicBezTo>
                    <a:pt x="0" y="15038"/>
                    <a:pt x="0" y="17362"/>
                    <a:pt x="0" y="18866"/>
                  </a:cubicBezTo>
                  <a:cubicBezTo>
                    <a:pt x="0" y="20370"/>
                    <a:pt x="0" y="21053"/>
                    <a:pt x="1286" y="21327"/>
                  </a:cubicBezTo>
                  <a:cubicBezTo>
                    <a:pt x="2571" y="21600"/>
                    <a:pt x="5143" y="21463"/>
                    <a:pt x="8743" y="20848"/>
                  </a:cubicBezTo>
                  <a:cubicBezTo>
                    <a:pt x="12343" y="20233"/>
                    <a:pt x="16971" y="19139"/>
                    <a:pt x="2160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9608106" y="139391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9" y="5400"/>
                    <a:pt x="12077" y="10800"/>
                    <a:pt x="15677" y="14400"/>
                  </a:cubicBezTo>
                  <a:cubicBezTo>
                    <a:pt x="19277" y="18000"/>
                    <a:pt x="2043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662889" y="2460710"/>
              <a:ext cx="19261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0"/>
                  </a:moveTo>
                  <a:cubicBezTo>
                    <a:pt x="1187" y="2057"/>
                    <a:pt x="0" y="4114"/>
                    <a:pt x="0" y="5657"/>
                  </a:cubicBezTo>
                  <a:cubicBezTo>
                    <a:pt x="0" y="7200"/>
                    <a:pt x="1187" y="8229"/>
                    <a:pt x="4391" y="9257"/>
                  </a:cubicBezTo>
                  <a:cubicBezTo>
                    <a:pt x="7596" y="10286"/>
                    <a:pt x="12818" y="11314"/>
                    <a:pt x="16022" y="13371"/>
                  </a:cubicBezTo>
                  <a:cubicBezTo>
                    <a:pt x="19226" y="15429"/>
                    <a:pt x="20413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684056" y="2613110"/>
              <a:ext cx="171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400" y="14400"/>
                    <a:pt x="4800" y="21600"/>
                    <a:pt x="8400" y="20400"/>
                  </a:cubicBezTo>
                  <a:cubicBezTo>
                    <a:pt x="12000" y="19200"/>
                    <a:pt x="1680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433356" y="2295610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20"/>
                    <a:pt x="9600" y="11239"/>
                    <a:pt x="13200" y="14839"/>
                  </a:cubicBezTo>
                  <a:cubicBezTo>
                    <a:pt x="16800" y="18439"/>
                    <a:pt x="1920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338106" y="2606760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0"/>
                    <a:pt x="12126" y="0"/>
                    <a:pt x="15726" y="3600"/>
                  </a:cubicBezTo>
                  <a:cubicBezTo>
                    <a:pt x="19326" y="7200"/>
                    <a:pt x="2046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382919" y="2759160"/>
              <a:ext cx="75838" cy="32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46" fill="norm" stroke="1" extrusionOk="0">
                  <a:moveTo>
                    <a:pt x="8657" y="0"/>
                  </a:moveTo>
                  <a:cubicBezTo>
                    <a:pt x="7489" y="3345"/>
                    <a:pt x="6321" y="6689"/>
                    <a:pt x="5154" y="9476"/>
                  </a:cubicBezTo>
                  <a:cubicBezTo>
                    <a:pt x="3986" y="12263"/>
                    <a:pt x="2819" y="14493"/>
                    <a:pt x="1651" y="16514"/>
                  </a:cubicBezTo>
                  <a:cubicBezTo>
                    <a:pt x="484" y="18534"/>
                    <a:pt x="-684" y="20346"/>
                    <a:pt x="484" y="20973"/>
                  </a:cubicBezTo>
                  <a:cubicBezTo>
                    <a:pt x="1651" y="21600"/>
                    <a:pt x="5154" y="21043"/>
                    <a:pt x="8948" y="20346"/>
                  </a:cubicBezTo>
                  <a:cubicBezTo>
                    <a:pt x="12743" y="19649"/>
                    <a:pt x="16830" y="18813"/>
                    <a:pt x="20916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312706" y="2860760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7486"/>
                    <a:pt x="1662" y="13371"/>
                    <a:pt x="5262" y="9771"/>
                  </a:cubicBezTo>
                  <a:cubicBezTo>
                    <a:pt x="8862" y="6171"/>
                    <a:pt x="1523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8920054" y="2390291"/>
              <a:ext cx="294353" cy="34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3" fill="norm" stroke="1" extrusionOk="0">
                  <a:moveTo>
                    <a:pt x="14976" y="836"/>
                  </a:moveTo>
                  <a:cubicBezTo>
                    <a:pt x="15747" y="703"/>
                    <a:pt x="16519" y="570"/>
                    <a:pt x="17445" y="370"/>
                  </a:cubicBezTo>
                  <a:cubicBezTo>
                    <a:pt x="18370" y="170"/>
                    <a:pt x="19450" y="-97"/>
                    <a:pt x="19682" y="36"/>
                  </a:cubicBezTo>
                  <a:cubicBezTo>
                    <a:pt x="19913" y="170"/>
                    <a:pt x="19296" y="703"/>
                    <a:pt x="16982" y="1970"/>
                  </a:cubicBezTo>
                  <a:cubicBezTo>
                    <a:pt x="14667" y="3236"/>
                    <a:pt x="10656" y="5236"/>
                    <a:pt x="8187" y="6570"/>
                  </a:cubicBezTo>
                  <a:cubicBezTo>
                    <a:pt x="5719" y="7903"/>
                    <a:pt x="4793" y="8570"/>
                    <a:pt x="4253" y="9236"/>
                  </a:cubicBezTo>
                  <a:cubicBezTo>
                    <a:pt x="3713" y="9903"/>
                    <a:pt x="3559" y="10570"/>
                    <a:pt x="3867" y="10970"/>
                  </a:cubicBezTo>
                  <a:cubicBezTo>
                    <a:pt x="4176" y="11370"/>
                    <a:pt x="4947" y="11503"/>
                    <a:pt x="6336" y="11703"/>
                  </a:cubicBezTo>
                  <a:cubicBezTo>
                    <a:pt x="7725" y="11903"/>
                    <a:pt x="9730" y="12170"/>
                    <a:pt x="11119" y="12503"/>
                  </a:cubicBezTo>
                  <a:cubicBezTo>
                    <a:pt x="12507" y="12836"/>
                    <a:pt x="13279" y="13236"/>
                    <a:pt x="13356" y="13636"/>
                  </a:cubicBezTo>
                  <a:cubicBezTo>
                    <a:pt x="13433" y="14036"/>
                    <a:pt x="12816" y="14436"/>
                    <a:pt x="11196" y="15103"/>
                  </a:cubicBezTo>
                  <a:cubicBezTo>
                    <a:pt x="9576" y="15770"/>
                    <a:pt x="6953" y="16703"/>
                    <a:pt x="5256" y="17236"/>
                  </a:cubicBezTo>
                  <a:cubicBezTo>
                    <a:pt x="3559" y="17770"/>
                    <a:pt x="2787" y="17903"/>
                    <a:pt x="2093" y="18170"/>
                  </a:cubicBezTo>
                  <a:cubicBezTo>
                    <a:pt x="1399" y="18436"/>
                    <a:pt x="782" y="18836"/>
                    <a:pt x="396" y="19370"/>
                  </a:cubicBezTo>
                  <a:cubicBezTo>
                    <a:pt x="10" y="19903"/>
                    <a:pt x="-144" y="20570"/>
                    <a:pt x="165" y="20970"/>
                  </a:cubicBezTo>
                  <a:cubicBezTo>
                    <a:pt x="473" y="21370"/>
                    <a:pt x="1245" y="21503"/>
                    <a:pt x="4485" y="21503"/>
                  </a:cubicBezTo>
                  <a:cubicBezTo>
                    <a:pt x="7725" y="21503"/>
                    <a:pt x="13433" y="21370"/>
                    <a:pt x="16673" y="21236"/>
                  </a:cubicBezTo>
                  <a:cubicBezTo>
                    <a:pt x="19913" y="21103"/>
                    <a:pt x="20685" y="20970"/>
                    <a:pt x="21456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481519" y="2441660"/>
              <a:ext cx="192998" cy="49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20" fill="norm" stroke="1" extrusionOk="0">
                  <a:moveTo>
                    <a:pt x="3438" y="0"/>
                  </a:moveTo>
                  <a:cubicBezTo>
                    <a:pt x="2509" y="275"/>
                    <a:pt x="1580" y="549"/>
                    <a:pt x="883" y="1510"/>
                  </a:cubicBezTo>
                  <a:cubicBezTo>
                    <a:pt x="187" y="2471"/>
                    <a:pt x="-278" y="4119"/>
                    <a:pt x="187" y="5446"/>
                  </a:cubicBezTo>
                  <a:cubicBezTo>
                    <a:pt x="651" y="6773"/>
                    <a:pt x="2045" y="7780"/>
                    <a:pt x="4019" y="8192"/>
                  </a:cubicBezTo>
                  <a:cubicBezTo>
                    <a:pt x="5993" y="8603"/>
                    <a:pt x="8548" y="8420"/>
                    <a:pt x="10987" y="7505"/>
                  </a:cubicBezTo>
                  <a:cubicBezTo>
                    <a:pt x="13425" y="6590"/>
                    <a:pt x="15748" y="4942"/>
                    <a:pt x="17025" y="3798"/>
                  </a:cubicBezTo>
                  <a:cubicBezTo>
                    <a:pt x="18303" y="2654"/>
                    <a:pt x="18535" y="2014"/>
                    <a:pt x="18535" y="1922"/>
                  </a:cubicBezTo>
                  <a:cubicBezTo>
                    <a:pt x="18535" y="1831"/>
                    <a:pt x="18303" y="2288"/>
                    <a:pt x="18419" y="3524"/>
                  </a:cubicBezTo>
                  <a:cubicBezTo>
                    <a:pt x="18535" y="4759"/>
                    <a:pt x="18999" y="6773"/>
                    <a:pt x="19580" y="9290"/>
                  </a:cubicBezTo>
                  <a:cubicBezTo>
                    <a:pt x="20161" y="11807"/>
                    <a:pt x="20857" y="14827"/>
                    <a:pt x="21090" y="16795"/>
                  </a:cubicBezTo>
                  <a:cubicBezTo>
                    <a:pt x="21322" y="18763"/>
                    <a:pt x="21090" y="19678"/>
                    <a:pt x="20393" y="20319"/>
                  </a:cubicBezTo>
                  <a:cubicBezTo>
                    <a:pt x="19696" y="20959"/>
                    <a:pt x="18535" y="21325"/>
                    <a:pt x="17257" y="21463"/>
                  </a:cubicBezTo>
                  <a:cubicBezTo>
                    <a:pt x="15980" y="21600"/>
                    <a:pt x="14587" y="21508"/>
                    <a:pt x="13541" y="21005"/>
                  </a:cubicBezTo>
                  <a:cubicBezTo>
                    <a:pt x="12496" y="20502"/>
                    <a:pt x="11799" y="19586"/>
                    <a:pt x="11916" y="18671"/>
                  </a:cubicBezTo>
                  <a:cubicBezTo>
                    <a:pt x="12032" y="17756"/>
                    <a:pt x="12961" y="16841"/>
                    <a:pt x="13890" y="16246"/>
                  </a:cubicBezTo>
                  <a:cubicBezTo>
                    <a:pt x="14819" y="15651"/>
                    <a:pt x="15748" y="15376"/>
                    <a:pt x="16677" y="15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773206" y="2689310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9779556" y="25750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8966756" y="285441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992156" y="279091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042956" y="2829010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030256" y="293061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182656" y="2854410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027706" y="2098760"/>
              <a:ext cx="91451" cy="23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77" fill="norm" stroke="1" extrusionOk="0">
                  <a:moveTo>
                    <a:pt x="5010" y="0"/>
                  </a:moveTo>
                  <a:cubicBezTo>
                    <a:pt x="3046" y="3058"/>
                    <a:pt x="1083" y="6117"/>
                    <a:pt x="346" y="9462"/>
                  </a:cubicBezTo>
                  <a:cubicBezTo>
                    <a:pt x="-390" y="12807"/>
                    <a:pt x="101" y="16439"/>
                    <a:pt x="1328" y="18542"/>
                  </a:cubicBezTo>
                  <a:cubicBezTo>
                    <a:pt x="2555" y="20644"/>
                    <a:pt x="4519" y="21218"/>
                    <a:pt x="6728" y="21409"/>
                  </a:cubicBezTo>
                  <a:cubicBezTo>
                    <a:pt x="8937" y="21600"/>
                    <a:pt x="11392" y="21409"/>
                    <a:pt x="13846" y="20549"/>
                  </a:cubicBezTo>
                  <a:cubicBezTo>
                    <a:pt x="16301" y="19688"/>
                    <a:pt x="18755" y="18159"/>
                    <a:pt x="21210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023906" y="218766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05493" y="3883110"/>
              <a:ext cx="176064" cy="31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67" fill="norm" stroke="1" extrusionOk="0">
                  <a:moveTo>
                    <a:pt x="11360" y="0"/>
                  </a:moveTo>
                  <a:cubicBezTo>
                    <a:pt x="9818" y="3312"/>
                    <a:pt x="8275" y="6624"/>
                    <a:pt x="6346" y="9864"/>
                  </a:cubicBezTo>
                  <a:cubicBezTo>
                    <a:pt x="4418" y="13104"/>
                    <a:pt x="2103" y="16272"/>
                    <a:pt x="946" y="18216"/>
                  </a:cubicBezTo>
                  <a:cubicBezTo>
                    <a:pt x="-211" y="20160"/>
                    <a:pt x="-211" y="20880"/>
                    <a:pt x="432" y="21240"/>
                  </a:cubicBezTo>
                  <a:cubicBezTo>
                    <a:pt x="1075" y="21600"/>
                    <a:pt x="2360" y="21600"/>
                    <a:pt x="5960" y="20736"/>
                  </a:cubicBezTo>
                  <a:cubicBezTo>
                    <a:pt x="9560" y="19872"/>
                    <a:pt x="15475" y="18144"/>
                    <a:pt x="21389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57068" y="4060910"/>
              <a:ext cx="2448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2000"/>
                    <a:pt x="6425" y="4000"/>
                    <a:pt x="2825" y="7100"/>
                  </a:cubicBezTo>
                  <a:cubicBezTo>
                    <a:pt x="-775" y="10200"/>
                    <a:pt x="-775" y="14400"/>
                    <a:pt x="1925" y="17000"/>
                  </a:cubicBezTo>
                  <a:cubicBezTo>
                    <a:pt x="4625" y="19600"/>
                    <a:pt x="10025" y="20600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51406" y="3902160"/>
              <a:ext cx="4627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5635" y="0"/>
                  </a:moveTo>
                  <a:cubicBezTo>
                    <a:pt x="11270" y="2234"/>
                    <a:pt x="16904" y="4469"/>
                    <a:pt x="19252" y="7262"/>
                  </a:cubicBezTo>
                  <a:cubicBezTo>
                    <a:pt x="21600" y="10055"/>
                    <a:pt x="20661" y="13407"/>
                    <a:pt x="16904" y="15890"/>
                  </a:cubicBezTo>
                  <a:cubicBezTo>
                    <a:pt x="13148" y="18372"/>
                    <a:pt x="6574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-1" y="3891007"/>
              <a:ext cx="165658" cy="38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14" fill="norm" stroke="1" extrusionOk="0">
                  <a:moveTo>
                    <a:pt x="20870" y="976"/>
                  </a:moveTo>
                  <a:cubicBezTo>
                    <a:pt x="19803" y="622"/>
                    <a:pt x="18737" y="268"/>
                    <a:pt x="17270" y="91"/>
                  </a:cubicBezTo>
                  <a:cubicBezTo>
                    <a:pt x="15803" y="-86"/>
                    <a:pt x="13937" y="-86"/>
                    <a:pt x="11403" y="858"/>
                  </a:cubicBezTo>
                  <a:cubicBezTo>
                    <a:pt x="8870" y="1803"/>
                    <a:pt x="5670" y="3691"/>
                    <a:pt x="3270" y="6465"/>
                  </a:cubicBezTo>
                  <a:cubicBezTo>
                    <a:pt x="870" y="9239"/>
                    <a:pt x="-730" y="12898"/>
                    <a:pt x="337" y="15553"/>
                  </a:cubicBezTo>
                  <a:cubicBezTo>
                    <a:pt x="1403" y="18209"/>
                    <a:pt x="5137" y="19862"/>
                    <a:pt x="887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71023" y="3896621"/>
              <a:ext cx="153331" cy="31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24" fill="norm" stroke="1" extrusionOk="0">
                  <a:moveTo>
                    <a:pt x="19849" y="2520"/>
                  </a:moveTo>
                  <a:cubicBezTo>
                    <a:pt x="19557" y="1805"/>
                    <a:pt x="19265" y="1089"/>
                    <a:pt x="18389" y="589"/>
                  </a:cubicBezTo>
                  <a:cubicBezTo>
                    <a:pt x="17514" y="88"/>
                    <a:pt x="16054" y="-198"/>
                    <a:pt x="12989" y="160"/>
                  </a:cubicBezTo>
                  <a:cubicBezTo>
                    <a:pt x="9924" y="517"/>
                    <a:pt x="5254" y="1519"/>
                    <a:pt x="2773" y="2377"/>
                  </a:cubicBezTo>
                  <a:cubicBezTo>
                    <a:pt x="292" y="3235"/>
                    <a:pt x="0" y="3950"/>
                    <a:pt x="0" y="4666"/>
                  </a:cubicBezTo>
                  <a:cubicBezTo>
                    <a:pt x="0" y="5381"/>
                    <a:pt x="292" y="6096"/>
                    <a:pt x="2043" y="7097"/>
                  </a:cubicBezTo>
                  <a:cubicBezTo>
                    <a:pt x="3795" y="8099"/>
                    <a:pt x="7005" y="9386"/>
                    <a:pt x="10508" y="10888"/>
                  </a:cubicBezTo>
                  <a:cubicBezTo>
                    <a:pt x="14011" y="12390"/>
                    <a:pt x="17805" y="14107"/>
                    <a:pt x="19703" y="15394"/>
                  </a:cubicBezTo>
                  <a:cubicBezTo>
                    <a:pt x="21600" y="16681"/>
                    <a:pt x="21600" y="17540"/>
                    <a:pt x="19849" y="18470"/>
                  </a:cubicBezTo>
                  <a:cubicBezTo>
                    <a:pt x="18097" y="19399"/>
                    <a:pt x="14595" y="20401"/>
                    <a:pt x="12114" y="20901"/>
                  </a:cubicBezTo>
                  <a:cubicBezTo>
                    <a:pt x="9632" y="21402"/>
                    <a:pt x="8173" y="21402"/>
                    <a:pt x="6859" y="21187"/>
                  </a:cubicBezTo>
                  <a:cubicBezTo>
                    <a:pt x="5546" y="20973"/>
                    <a:pt x="4378" y="20544"/>
                    <a:pt x="4378" y="20043"/>
                  </a:cubicBezTo>
                  <a:cubicBezTo>
                    <a:pt x="4378" y="19542"/>
                    <a:pt x="5546" y="18970"/>
                    <a:pt x="6714" y="18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16981" y="3898896"/>
              <a:ext cx="196426" cy="30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06" fill="norm" stroke="1" extrusionOk="0">
                  <a:moveTo>
                    <a:pt x="4830" y="5593"/>
                  </a:moveTo>
                  <a:cubicBezTo>
                    <a:pt x="3901" y="6189"/>
                    <a:pt x="2972" y="6784"/>
                    <a:pt x="2508" y="8795"/>
                  </a:cubicBezTo>
                  <a:cubicBezTo>
                    <a:pt x="2043" y="10806"/>
                    <a:pt x="2043" y="14233"/>
                    <a:pt x="2043" y="16393"/>
                  </a:cubicBezTo>
                  <a:cubicBezTo>
                    <a:pt x="2043" y="18553"/>
                    <a:pt x="2043" y="19446"/>
                    <a:pt x="1695" y="20191"/>
                  </a:cubicBezTo>
                  <a:cubicBezTo>
                    <a:pt x="1347" y="20936"/>
                    <a:pt x="650" y="21532"/>
                    <a:pt x="301" y="21383"/>
                  </a:cubicBezTo>
                  <a:cubicBezTo>
                    <a:pt x="-47" y="21234"/>
                    <a:pt x="-47" y="20340"/>
                    <a:pt x="69" y="17286"/>
                  </a:cubicBezTo>
                  <a:cubicBezTo>
                    <a:pt x="185" y="14233"/>
                    <a:pt x="418" y="9019"/>
                    <a:pt x="766" y="5965"/>
                  </a:cubicBezTo>
                  <a:cubicBezTo>
                    <a:pt x="1114" y="2911"/>
                    <a:pt x="1579" y="2018"/>
                    <a:pt x="2159" y="1273"/>
                  </a:cubicBezTo>
                  <a:cubicBezTo>
                    <a:pt x="2740" y="528"/>
                    <a:pt x="3437" y="-68"/>
                    <a:pt x="4018" y="6"/>
                  </a:cubicBezTo>
                  <a:cubicBezTo>
                    <a:pt x="4598" y="81"/>
                    <a:pt x="5063" y="826"/>
                    <a:pt x="5759" y="2166"/>
                  </a:cubicBezTo>
                  <a:cubicBezTo>
                    <a:pt x="6456" y="3507"/>
                    <a:pt x="7385" y="5444"/>
                    <a:pt x="8430" y="6635"/>
                  </a:cubicBezTo>
                  <a:cubicBezTo>
                    <a:pt x="9476" y="7827"/>
                    <a:pt x="10637" y="8274"/>
                    <a:pt x="11682" y="8274"/>
                  </a:cubicBezTo>
                  <a:cubicBezTo>
                    <a:pt x="12727" y="8274"/>
                    <a:pt x="13656" y="7827"/>
                    <a:pt x="14469" y="7231"/>
                  </a:cubicBezTo>
                  <a:cubicBezTo>
                    <a:pt x="15282" y="6635"/>
                    <a:pt x="15979" y="5891"/>
                    <a:pt x="16792" y="4699"/>
                  </a:cubicBezTo>
                  <a:cubicBezTo>
                    <a:pt x="17605" y="3507"/>
                    <a:pt x="18534" y="1869"/>
                    <a:pt x="19114" y="1496"/>
                  </a:cubicBezTo>
                  <a:cubicBezTo>
                    <a:pt x="19695" y="1124"/>
                    <a:pt x="19927" y="2018"/>
                    <a:pt x="20159" y="4550"/>
                  </a:cubicBezTo>
                  <a:cubicBezTo>
                    <a:pt x="20392" y="7082"/>
                    <a:pt x="20624" y="11253"/>
                    <a:pt x="20856" y="14233"/>
                  </a:cubicBezTo>
                  <a:cubicBezTo>
                    <a:pt x="21088" y="17212"/>
                    <a:pt x="21321" y="19000"/>
                    <a:pt x="21553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311587" y="3850297"/>
              <a:ext cx="130420" cy="33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34" fill="norm" stroke="1" extrusionOk="0">
                  <a:moveTo>
                    <a:pt x="11014" y="4867"/>
                  </a:moveTo>
                  <a:cubicBezTo>
                    <a:pt x="8227" y="8600"/>
                    <a:pt x="5440" y="12333"/>
                    <a:pt x="3872" y="14667"/>
                  </a:cubicBezTo>
                  <a:cubicBezTo>
                    <a:pt x="2305" y="17000"/>
                    <a:pt x="1956" y="17933"/>
                    <a:pt x="1434" y="18933"/>
                  </a:cubicBezTo>
                  <a:cubicBezTo>
                    <a:pt x="911" y="19933"/>
                    <a:pt x="214" y="21000"/>
                    <a:pt x="40" y="21200"/>
                  </a:cubicBezTo>
                  <a:cubicBezTo>
                    <a:pt x="-134" y="21400"/>
                    <a:pt x="214" y="20733"/>
                    <a:pt x="1956" y="18200"/>
                  </a:cubicBezTo>
                  <a:cubicBezTo>
                    <a:pt x="3698" y="15667"/>
                    <a:pt x="6834" y="11267"/>
                    <a:pt x="9272" y="8067"/>
                  </a:cubicBezTo>
                  <a:cubicBezTo>
                    <a:pt x="11711" y="4867"/>
                    <a:pt x="13453" y="2867"/>
                    <a:pt x="14847" y="1600"/>
                  </a:cubicBezTo>
                  <a:cubicBezTo>
                    <a:pt x="16240" y="333"/>
                    <a:pt x="17285" y="-200"/>
                    <a:pt x="17808" y="67"/>
                  </a:cubicBezTo>
                  <a:cubicBezTo>
                    <a:pt x="18331" y="333"/>
                    <a:pt x="18331" y="1400"/>
                    <a:pt x="18331" y="4133"/>
                  </a:cubicBezTo>
                  <a:cubicBezTo>
                    <a:pt x="18331" y="6867"/>
                    <a:pt x="18331" y="11267"/>
                    <a:pt x="18853" y="13867"/>
                  </a:cubicBezTo>
                  <a:cubicBezTo>
                    <a:pt x="19376" y="16467"/>
                    <a:pt x="20421" y="17267"/>
                    <a:pt x="21466" y="18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346756" y="401646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981756" y="4003760"/>
              <a:ext cx="146051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200"/>
                  </a:moveTo>
                  <a:cubicBezTo>
                    <a:pt x="0" y="8533"/>
                    <a:pt x="0" y="13867"/>
                    <a:pt x="626" y="17067"/>
                  </a:cubicBezTo>
                  <a:cubicBezTo>
                    <a:pt x="1252" y="20267"/>
                    <a:pt x="2504" y="21333"/>
                    <a:pt x="3757" y="21467"/>
                  </a:cubicBezTo>
                  <a:cubicBezTo>
                    <a:pt x="5009" y="21600"/>
                    <a:pt x="6261" y="20800"/>
                    <a:pt x="7200" y="19600"/>
                  </a:cubicBezTo>
                  <a:cubicBezTo>
                    <a:pt x="8139" y="18400"/>
                    <a:pt x="8765" y="16800"/>
                    <a:pt x="9078" y="15333"/>
                  </a:cubicBezTo>
                  <a:cubicBezTo>
                    <a:pt x="9391" y="13867"/>
                    <a:pt x="9391" y="12533"/>
                    <a:pt x="9704" y="12533"/>
                  </a:cubicBezTo>
                  <a:cubicBezTo>
                    <a:pt x="10017" y="12533"/>
                    <a:pt x="10643" y="13867"/>
                    <a:pt x="11583" y="14933"/>
                  </a:cubicBezTo>
                  <a:cubicBezTo>
                    <a:pt x="12522" y="16000"/>
                    <a:pt x="13774" y="16800"/>
                    <a:pt x="15183" y="17200"/>
                  </a:cubicBezTo>
                  <a:cubicBezTo>
                    <a:pt x="16591" y="17600"/>
                    <a:pt x="18157" y="17600"/>
                    <a:pt x="19252" y="15333"/>
                  </a:cubicBezTo>
                  <a:cubicBezTo>
                    <a:pt x="20348" y="13067"/>
                    <a:pt x="20974" y="8533"/>
                    <a:pt x="21287" y="5600"/>
                  </a:cubicBezTo>
                  <a:cubicBezTo>
                    <a:pt x="21600" y="2667"/>
                    <a:pt x="21600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216706" y="402916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235756" y="3946610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284439" y="3775160"/>
              <a:ext cx="249768" cy="35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9519" y="0"/>
                  </a:moveTo>
                  <a:cubicBezTo>
                    <a:pt x="8969" y="3067"/>
                    <a:pt x="8420" y="6135"/>
                    <a:pt x="8054" y="9330"/>
                  </a:cubicBezTo>
                  <a:cubicBezTo>
                    <a:pt x="7688" y="12525"/>
                    <a:pt x="7505" y="15849"/>
                    <a:pt x="7414" y="18021"/>
                  </a:cubicBezTo>
                  <a:cubicBezTo>
                    <a:pt x="7322" y="20194"/>
                    <a:pt x="7322" y="21217"/>
                    <a:pt x="7505" y="21408"/>
                  </a:cubicBezTo>
                  <a:cubicBezTo>
                    <a:pt x="7688" y="21600"/>
                    <a:pt x="8054" y="20961"/>
                    <a:pt x="7597" y="19747"/>
                  </a:cubicBezTo>
                  <a:cubicBezTo>
                    <a:pt x="7139" y="18533"/>
                    <a:pt x="5858" y="16743"/>
                    <a:pt x="4759" y="15657"/>
                  </a:cubicBezTo>
                  <a:cubicBezTo>
                    <a:pt x="3661" y="14570"/>
                    <a:pt x="2746" y="14187"/>
                    <a:pt x="1831" y="14123"/>
                  </a:cubicBezTo>
                  <a:cubicBezTo>
                    <a:pt x="915" y="14059"/>
                    <a:pt x="0" y="14315"/>
                    <a:pt x="0" y="14315"/>
                  </a:cubicBezTo>
                  <a:cubicBezTo>
                    <a:pt x="0" y="14315"/>
                    <a:pt x="915" y="14059"/>
                    <a:pt x="2929" y="12653"/>
                  </a:cubicBezTo>
                  <a:cubicBezTo>
                    <a:pt x="4942" y="11247"/>
                    <a:pt x="8054" y="8691"/>
                    <a:pt x="9976" y="7157"/>
                  </a:cubicBezTo>
                  <a:cubicBezTo>
                    <a:pt x="11898" y="5624"/>
                    <a:pt x="12631" y="5112"/>
                    <a:pt x="13546" y="4729"/>
                  </a:cubicBezTo>
                  <a:cubicBezTo>
                    <a:pt x="14461" y="4346"/>
                    <a:pt x="15559" y="4090"/>
                    <a:pt x="16108" y="4473"/>
                  </a:cubicBezTo>
                  <a:cubicBezTo>
                    <a:pt x="16658" y="4857"/>
                    <a:pt x="16658" y="5879"/>
                    <a:pt x="16292" y="8052"/>
                  </a:cubicBezTo>
                  <a:cubicBezTo>
                    <a:pt x="15925" y="10225"/>
                    <a:pt x="15193" y="13548"/>
                    <a:pt x="14827" y="15593"/>
                  </a:cubicBezTo>
                  <a:cubicBezTo>
                    <a:pt x="14461" y="17638"/>
                    <a:pt x="14461" y="18405"/>
                    <a:pt x="14919" y="18277"/>
                  </a:cubicBezTo>
                  <a:cubicBezTo>
                    <a:pt x="15376" y="18149"/>
                    <a:pt x="16292" y="17127"/>
                    <a:pt x="17207" y="16488"/>
                  </a:cubicBezTo>
                  <a:cubicBezTo>
                    <a:pt x="18122" y="15849"/>
                    <a:pt x="19037" y="15593"/>
                    <a:pt x="19678" y="15849"/>
                  </a:cubicBezTo>
                  <a:cubicBezTo>
                    <a:pt x="20319" y="16104"/>
                    <a:pt x="20685" y="16871"/>
                    <a:pt x="20959" y="17702"/>
                  </a:cubicBezTo>
                  <a:cubicBezTo>
                    <a:pt x="21234" y="18533"/>
                    <a:pt x="21417" y="19427"/>
                    <a:pt x="21600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980152" y="3961045"/>
              <a:ext cx="138255" cy="1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3" fill="norm" stroke="1" extrusionOk="0">
                  <a:moveTo>
                    <a:pt x="11558" y="2683"/>
                  </a:moveTo>
                  <a:cubicBezTo>
                    <a:pt x="10903" y="1483"/>
                    <a:pt x="10249" y="283"/>
                    <a:pt x="9267" y="43"/>
                  </a:cubicBezTo>
                  <a:cubicBezTo>
                    <a:pt x="8285" y="-197"/>
                    <a:pt x="6976" y="523"/>
                    <a:pt x="5340" y="3163"/>
                  </a:cubicBezTo>
                  <a:cubicBezTo>
                    <a:pt x="3703" y="5803"/>
                    <a:pt x="1740" y="10363"/>
                    <a:pt x="758" y="13603"/>
                  </a:cubicBezTo>
                  <a:cubicBezTo>
                    <a:pt x="-224" y="16843"/>
                    <a:pt x="-224" y="18763"/>
                    <a:pt x="594" y="19483"/>
                  </a:cubicBezTo>
                  <a:cubicBezTo>
                    <a:pt x="1412" y="20203"/>
                    <a:pt x="3049" y="19723"/>
                    <a:pt x="5176" y="17683"/>
                  </a:cubicBezTo>
                  <a:cubicBezTo>
                    <a:pt x="7303" y="15643"/>
                    <a:pt x="9921" y="12043"/>
                    <a:pt x="11558" y="9403"/>
                  </a:cubicBezTo>
                  <a:cubicBezTo>
                    <a:pt x="13194" y="6763"/>
                    <a:pt x="13849" y="5083"/>
                    <a:pt x="14012" y="4843"/>
                  </a:cubicBezTo>
                  <a:cubicBezTo>
                    <a:pt x="14176" y="4603"/>
                    <a:pt x="13849" y="5803"/>
                    <a:pt x="13685" y="7723"/>
                  </a:cubicBezTo>
                  <a:cubicBezTo>
                    <a:pt x="13521" y="9643"/>
                    <a:pt x="13521" y="12283"/>
                    <a:pt x="14831" y="14683"/>
                  </a:cubicBezTo>
                  <a:cubicBezTo>
                    <a:pt x="16140" y="17083"/>
                    <a:pt x="18758" y="19243"/>
                    <a:pt x="21376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513812" y="3952960"/>
              <a:ext cx="178212" cy="16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4" fill="norm" stroke="1" extrusionOk="0">
                  <a:moveTo>
                    <a:pt x="2844" y="0"/>
                  </a:moveTo>
                  <a:cubicBezTo>
                    <a:pt x="1574" y="2769"/>
                    <a:pt x="303" y="5538"/>
                    <a:pt x="49" y="8723"/>
                  </a:cubicBezTo>
                  <a:cubicBezTo>
                    <a:pt x="-205" y="11908"/>
                    <a:pt x="557" y="15508"/>
                    <a:pt x="1574" y="17308"/>
                  </a:cubicBezTo>
                  <a:cubicBezTo>
                    <a:pt x="2590" y="19108"/>
                    <a:pt x="3861" y="19108"/>
                    <a:pt x="4877" y="18415"/>
                  </a:cubicBezTo>
                  <a:cubicBezTo>
                    <a:pt x="5894" y="17723"/>
                    <a:pt x="6656" y="16338"/>
                    <a:pt x="7291" y="14954"/>
                  </a:cubicBezTo>
                  <a:cubicBezTo>
                    <a:pt x="7927" y="13569"/>
                    <a:pt x="8435" y="12185"/>
                    <a:pt x="8816" y="12185"/>
                  </a:cubicBezTo>
                  <a:cubicBezTo>
                    <a:pt x="9197" y="12185"/>
                    <a:pt x="9451" y="13569"/>
                    <a:pt x="10722" y="15369"/>
                  </a:cubicBezTo>
                  <a:cubicBezTo>
                    <a:pt x="11993" y="17169"/>
                    <a:pt x="14280" y="19385"/>
                    <a:pt x="16059" y="20492"/>
                  </a:cubicBezTo>
                  <a:cubicBezTo>
                    <a:pt x="17837" y="21600"/>
                    <a:pt x="19108" y="21600"/>
                    <a:pt x="19997" y="20908"/>
                  </a:cubicBezTo>
                  <a:cubicBezTo>
                    <a:pt x="20887" y="20215"/>
                    <a:pt x="21395" y="18831"/>
                    <a:pt x="21395" y="15785"/>
                  </a:cubicBezTo>
                  <a:cubicBezTo>
                    <a:pt x="21395" y="12738"/>
                    <a:pt x="20887" y="8031"/>
                    <a:pt x="20379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759756" y="398471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3766106" y="392121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823982" y="3923100"/>
              <a:ext cx="114798" cy="14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91" fill="norm" stroke="1" extrusionOk="0">
                  <a:moveTo>
                    <a:pt x="4578" y="632"/>
                  </a:moveTo>
                  <a:cubicBezTo>
                    <a:pt x="3792" y="6332"/>
                    <a:pt x="3007" y="12032"/>
                    <a:pt x="2221" y="15782"/>
                  </a:cubicBezTo>
                  <a:cubicBezTo>
                    <a:pt x="1436" y="19532"/>
                    <a:pt x="650" y="21332"/>
                    <a:pt x="258" y="21182"/>
                  </a:cubicBezTo>
                  <a:cubicBezTo>
                    <a:pt x="-135" y="21032"/>
                    <a:pt x="-135" y="18932"/>
                    <a:pt x="650" y="15932"/>
                  </a:cubicBezTo>
                  <a:cubicBezTo>
                    <a:pt x="1436" y="12932"/>
                    <a:pt x="3007" y="9032"/>
                    <a:pt x="6149" y="5882"/>
                  </a:cubicBezTo>
                  <a:cubicBezTo>
                    <a:pt x="9290" y="2732"/>
                    <a:pt x="14003" y="332"/>
                    <a:pt x="16949" y="32"/>
                  </a:cubicBezTo>
                  <a:cubicBezTo>
                    <a:pt x="19894" y="-268"/>
                    <a:pt x="21072" y="1532"/>
                    <a:pt x="21269" y="5282"/>
                  </a:cubicBezTo>
                  <a:cubicBezTo>
                    <a:pt x="21465" y="9032"/>
                    <a:pt x="20680" y="14732"/>
                    <a:pt x="19894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970893" y="3720127"/>
              <a:ext cx="128361" cy="42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3" fill="norm" stroke="1" extrusionOk="0">
                  <a:moveTo>
                    <a:pt x="16462" y="14078"/>
                  </a:moveTo>
                  <a:cubicBezTo>
                    <a:pt x="14023" y="13433"/>
                    <a:pt x="11584" y="12788"/>
                    <a:pt x="9842" y="12681"/>
                  </a:cubicBezTo>
                  <a:cubicBezTo>
                    <a:pt x="8100" y="12573"/>
                    <a:pt x="7055" y="13003"/>
                    <a:pt x="5487" y="14346"/>
                  </a:cubicBezTo>
                  <a:cubicBezTo>
                    <a:pt x="3920" y="15690"/>
                    <a:pt x="1829" y="17946"/>
                    <a:pt x="784" y="19343"/>
                  </a:cubicBezTo>
                  <a:cubicBezTo>
                    <a:pt x="-261" y="20740"/>
                    <a:pt x="-261" y="21278"/>
                    <a:pt x="784" y="21439"/>
                  </a:cubicBezTo>
                  <a:cubicBezTo>
                    <a:pt x="1829" y="21600"/>
                    <a:pt x="3920" y="21385"/>
                    <a:pt x="6881" y="19773"/>
                  </a:cubicBezTo>
                  <a:cubicBezTo>
                    <a:pt x="9842" y="18161"/>
                    <a:pt x="13674" y="15152"/>
                    <a:pt x="16113" y="11875"/>
                  </a:cubicBezTo>
                  <a:cubicBezTo>
                    <a:pt x="18552" y="8597"/>
                    <a:pt x="19597" y="5051"/>
                    <a:pt x="20294" y="2901"/>
                  </a:cubicBezTo>
                  <a:cubicBezTo>
                    <a:pt x="20991" y="752"/>
                    <a:pt x="21339" y="0"/>
                    <a:pt x="20991" y="0"/>
                  </a:cubicBezTo>
                  <a:cubicBezTo>
                    <a:pt x="20642" y="0"/>
                    <a:pt x="19597" y="752"/>
                    <a:pt x="17855" y="2955"/>
                  </a:cubicBezTo>
                  <a:cubicBezTo>
                    <a:pt x="16113" y="5158"/>
                    <a:pt x="13674" y="8812"/>
                    <a:pt x="12281" y="11767"/>
                  </a:cubicBezTo>
                  <a:cubicBezTo>
                    <a:pt x="10887" y="14722"/>
                    <a:pt x="10539" y="16979"/>
                    <a:pt x="11062" y="18269"/>
                  </a:cubicBezTo>
                  <a:cubicBezTo>
                    <a:pt x="11584" y="19558"/>
                    <a:pt x="12978" y="19881"/>
                    <a:pt x="14371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110014" y="3946610"/>
              <a:ext cx="82758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76" fill="norm" stroke="1" extrusionOk="0">
                  <a:moveTo>
                    <a:pt x="15943" y="0"/>
                  </a:moveTo>
                  <a:cubicBezTo>
                    <a:pt x="13243" y="0"/>
                    <a:pt x="10543" y="0"/>
                    <a:pt x="7843" y="1523"/>
                  </a:cubicBezTo>
                  <a:cubicBezTo>
                    <a:pt x="5143" y="3046"/>
                    <a:pt x="2443" y="6092"/>
                    <a:pt x="1093" y="9277"/>
                  </a:cubicBezTo>
                  <a:cubicBezTo>
                    <a:pt x="-257" y="12462"/>
                    <a:pt x="-257" y="15785"/>
                    <a:pt x="553" y="18000"/>
                  </a:cubicBezTo>
                  <a:cubicBezTo>
                    <a:pt x="1363" y="20215"/>
                    <a:pt x="2983" y="21323"/>
                    <a:pt x="6223" y="21462"/>
                  </a:cubicBezTo>
                  <a:cubicBezTo>
                    <a:pt x="9463" y="21600"/>
                    <a:pt x="14323" y="20769"/>
                    <a:pt x="17293" y="17862"/>
                  </a:cubicBezTo>
                  <a:cubicBezTo>
                    <a:pt x="20263" y="14954"/>
                    <a:pt x="21343" y="9969"/>
                    <a:pt x="21073" y="6923"/>
                  </a:cubicBezTo>
                  <a:cubicBezTo>
                    <a:pt x="20803" y="3877"/>
                    <a:pt x="19183" y="2769"/>
                    <a:pt x="17023" y="1938"/>
                  </a:cubicBezTo>
                  <a:cubicBezTo>
                    <a:pt x="14863" y="1108"/>
                    <a:pt x="12163" y="554"/>
                    <a:pt x="11623" y="1108"/>
                  </a:cubicBezTo>
                  <a:cubicBezTo>
                    <a:pt x="11083" y="1662"/>
                    <a:pt x="12703" y="3323"/>
                    <a:pt x="14323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236006" y="3937998"/>
              <a:ext cx="186158" cy="13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00" fill="norm" stroke="1" extrusionOk="0">
                  <a:moveTo>
                    <a:pt x="3640" y="3398"/>
                  </a:moveTo>
                  <a:cubicBezTo>
                    <a:pt x="2427" y="3061"/>
                    <a:pt x="1213" y="2724"/>
                    <a:pt x="607" y="4074"/>
                  </a:cubicBezTo>
                  <a:cubicBezTo>
                    <a:pt x="0" y="5424"/>
                    <a:pt x="0" y="8461"/>
                    <a:pt x="0" y="10824"/>
                  </a:cubicBezTo>
                  <a:cubicBezTo>
                    <a:pt x="0" y="13186"/>
                    <a:pt x="0" y="14874"/>
                    <a:pt x="243" y="16730"/>
                  </a:cubicBezTo>
                  <a:cubicBezTo>
                    <a:pt x="485" y="18586"/>
                    <a:pt x="971" y="20611"/>
                    <a:pt x="2184" y="20949"/>
                  </a:cubicBezTo>
                  <a:cubicBezTo>
                    <a:pt x="3398" y="21286"/>
                    <a:pt x="5339" y="19936"/>
                    <a:pt x="6553" y="18249"/>
                  </a:cubicBezTo>
                  <a:cubicBezTo>
                    <a:pt x="7766" y="16561"/>
                    <a:pt x="8252" y="14536"/>
                    <a:pt x="8616" y="12680"/>
                  </a:cubicBezTo>
                  <a:cubicBezTo>
                    <a:pt x="8980" y="10824"/>
                    <a:pt x="9222" y="9136"/>
                    <a:pt x="9101" y="9136"/>
                  </a:cubicBezTo>
                  <a:cubicBezTo>
                    <a:pt x="8980" y="9136"/>
                    <a:pt x="8494" y="10824"/>
                    <a:pt x="8252" y="12511"/>
                  </a:cubicBezTo>
                  <a:cubicBezTo>
                    <a:pt x="8009" y="14199"/>
                    <a:pt x="8009" y="15886"/>
                    <a:pt x="8494" y="17236"/>
                  </a:cubicBezTo>
                  <a:cubicBezTo>
                    <a:pt x="8980" y="18586"/>
                    <a:pt x="9951" y="19599"/>
                    <a:pt x="11649" y="19599"/>
                  </a:cubicBezTo>
                  <a:cubicBezTo>
                    <a:pt x="13348" y="19599"/>
                    <a:pt x="15775" y="18586"/>
                    <a:pt x="17474" y="16055"/>
                  </a:cubicBezTo>
                  <a:cubicBezTo>
                    <a:pt x="19173" y="13524"/>
                    <a:pt x="20144" y="9474"/>
                    <a:pt x="20751" y="6436"/>
                  </a:cubicBezTo>
                  <a:cubicBezTo>
                    <a:pt x="21357" y="3398"/>
                    <a:pt x="21600" y="1373"/>
                    <a:pt x="20993" y="530"/>
                  </a:cubicBezTo>
                  <a:cubicBezTo>
                    <a:pt x="20387" y="-314"/>
                    <a:pt x="18930" y="23"/>
                    <a:pt x="17474" y="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30806" y="4289510"/>
              <a:ext cx="3140129" cy="13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471" fill="norm" stroke="1" extrusionOk="0">
                  <a:moveTo>
                    <a:pt x="0" y="18813"/>
                  </a:moveTo>
                  <a:cubicBezTo>
                    <a:pt x="466" y="19510"/>
                    <a:pt x="932" y="20206"/>
                    <a:pt x="1397" y="20729"/>
                  </a:cubicBezTo>
                  <a:cubicBezTo>
                    <a:pt x="1863" y="21252"/>
                    <a:pt x="2329" y="21600"/>
                    <a:pt x="2860" y="21426"/>
                  </a:cubicBezTo>
                  <a:cubicBezTo>
                    <a:pt x="3391" y="21252"/>
                    <a:pt x="3988" y="20555"/>
                    <a:pt x="4570" y="19684"/>
                  </a:cubicBezTo>
                  <a:cubicBezTo>
                    <a:pt x="5153" y="18813"/>
                    <a:pt x="5720" y="17768"/>
                    <a:pt x="6317" y="16723"/>
                  </a:cubicBezTo>
                  <a:cubicBezTo>
                    <a:pt x="6914" y="15677"/>
                    <a:pt x="7540" y="14632"/>
                    <a:pt x="8071" y="13935"/>
                  </a:cubicBezTo>
                  <a:cubicBezTo>
                    <a:pt x="8602" y="13239"/>
                    <a:pt x="9039" y="12890"/>
                    <a:pt x="9475" y="12368"/>
                  </a:cubicBezTo>
                  <a:cubicBezTo>
                    <a:pt x="9912" y="11845"/>
                    <a:pt x="10349" y="11148"/>
                    <a:pt x="10793" y="10277"/>
                  </a:cubicBezTo>
                  <a:cubicBezTo>
                    <a:pt x="11237" y="9406"/>
                    <a:pt x="11688" y="8361"/>
                    <a:pt x="12234" y="7316"/>
                  </a:cubicBezTo>
                  <a:cubicBezTo>
                    <a:pt x="12780" y="6271"/>
                    <a:pt x="13420" y="5226"/>
                    <a:pt x="14039" y="4355"/>
                  </a:cubicBezTo>
                  <a:cubicBezTo>
                    <a:pt x="14657" y="3484"/>
                    <a:pt x="15254" y="2787"/>
                    <a:pt x="15836" y="2265"/>
                  </a:cubicBezTo>
                  <a:cubicBezTo>
                    <a:pt x="16418" y="1742"/>
                    <a:pt x="16986" y="1394"/>
                    <a:pt x="17575" y="1045"/>
                  </a:cubicBezTo>
                  <a:cubicBezTo>
                    <a:pt x="18165" y="697"/>
                    <a:pt x="18776" y="348"/>
                    <a:pt x="19344" y="348"/>
                  </a:cubicBezTo>
                  <a:cubicBezTo>
                    <a:pt x="19912" y="348"/>
                    <a:pt x="20436" y="697"/>
                    <a:pt x="20763" y="871"/>
                  </a:cubicBezTo>
                  <a:cubicBezTo>
                    <a:pt x="21091" y="1045"/>
                    <a:pt x="21222" y="1045"/>
                    <a:pt x="21345" y="1045"/>
                  </a:cubicBezTo>
                  <a:cubicBezTo>
                    <a:pt x="21469" y="1045"/>
                    <a:pt x="21585" y="1045"/>
                    <a:pt x="21593" y="871"/>
                  </a:cubicBezTo>
                  <a:cubicBezTo>
                    <a:pt x="21600" y="697"/>
                    <a:pt x="21498" y="348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997506" y="4403810"/>
              <a:ext cx="3194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" y="20229"/>
                    <a:pt x="1117" y="18857"/>
                    <a:pt x="1689" y="17829"/>
                  </a:cubicBezTo>
                  <a:cubicBezTo>
                    <a:pt x="2262" y="16800"/>
                    <a:pt x="2849" y="16114"/>
                    <a:pt x="3428" y="15257"/>
                  </a:cubicBezTo>
                  <a:cubicBezTo>
                    <a:pt x="4008" y="14400"/>
                    <a:pt x="4581" y="13371"/>
                    <a:pt x="5124" y="12343"/>
                  </a:cubicBezTo>
                  <a:cubicBezTo>
                    <a:pt x="5668" y="11314"/>
                    <a:pt x="6184" y="10286"/>
                    <a:pt x="6699" y="9429"/>
                  </a:cubicBezTo>
                  <a:cubicBezTo>
                    <a:pt x="7214" y="8571"/>
                    <a:pt x="7730" y="7886"/>
                    <a:pt x="8266" y="7371"/>
                  </a:cubicBezTo>
                  <a:cubicBezTo>
                    <a:pt x="8803" y="6857"/>
                    <a:pt x="9361" y="6514"/>
                    <a:pt x="9898" y="6343"/>
                  </a:cubicBezTo>
                  <a:cubicBezTo>
                    <a:pt x="10435" y="6171"/>
                    <a:pt x="10950" y="6171"/>
                    <a:pt x="11466" y="6000"/>
                  </a:cubicBezTo>
                  <a:cubicBezTo>
                    <a:pt x="11981" y="5829"/>
                    <a:pt x="12496" y="5486"/>
                    <a:pt x="13054" y="5314"/>
                  </a:cubicBezTo>
                  <a:cubicBezTo>
                    <a:pt x="13613" y="5143"/>
                    <a:pt x="14214" y="5143"/>
                    <a:pt x="14786" y="4971"/>
                  </a:cubicBezTo>
                  <a:cubicBezTo>
                    <a:pt x="15359" y="4800"/>
                    <a:pt x="15903" y="4457"/>
                    <a:pt x="16440" y="4114"/>
                  </a:cubicBezTo>
                  <a:cubicBezTo>
                    <a:pt x="16977" y="3771"/>
                    <a:pt x="17506" y="3429"/>
                    <a:pt x="18072" y="3086"/>
                  </a:cubicBezTo>
                  <a:cubicBezTo>
                    <a:pt x="18637" y="2743"/>
                    <a:pt x="19238" y="2400"/>
                    <a:pt x="19832" y="1886"/>
                  </a:cubicBezTo>
                  <a:cubicBezTo>
                    <a:pt x="20426" y="1371"/>
                    <a:pt x="21013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566206" y="399106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597956" y="415616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5814245" y="4016460"/>
              <a:ext cx="179717" cy="19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175" fill="norm" stroke="1" extrusionOk="0">
                  <a:moveTo>
                    <a:pt x="1831" y="0"/>
                  </a:moveTo>
                  <a:cubicBezTo>
                    <a:pt x="1086" y="5635"/>
                    <a:pt x="342" y="11270"/>
                    <a:pt x="93" y="14674"/>
                  </a:cubicBezTo>
                  <a:cubicBezTo>
                    <a:pt x="-155" y="18078"/>
                    <a:pt x="93" y="19252"/>
                    <a:pt x="838" y="20074"/>
                  </a:cubicBezTo>
                  <a:cubicBezTo>
                    <a:pt x="1583" y="20896"/>
                    <a:pt x="2824" y="21365"/>
                    <a:pt x="3693" y="21013"/>
                  </a:cubicBezTo>
                  <a:cubicBezTo>
                    <a:pt x="4562" y="20661"/>
                    <a:pt x="5059" y="19487"/>
                    <a:pt x="5431" y="18196"/>
                  </a:cubicBezTo>
                  <a:cubicBezTo>
                    <a:pt x="5804" y="16904"/>
                    <a:pt x="6052" y="15496"/>
                    <a:pt x="6673" y="15143"/>
                  </a:cubicBezTo>
                  <a:cubicBezTo>
                    <a:pt x="7293" y="14791"/>
                    <a:pt x="8286" y="15496"/>
                    <a:pt x="9279" y="16670"/>
                  </a:cubicBezTo>
                  <a:cubicBezTo>
                    <a:pt x="10273" y="17843"/>
                    <a:pt x="11266" y="19487"/>
                    <a:pt x="12383" y="20426"/>
                  </a:cubicBezTo>
                  <a:cubicBezTo>
                    <a:pt x="13500" y="21365"/>
                    <a:pt x="14742" y="21600"/>
                    <a:pt x="16355" y="20074"/>
                  </a:cubicBezTo>
                  <a:cubicBezTo>
                    <a:pt x="17969" y="18548"/>
                    <a:pt x="19955" y="15261"/>
                    <a:pt x="20700" y="11974"/>
                  </a:cubicBezTo>
                  <a:cubicBezTo>
                    <a:pt x="21445" y="8687"/>
                    <a:pt x="20948" y="5400"/>
                    <a:pt x="20452" y="2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198156" y="404186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6172756" y="416251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6580068" y="4016460"/>
              <a:ext cx="170472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80" fill="norm" stroke="1" extrusionOk="0">
                  <a:moveTo>
                    <a:pt x="3048" y="0"/>
                  </a:moveTo>
                  <a:cubicBezTo>
                    <a:pt x="1994" y="4945"/>
                    <a:pt x="941" y="9889"/>
                    <a:pt x="414" y="13142"/>
                  </a:cubicBezTo>
                  <a:cubicBezTo>
                    <a:pt x="-113" y="16395"/>
                    <a:pt x="-113" y="17957"/>
                    <a:pt x="282" y="19258"/>
                  </a:cubicBezTo>
                  <a:cubicBezTo>
                    <a:pt x="677" y="20559"/>
                    <a:pt x="1467" y="21600"/>
                    <a:pt x="2258" y="21340"/>
                  </a:cubicBezTo>
                  <a:cubicBezTo>
                    <a:pt x="3048" y="21080"/>
                    <a:pt x="3838" y="19518"/>
                    <a:pt x="4365" y="17957"/>
                  </a:cubicBezTo>
                  <a:cubicBezTo>
                    <a:pt x="4892" y="16395"/>
                    <a:pt x="5155" y="14834"/>
                    <a:pt x="5814" y="14443"/>
                  </a:cubicBezTo>
                  <a:cubicBezTo>
                    <a:pt x="6472" y="14053"/>
                    <a:pt x="7526" y="14834"/>
                    <a:pt x="8448" y="15875"/>
                  </a:cubicBezTo>
                  <a:cubicBezTo>
                    <a:pt x="9370" y="16916"/>
                    <a:pt x="10160" y="18217"/>
                    <a:pt x="12136" y="18477"/>
                  </a:cubicBezTo>
                  <a:cubicBezTo>
                    <a:pt x="14111" y="18737"/>
                    <a:pt x="17272" y="17957"/>
                    <a:pt x="19116" y="16395"/>
                  </a:cubicBezTo>
                  <a:cubicBezTo>
                    <a:pt x="20960" y="14834"/>
                    <a:pt x="21487" y="12492"/>
                    <a:pt x="21092" y="10280"/>
                  </a:cubicBezTo>
                  <a:cubicBezTo>
                    <a:pt x="20697" y="8067"/>
                    <a:pt x="19380" y="5986"/>
                    <a:pt x="18063" y="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6820456" y="4029160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6801406" y="396566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879723" y="3965660"/>
              <a:ext cx="8678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15" y="0"/>
                  </a:moveTo>
                  <a:cubicBezTo>
                    <a:pt x="3161" y="4645"/>
                    <a:pt x="2107" y="9290"/>
                    <a:pt x="1580" y="12194"/>
                  </a:cubicBezTo>
                  <a:cubicBezTo>
                    <a:pt x="1054" y="15097"/>
                    <a:pt x="1054" y="16258"/>
                    <a:pt x="1054" y="17419"/>
                  </a:cubicBezTo>
                  <a:cubicBezTo>
                    <a:pt x="1054" y="18581"/>
                    <a:pt x="1054" y="19742"/>
                    <a:pt x="790" y="19510"/>
                  </a:cubicBezTo>
                  <a:cubicBezTo>
                    <a:pt x="527" y="19277"/>
                    <a:pt x="0" y="17652"/>
                    <a:pt x="0" y="15329"/>
                  </a:cubicBezTo>
                  <a:cubicBezTo>
                    <a:pt x="0" y="13006"/>
                    <a:pt x="527" y="9987"/>
                    <a:pt x="2898" y="7665"/>
                  </a:cubicBezTo>
                  <a:cubicBezTo>
                    <a:pt x="5268" y="5342"/>
                    <a:pt x="9483" y="3716"/>
                    <a:pt x="12644" y="3252"/>
                  </a:cubicBezTo>
                  <a:cubicBezTo>
                    <a:pt x="15805" y="2787"/>
                    <a:pt x="17912" y="3484"/>
                    <a:pt x="19229" y="6735"/>
                  </a:cubicBezTo>
                  <a:cubicBezTo>
                    <a:pt x="20546" y="9987"/>
                    <a:pt x="21073" y="157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050145" y="3798890"/>
              <a:ext cx="157662" cy="36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70" fill="norm" stroke="1" extrusionOk="0">
                  <a:moveTo>
                    <a:pt x="10220" y="14250"/>
                  </a:moveTo>
                  <a:cubicBezTo>
                    <a:pt x="9932" y="13381"/>
                    <a:pt x="9644" y="12512"/>
                    <a:pt x="8780" y="12140"/>
                  </a:cubicBezTo>
                  <a:cubicBezTo>
                    <a:pt x="7916" y="11767"/>
                    <a:pt x="6476" y="11891"/>
                    <a:pt x="4892" y="12698"/>
                  </a:cubicBezTo>
                  <a:cubicBezTo>
                    <a:pt x="3308" y="13505"/>
                    <a:pt x="1580" y="14995"/>
                    <a:pt x="716" y="16360"/>
                  </a:cubicBezTo>
                  <a:cubicBezTo>
                    <a:pt x="-148" y="17726"/>
                    <a:pt x="-148" y="18967"/>
                    <a:pt x="284" y="19836"/>
                  </a:cubicBezTo>
                  <a:cubicBezTo>
                    <a:pt x="716" y="20705"/>
                    <a:pt x="1580" y="21202"/>
                    <a:pt x="2732" y="21264"/>
                  </a:cubicBezTo>
                  <a:cubicBezTo>
                    <a:pt x="3884" y="21326"/>
                    <a:pt x="5324" y="20953"/>
                    <a:pt x="7196" y="19464"/>
                  </a:cubicBezTo>
                  <a:cubicBezTo>
                    <a:pt x="9068" y="17974"/>
                    <a:pt x="11372" y="15367"/>
                    <a:pt x="12956" y="12264"/>
                  </a:cubicBezTo>
                  <a:cubicBezTo>
                    <a:pt x="14540" y="9160"/>
                    <a:pt x="15404" y="5560"/>
                    <a:pt x="15980" y="3326"/>
                  </a:cubicBezTo>
                  <a:cubicBezTo>
                    <a:pt x="16556" y="1091"/>
                    <a:pt x="16844" y="222"/>
                    <a:pt x="16556" y="36"/>
                  </a:cubicBezTo>
                  <a:cubicBezTo>
                    <a:pt x="16268" y="-150"/>
                    <a:pt x="15404" y="347"/>
                    <a:pt x="14252" y="2519"/>
                  </a:cubicBezTo>
                  <a:cubicBezTo>
                    <a:pt x="13100" y="4691"/>
                    <a:pt x="11660" y="8540"/>
                    <a:pt x="10940" y="11519"/>
                  </a:cubicBezTo>
                  <a:cubicBezTo>
                    <a:pt x="10220" y="14498"/>
                    <a:pt x="10220" y="16609"/>
                    <a:pt x="10796" y="18160"/>
                  </a:cubicBezTo>
                  <a:cubicBezTo>
                    <a:pt x="11372" y="19712"/>
                    <a:pt x="12524" y="20705"/>
                    <a:pt x="13820" y="21078"/>
                  </a:cubicBezTo>
                  <a:cubicBezTo>
                    <a:pt x="15116" y="21450"/>
                    <a:pt x="16556" y="21202"/>
                    <a:pt x="17852" y="20643"/>
                  </a:cubicBezTo>
                  <a:cubicBezTo>
                    <a:pt x="19148" y="20084"/>
                    <a:pt x="20300" y="19216"/>
                    <a:pt x="21452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220869" y="4016460"/>
              <a:ext cx="74392" cy="14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070" fill="norm" stroke="1" extrusionOk="0">
                  <a:moveTo>
                    <a:pt x="12497" y="0"/>
                  </a:moveTo>
                  <a:cubicBezTo>
                    <a:pt x="9497" y="0"/>
                    <a:pt x="6497" y="0"/>
                    <a:pt x="4397" y="913"/>
                  </a:cubicBezTo>
                  <a:cubicBezTo>
                    <a:pt x="2297" y="1825"/>
                    <a:pt x="1097" y="3651"/>
                    <a:pt x="497" y="6237"/>
                  </a:cubicBezTo>
                  <a:cubicBezTo>
                    <a:pt x="-103" y="8823"/>
                    <a:pt x="-103" y="12169"/>
                    <a:pt x="197" y="14755"/>
                  </a:cubicBezTo>
                  <a:cubicBezTo>
                    <a:pt x="497" y="17341"/>
                    <a:pt x="1097" y="19166"/>
                    <a:pt x="2897" y="20231"/>
                  </a:cubicBezTo>
                  <a:cubicBezTo>
                    <a:pt x="4697" y="21296"/>
                    <a:pt x="7697" y="21600"/>
                    <a:pt x="10997" y="19623"/>
                  </a:cubicBezTo>
                  <a:cubicBezTo>
                    <a:pt x="14297" y="17645"/>
                    <a:pt x="17897" y="13386"/>
                    <a:pt x="19697" y="10344"/>
                  </a:cubicBezTo>
                  <a:cubicBezTo>
                    <a:pt x="21497" y="7301"/>
                    <a:pt x="21497" y="5476"/>
                    <a:pt x="19997" y="4107"/>
                  </a:cubicBezTo>
                  <a:cubicBezTo>
                    <a:pt x="18497" y="2738"/>
                    <a:pt x="15497" y="1825"/>
                    <a:pt x="12497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7318671" y="4003760"/>
              <a:ext cx="184671" cy="15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12" fill="norm" stroke="1" extrusionOk="0">
                  <a:moveTo>
                    <a:pt x="1134" y="3366"/>
                  </a:moveTo>
                  <a:cubicBezTo>
                    <a:pt x="643" y="7294"/>
                    <a:pt x="152" y="11221"/>
                    <a:pt x="30" y="14026"/>
                  </a:cubicBezTo>
                  <a:cubicBezTo>
                    <a:pt x="-93" y="16831"/>
                    <a:pt x="152" y="18514"/>
                    <a:pt x="889" y="19496"/>
                  </a:cubicBezTo>
                  <a:cubicBezTo>
                    <a:pt x="1625" y="20478"/>
                    <a:pt x="2852" y="20758"/>
                    <a:pt x="3834" y="20338"/>
                  </a:cubicBezTo>
                  <a:cubicBezTo>
                    <a:pt x="4816" y="19917"/>
                    <a:pt x="5552" y="18795"/>
                    <a:pt x="6043" y="17532"/>
                  </a:cubicBezTo>
                  <a:cubicBezTo>
                    <a:pt x="6534" y="16270"/>
                    <a:pt x="6780" y="14868"/>
                    <a:pt x="7148" y="13465"/>
                  </a:cubicBezTo>
                  <a:cubicBezTo>
                    <a:pt x="7516" y="12062"/>
                    <a:pt x="8007" y="10660"/>
                    <a:pt x="8375" y="10660"/>
                  </a:cubicBezTo>
                  <a:cubicBezTo>
                    <a:pt x="8743" y="10660"/>
                    <a:pt x="8989" y="12062"/>
                    <a:pt x="9234" y="13745"/>
                  </a:cubicBezTo>
                  <a:cubicBezTo>
                    <a:pt x="9480" y="15429"/>
                    <a:pt x="9725" y="17392"/>
                    <a:pt x="10216" y="18935"/>
                  </a:cubicBezTo>
                  <a:cubicBezTo>
                    <a:pt x="10707" y="20478"/>
                    <a:pt x="11443" y="21600"/>
                    <a:pt x="13162" y="20899"/>
                  </a:cubicBezTo>
                  <a:cubicBezTo>
                    <a:pt x="14880" y="20197"/>
                    <a:pt x="17580" y="17673"/>
                    <a:pt x="19175" y="14727"/>
                  </a:cubicBezTo>
                  <a:cubicBezTo>
                    <a:pt x="20771" y="11782"/>
                    <a:pt x="21262" y="8416"/>
                    <a:pt x="21384" y="6031"/>
                  </a:cubicBezTo>
                  <a:cubicBezTo>
                    <a:pt x="21507" y="3647"/>
                    <a:pt x="21262" y="2244"/>
                    <a:pt x="20525" y="1403"/>
                  </a:cubicBezTo>
                  <a:cubicBezTo>
                    <a:pt x="19789" y="561"/>
                    <a:pt x="18562" y="281"/>
                    <a:pt x="17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039127" y="4007117"/>
              <a:ext cx="83080" cy="19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30" fill="norm" stroke="1" extrusionOk="0">
                  <a:moveTo>
                    <a:pt x="21195" y="322"/>
                  </a:moveTo>
                  <a:cubicBezTo>
                    <a:pt x="15795" y="94"/>
                    <a:pt x="10395" y="-133"/>
                    <a:pt x="6615" y="94"/>
                  </a:cubicBezTo>
                  <a:cubicBezTo>
                    <a:pt x="2835" y="322"/>
                    <a:pt x="675" y="1004"/>
                    <a:pt x="135" y="2482"/>
                  </a:cubicBezTo>
                  <a:cubicBezTo>
                    <a:pt x="-405" y="3960"/>
                    <a:pt x="675" y="6233"/>
                    <a:pt x="3375" y="8280"/>
                  </a:cubicBezTo>
                  <a:cubicBezTo>
                    <a:pt x="6075" y="10326"/>
                    <a:pt x="10395" y="12145"/>
                    <a:pt x="13095" y="13964"/>
                  </a:cubicBezTo>
                  <a:cubicBezTo>
                    <a:pt x="15795" y="15783"/>
                    <a:pt x="16875" y="17602"/>
                    <a:pt x="16335" y="18852"/>
                  </a:cubicBezTo>
                  <a:cubicBezTo>
                    <a:pt x="15795" y="20103"/>
                    <a:pt x="13635" y="20785"/>
                    <a:pt x="11205" y="21126"/>
                  </a:cubicBezTo>
                  <a:cubicBezTo>
                    <a:pt x="8775" y="21467"/>
                    <a:pt x="6075" y="21467"/>
                    <a:pt x="4725" y="20444"/>
                  </a:cubicBezTo>
                  <a:cubicBezTo>
                    <a:pt x="3375" y="19421"/>
                    <a:pt x="3375" y="17374"/>
                    <a:pt x="3375" y="15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160306" y="406091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8204756" y="39910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8249206" y="4008890"/>
              <a:ext cx="106127" cy="33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06" fill="norm" stroke="1" extrusionOk="0">
                  <a:moveTo>
                    <a:pt x="0" y="882"/>
                  </a:moveTo>
                  <a:cubicBezTo>
                    <a:pt x="5082" y="480"/>
                    <a:pt x="10165" y="77"/>
                    <a:pt x="13976" y="10"/>
                  </a:cubicBezTo>
                  <a:cubicBezTo>
                    <a:pt x="17788" y="-57"/>
                    <a:pt x="20329" y="211"/>
                    <a:pt x="20753" y="614"/>
                  </a:cubicBezTo>
                  <a:cubicBezTo>
                    <a:pt x="21176" y="1016"/>
                    <a:pt x="19482" y="1553"/>
                    <a:pt x="17788" y="2090"/>
                  </a:cubicBezTo>
                  <a:cubicBezTo>
                    <a:pt x="16094" y="2626"/>
                    <a:pt x="14400" y="3163"/>
                    <a:pt x="13765" y="3767"/>
                  </a:cubicBezTo>
                  <a:cubicBezTo>
                    <a:pt x="13129" y="4370"/>
                    <a:pt x="13553" y="5041"/>
                    <a:pt x="15035" y="6383"/>
                  </a:cubicBezTo>
                  <a:cubicBezTo>
                    <a:pt x="16518" y="7724"/>
                    <a:pt x="19059" y="9737"/>
                    <a:pt x="20329" y="11615"/>
                  </a:cubicBezTo>
                  <a:cubicBezTo>
                    <a:pt x="21600" y="13493"/>
                    <a:pt x="21600" y="15237"/>
                    <a:pt x="19906" y="16780"/>
                  </a:cubicBezTo>
                  <a:cubicBezTo>
                    <a:pt x="18212" y="18323"/>
                    <a:pt x="14824" y="19665"/>
                    <a:pt x="11647" y="20470"/>
                  </a:cubicBezTo>
                  <a:cubicBezTo>
                    <a:pt x="8471" y="21275"/>
                    <a:pt x="5506" y="21543"/>
                    <a:pt x="3812" y="21342"/>
                  </a:cubicBezTo>
                  <a:cubicBezTo>
                    <a:pt x="2118" y="21141"/>
                    <a:pt x="1694" y="20470"/>
                    <a:pt x="2541" y="19061"/>
                  </a:cubicBezTo>
                  <a:cubicBezTo>
                    <a:pt x="3388" y="17652"/>
                    <a:pt x="5506" y="15506"/>
                    <a:pt x="7624" y="13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8373280" y="4005411"/>
              <a:ext cx="142627" cy="13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212" fill="norm" stroke="1" extrusionOk="0">
                  <a:moveTo>
                    <a:pt x="426" y="9421"/>
                  </a:moveTo>
                  <a:cubicBezTo>
                    <a:pt x="3821" y="7809"/>
                    <a:pt x="7215" y="6197"/>
                    <a:pt x="9221" y="4585"/>
                  </a:cubicBezTo>
                  <a:cubicBezTo>
                    <a:pt x="11226" y="2973"/>
                    <a:pt x="11843" y="1361"/>
                    <a:pt x="11381" y="555"/>
                  </a:cubicBezTo>
                  <a:cubicBezTo>
                    <a:pt x="10918" y="-251"/>
                    <a:pt x="9375" y="-251"/>
                    <a:pt x="7369" y="1039"/>
                  </a:cubicBezTo>
                  <a:cubicBezTo>
                    <a:pt x="5363" y="2328"/>
                    <a:pt x="2895" y="4907"/>
                    <a:pt x="1352" y="8131"/>
                  </a:cubicBezTo>
                  <a:cubicBezTo>
                    <a:pt x="-191" y="11355"/>
                    <a:pt x="-808" y="15224"/>
                    <a:pt x="1661" y="17642"/>
                  </a:cubicBezTo>
                  <a:cubicBezTo>
                    <a:pt x="4129" y="20059"/>
                    <a:pt x="9683" y="21027"/>
                    <a:pt x="13386" y="21188"/>
                  </a:cubicBezTo>
                  <a:cubicBezTo>
                    <a:pt x="17089" y="21349"/>
                    <a:pt x="18941" y="20704"/>
                    <a:pt x="20792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261882" y="5108660"/>
              <a:ext cx="167322" cy="53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1" fill="norm" stroke="1" extrusionOk="0">
                  <a:moveTo>
                    <a:pt x="1527" y="0"/>
                  </a:moveTo>
                  <a:cubicBezTo>
                    <a:pt x="987" y="1971"/>
                    <a:pt x="447" y="3943"/>
                    <a:pt x="177" y="5357"/>
                  </a:cubicBezTo>
                  <a:cubicBezTo>
                    <a:pt x="-93" y="6771"/>
                    <a:pt x="-93" y="7629"/>
                    <a:pt x="447" y="8186"/>
                  </a:cubicBezTo>
                  <a:cubicBezTo>
                    <a:pt x="987" y="8743"/>
                    <a:pt x="2067" y="9000"/>
                    <a:pt x="3957" y="8871"/>
                  </a:cubicBezTo>
                  <a:cubicBezTo>
                    <a:pt x="5847" y="8743"/>
                    <a:pt x="8547" y="8229"/>
                    <a:pt x="10977" y="7071"/>
                  </a:cubicBezTo>
                  <a:cubicBezTo>
                    <a:pt x="13407" y="5914"/>
                    <a:pt x="15567" y="4114"/>
                    <a:pt x="16782" y="2914"/>
                  </a:cubicBezTo>
                  <a:cubicBezTo>
                    <a:pt x="17997" y="1714"/>
                    <a:pt x="18267" y="1114"/>
                    <a:pt x="18402" y="1200"/>
                  </a:cubicBezTo>
                  <a:cubicBezTo>
                    <a:pt x="18537" y="1286"/>
                    <a:pt x="18537" y="2057"/>
                    <a:pt x="18942" y="3857"/>
                  </a:cubicBezTo>
                  <a:cubicBezTo>
                    <a:pt x="19347" y="5657"/>
                    <a:pt x="20157" y="8486"/>
                    <a:pt x="20697" y="11057"/>
                  </a:cubicBezTo>
                  <a:cubicBezTo>
                    <a:pt x="21237" y="13629"/>
                    <a:pt x="21507" y="15943"/>
                    <a:pt x="21237" y="17571"/>
                  </a:cubicBezTo>
                  <a:cubicBezTo>
                    <a:pt x="20967" y="19200"/>
                    <a:pt x="20157" y="20143"/>
                    <a:pt x="18402" y="20743"/>
                  </a:cubicBezTo>
                  <a:cubicBezTo>
                    <a:pt x="16647" y="21343"/>
                    <a:pt x="13947" y="21600"/>
                    <a:pt x="11247" y="21429"/>
                  </a:cubicBezTo>
                  <a:cubicBezTo>
                    <a:pt x="8547" y="21257"/>
                    <a:pt x="5847" y="20657"/>
                    <a:pt x="4227" y="20100"/>
                  </a:cubicBezTo>
                  <a:cubicBezTo>
                    <a:pt x="2607" y="19543"/>
                    <a:pt x="2067" y="19029"/>
                    <a:pt x="3147" y="18300"/>
                  </a:cubicBezTo>
                  <a:cubicBezTo>
                    <a:pt x="4227" y="17571"/>
                    <a:pt x="6927" y="16629"/>
                    <a:pt x="9627" y="15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515661" y="5292810"/>
              <a:ext cx="69346" cy="17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05" fill="norm" stroke="1" extrusionOk="0">
                  <a:moveTo>
                    <a:pt x="3771" y="0"/>
                  </a:moveTo>
                  <a:cubicBezTo>
                    <a:pt x="3117" y="4066"/>
                    <a:pt x="2462" y="8132"/>
                    <a:pt x="1808" y="10800"/>
                  </a:cubicBezTo>
                  <a:cubicBezTo>
                    <a:pt x="1153" y="13468"/>
                    <a:pt x="499" y="14739"/>
                    <a:pt x="171" y="16391"/>
                  </a:cubicBezTo>
                  <a:cubicBezTo>
                    <a:pt x="-156" y="18042"/>
                    <a:pt x="-156" y="20075"/>
                    <a:pt x="1480" y="20838"/>
                  </a:cubicBezTo>
                  <a:cubicBezTo>
                    <a:pt x="3117" y="21600"/>
                    <a:pt x="6389" y="21092"/>
                    <a:pt x="9989" y="20075"/>
                  </a:cubicBezTo>
                  <a:cubicBezTo>
                    <a:pt x="13589" y="19059"/>
                    <a:pt x="17517" y="17534"/>
                    <a:pt x="21444" y="16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496106" y="5375360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604056" y="5375360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635806" y="5337260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692956" y="5337260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769882" y="5159460"/>
              <a:ext cx="24675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43" fill="norm" stroke="1" extrusionOk="0">
                  <a:moveTo>
                    <a:pt x="20982" y="0"/>
                  </a:moveTo>
                  <a:cubicBezTo>
                    <a:pt x="17382" y="3456"/>
                    <a:pt x="13782" y="6912"/>
                    <a:pt x="10182" y="10245"/>
                  </a:cubicBezTo>
                  <a:cubicBezTo>
                    <a:pt x="6582" y="13577"/>
                    <a:pt x="2982" y="16786"/>
                    <a:pt x="1182" y="18761"/>
                  </a:cubicBezTo>
                  <a:cubicBezTo>
                    <a:pt x="-618" y="20736"/>
                    <a:pt x="-618" y="21477"/>
                    <a:pt x="2982" y="21538"/>
                  </a:cubicBezTo>
                  <a:cubicBezTo>
                    <a:pt x="6582" y="21600"/>
                    <a:pt x="13782" y="20983"/>
                    <a:pt x="2098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855128" y="5229310"/>
              <a:ext cx="66429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02" fill="norm" stroke="1" extrusionOk="0">
                  <a:moveTo>
                    <a:pt x="9034" y="0"/>
                  </a:moveTo>
                  <a:cubicBezTo>
                    <a:pt x="6334" y="4705"/>
                    <a:pt x="3634" y="9410"/>
                    <a:pt x="1946" y="12725"/>
                  </a:cubicBezTo>
                  <a:cubicBezTo>
                    <a:pt x="259" y="16040"/>
                    <a:pt x="-416" y="17964"/>
                    <a:pt x="259" y="19354"/>
                  </a:cubicBezTo>
                  <a:cubicBezTo>
                    <a:pt x="934" y="20745"/>
                    <a:pt x="2959" y="21600"/>
                    <a:pt x="5659" y="21493"/>
                  </a:cubicBezTo>
                  <a:cubicBezTo>
                    <a:pt x="8359" y="21386"/>
                    <a:pt x="11734" y="20317"/>
                    <a:pt x="14434" y="18713"/>
                  </a:cubicBezTo>
                  <a:cubicBezTo>
                    <a:pt x="17134" y="17109"/>
                    <a:pt x="19159" y="14970"/>
                    <a:pt x="21184" y="12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851706" y="5273760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419906" y="4805085"/>
              <a:ext cx="215901" cy="25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1325"/>
                  </a:moveTo>
                  <a:cubicBezTo>
                    <a:pt x="2753" y="18190"/>
                    <a:pt x="5506" y="15054"/>
                    <a:pt x="7729" y="12093"/>
                  </a:cubicBezTo>
                  <a:cubicBezTo>
                    <a:pt x="9953" y="9131"/>
                    <a:pt x="11647" y="6344"/>
                    <a:pt x="12812" y="4167"/>
                  </a:cubicBezTo>
                  <a:cubicBezTo>
                    <a:pt x="13976" y="1990"/>
                    <a:pt x="14612" y="422"/>
                    <a:pt x="15141" y="73"/>
                  </a:cubicBezTo>
                  <a:cubicBezTo>
                    <a:pt x="15671" y="-275"/>
                    <a:pt x="16094" y="596"/>
                    <a:pt x="16729" y="3122"/>
                  </a:cubicBezTo>
                  <a:cubicBezTo>
                    <a:pt x="17365" y="5648"/>
                    <a:pt x="18212" y="9828"/>
                    <a:pt x="19059" y="13138"/>
                  </a:cubicBezTo>
                  <a:cubicBezTo>
                    <a:pt x="19906" y="16448"/>
                    <a:pt x="20753" y="18886"/>
                    <a:pt x="216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454956" y="532456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448606" y="5438860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3300" y="14400"/>
                    <a:pt x="6600" y="21600"/>
                    <a:pt x="10200" y="20400"/>
                  </a:cubicBezTo>
                  <a:cubicBezTo>
                    <a:pt x="13800" y="19200"/>
                    <a:pt x="1770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356656" y="5093844"/>
              <a:ext cx="14818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8"/>
                  </a:moveTo>
                  <a:cubicBezTo>
                    <a:pt x="3086" y="794"/>
                    <a:pt x="6171" y="0"/>
                    <a:pt x="10800" y="0"/>
                  </a:cubicBezTo>
                  <a:cubicBezTo>
                    <a:pt x="15429" y="0"/>
                    <a:pt x="21600" y="794"/>
                    <a:pt x="21600" y="3574"/>
                  </a:cubicBezTo>
                  <a:cubicBezTo>
                    <a:pt x="21600" y="6353"/>
                    <a:pt x="15429" y="11118"/>
                    <a:pt x="12343" y="14453"/>
                  </a:cubicBezTo>
                  <a:cubicBezTo>
                    <a:pt x="9257" y="17788"/>
                    <a:pt x="9257" y="19694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255056" y="5419810"/>
              <a:ext cx="2349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10800"/>
                    <a:pt x="10508" y="21600"/>
                    <a:pt x="14108" y="21600"/>
                  </a:cubicBezTo>
                  <a:cubicBezTo>
                    <a:pt x="17708" y="21600"/>
                    <a:pt x="1965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242356" y="5559510"/>
              <a:ext cx="215901" cy="20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3888"/>
                  </a:moveTo>
                  <a:cubicBezTo>
                    <a:pt x="0" y="2808"/>
                    <a:pt x="0" y="1728"/>
                    <a:pt x="318" y="1836"/>
                  </a:cubicBezTo>
                  <a:cubicBezTo>
                    <a:pt x="635" y="1944"/>
                    <a:pt x="1271" y="3240"/>
                    <a:pt x="1800" y="5940"/>
                  </a:cubicBezTo>
                  <a:cubicBezTo>
                    <a:pt x="2329" y="8640"/>
                    <a:pt x="2753" y="12744"/>
                    <a:pt x="3176" y="15768"/>
                  </a:cubicBezTo>
                  <a:cubicBezTo>
                    <a:pt x="3600" y="18792"/>
                    <a:pt x="4024" y="20736"/>
                    <a:pt x="4553" y="21168"/>
                  </a:cubicBezTo>
                  <a:cubicBezTo>
                    <a:pt x="5082" y="21600"/>
                    <a:pt x="5718" y="20520"/>
                    <a:pt x="6247" y="18900"/>
                  </a:cubicBezTo>
                  <a:cubicBezTo>
                    <a:pt x="6776" y="17280"/>
                    <a:pt x="7200" y="15120"/>
                    <a:pt x="7729" y="13176"/>
                  </a:cubicBezTo>
                  <a:cubicBezTo>
                    <a:pt x="8259" y="11232"/>
                    <a:pt x="8894" y="9504"/>
                    <a:pt x="9424" y="9180"/>
                  </a:cubicBezTo>
                  <a:cubicBezTo>
                    <a:pt x="9953" y="8856"/>
                    <a:pt x="10376" y="9936"/>
                    <a:pt x="10800" y="11232"/>
                  </a:cubicBezTo>
                  <a:cubicBezTo>
                    <a:pt x="11224" y="12528"/>
                    <a:pt x="11647" y="14040"/>
                    <a:pt x="12176" y="15228"/>
                  </a:cubicBezTo>
                  <a:cubicBezTo>
                    <a:pt x="12706" y="16416"/>
                    <a:pt x="13341" y="17280"/>
                    <a:pt x="14082" y="17280"/>
                  </a:cubicBezTo>
                  <a:cubicBezTo>
                    <a:pt x="14824" y="17280"/>
                    <a:pt x="15671" y="16416"/>
                    <a:pt x="16624" y="14040"/>
                  </a:cubicBezTo>
                  <a:cubicBezTo>
                    <a:pt x="17576" y="11664"/>
                    <a:pt x="18635" y="7776"/>
                    <a:pt x="19482" y="5184"/>
                  </a:cubicBezTo>
                  <a:cubicBezTo>
                    <a:pt x="20329" y="2592"/>
                    <a:pt x="20965" y="12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714611" y="5108777"/>
              <a:ext cx="124646" cy="40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82" fill="norm" stroke="1" extrusionOk="0">
                  <a:moveTo>
                    <a:pt x="21199" y="1337"/>
                  </a:moveTo>
                  <a:cubicBezTo>
                    <a:pt x="21199" y="777"/>
                    <a:pt x="21199" y="218"/>
                    <a:pt x="20299" y="50"/>
                  </a:cubicBezTo>
                  <a:cubicBezTo>
                    <a:pt x="19399" y="-118"/>
                    <a:pt x="17599" y="106"/>
                    <a:pt x="14899" y="1225"/>
                  </a:cubicBezTo>
                  <a:cubicBezTo>
                    <a:pt x="12199" y="2344"/>
                    <a:pt x="8599" y="4359"/>
                    <a:pt x="5719" y="6821"/>
                  </a:cubicBezTo>
                  <a:cubicBezTo>
                    <a:pt x="2839" y="9283"/>
                    <a:pt x="679" y="12193"/>
                    <a:pt x="139" y="14543"/>
                  </a:cubicBezTo>
                  <a:cubicBezTo>
                    <a:pt x="-401" y="16893"/>
                    <a:pt x="679" y="18684"/>
                    <a:pt x="2479" y="19747"/>
                  </a:cubicBezTo>
                  <a:cubicBezTo>
                    <a:pt x="4279" y="20810"/>
                    <a:pt x="6799" y="21146"/>
                    <a:pt x="9319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4896911" y="5237541"/>
              <a:ext cx="136276" cy="37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1" fill="norm" stroke="1" extrusionOk="0">
                  <a:moveTo>
                    <a:pt x="4906" y="256"/>
                  </a:moveTo>
                  <a:cubicBezTo>
                    <a:pt x="3244" y="378"/>
                    <a:pt x="1583" y="499"/>
                    <a:pt x="752" y="984"/>
                  </a:cubicBezTo>
                  <a:cubicBezTo>
                    <a:pt x="-79" y="1470"/>
                    <a:pt x="-79" y="2319"/>
                    <a:pt x="87" y="3533"/>
                  </a:cubicBezTo>
                  <a:cubicBezTo>
                    <a:pt x="253" y="4746"/>
                    <a:pt x="586" y="6324"/>
                    <a:pt x="1250" y="7416"/>
                  </a:cubicBezTo>
                  <a:cubicBezTo>
                    <a:pt x="1915" y="8508"/>
                    <a:pt x="2912" y="9115"/>
                    <a:pt x="4241" y="9418"/>
                  </a:cubicBezTo>
                  <a:cubicBezTo>
                    <a:pt x="5570" y="9722"/>
                    <a:pt x="7232" y="9722"/>
                    <a:pt x="8893" y="8569"/>
                  </a:cubicBezTo>
                  <a:cubicBezTo>
                    <a:pt x="10555" y="7416"/>
                    <a:pt x="12216" y="5110"/>
                    <a:pt x="13379" y="3351"/>
                  </a:cubicBezTo>
                  <a:cubicBezTo>
                    <a:pt x="14543" y="1591"/>
                    <a:pt x="15207" y="378"/>
                    <a:pt x="15539" y="74"/>
                  </a:cubicBezTo>
                  <a:cubicBezTo>
                    <a:pt x="15872" y="-229"/>
                    <a:pt x="15872" y="378"/>
                    <a:pt x="16536" y="2259"/>
                  </a:cubicBezTo>
                  <a:cubicBezTo>
                    <a:pt x="17201" y="4140"/>
                    <a:pt x="18530" y="7295"/>
                    <a:pt x="19527" y="10207"/>
                  </a:cubicBezTo>
                  <a:cubicBezTo>
                    <a:pt x="20524" y="13119"/>
                    <a:pt x="21189" y="15789"/>
                    <a:pt x="21355" y="17488"/>
                  </a:cubicBezTo>
                  <a:cubicBezTo>
                    <a:pt x="21521" y="19187"/>
                    <a:pt x="21189" y="19915"/>
                    <a:pt x="20026" y="20461"/>
                  </a:cubicBezTo>
                  <a:cubicBezTo>
                    <a:pt x="18863" y="21007"/>
                    <a:pt x="16869" y="21371"/>
                    <a:pt x="15207" y="21371"/>
                  </a:cubicBezTo>
                  <a:cubicBezTo>
                    <a:pt x="13546" y="21371"/>
                    <a:pt x="12216" y="21007"/>
                    <a:pt x="11386" y="20461"/>
                  </a:cubicBezTo>
                  <a:cubicBezTo>
                    <a:pt x="10555" y="19915"/>
                    <a:pt x="10223" y="19187"/>
                    <a:pt x="10223" y="18519"/>
                  </a:cubicBezTo>
                  <a:cubicBezTo>
                    <a:pt x="10223" y="17852"/>
                    <a:pt x="10555" y="17245"/>
                    <a:pt x="11884" y="16820"/>
                  </a:cubicBezTo>
                  <a:cubicBezTo>
                    <a:pt x="13213" y="16396"/>
                    <a:pt x="15539" y="16153"/>
                    <a:pt x="17866" y="15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122803" y="5330910"/>
              <a:ext cx="59354" cy="21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54" fill="norm" stroke="1" extrusionOk="0">
                  <a:moveTo>
                    <a:pt x="9713" y="0"/>
                  </a:moveTo>
                  <a:cubicBezTo>
                    <a:pt x="5988" y="6023"/>
                    <a:pt x="2264" y="12046"/>
                    <a:pt x="775" y="15681"/>
                  </a:cubicBezTo>
                  <a:cubicBezTo>
                    <a:pt x="-715" y="19315"/>
                    <a:pt x="30" y="20562"/>
                    <a:pt x="2264" y="21081"/>
                  </a:cubicBezTo>
                  <a:cubicBezTo>
                    <a:pt x="4499" y="21600"/>
                    <a:pt x="8223" y="21392"/>
                    <a:pt x="11575" y="20354"/>
                  </a:cubicBezTo>
                  <a:cubicBezTo>
                    <a:pt x="14926" y="19315"/>
                    <a:pt x="17906" y="17446"/>
                    <a:pt x="20885" y="1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093256" y="540711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296456" y="536901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341547" y="5292810"/>
              <a:ext cx="1841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4725"/>
                    <a:pt x="4073" y="9450"/>
                    <a:pt x="1673" y="12375"/>
                  </a:cubicBezTo>
                  <a:cubicBezTo>
                    <a:pt x="-727" y="15300"/>
                    <a:pt x="-727" y="16425"/>
                    <a:pt x="2873" y="17662"/>
                  </a:cubicBezTo>
                  <a:cubicBezTo>
                    <a:pt x="6473" y="18900"/>
                    <a:pt x="13673" y="20250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560848" y="5254710"/>
              <a:ext cx="154175" cy="39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76" fill="norm" stroke="1" extrusionOk="0">
                  <a:moveTo>
                    <a:pt x="3820" y="0"/>
                  </a:moveTo>
                  <a:cubicBezTo>
                    <a:pt x="2361" y="345"/>
                    <a:pt x="902" y="689"/>
                    <a:pt x="318" y="1838"/>
                  </a:cubicBezTo>
                  <a:cubicBezTo>
                    <a:pt x="-266" y="2987"/>
                    <a:pt x="26" y="4940"/>
                    <a:pt x="610" y="6147"/>
                  </a:cubicBezTo>
                  <a:cubicBezTo>
                    <a:pt x="1193" y="7353"/>
                    <a:pt x="2069" y="7813"/>
                    <a:pt x="3966" y="7870"/>
                  </a:cubicBezTo>
                  <a:cubicBezTo>
                    <a:pt x="5864" y="7928"/>
                    <a:pt x="8783" y="7583"/>
                    <a:pt x="11264" y="6664"/>
                  </a:cubicBezTo>
                  <a:cubicBezTo>
                    <a:pt x="13745" y="5745"/>
                    <a:pt x="15788" y="4251"/>
                    <a:pt x="16956" y="3045"/>
                  </a:cubicBezTo>
                  <a:cubicBezTo>
                    <a:pt x="18123" y="1838"/>
                    <a:pt x="18415" y="919"/>
                    <a:pt x="18123" y="689"/>
                  </a:cubicBezTo>
                  <a:cubicBezTo>
                    <a:pt x="17831" y="460"/>
                    <a:pt x="16956" y="919"/>
                    <a:pt x="16518" y="2183"/>
                  </a:cubicBezTo>
                  <a:cubicBezTo>
                    <a:pt x="16080" y="3447"/>
                    <a:pt x="16080" y="5515"/>
                    <a:pt x="16956" y="8215"/>
                  </a:cubicBezTo>
                  <a:cubicBezTo>
                    <a:pt x="17831" y="10915"/>
                    <a:pt x="19583" y="14247"/>
                    <a:pt x="20458" y="16257"/>
                  </a:cubicBezTo>
                  <a:cubicBezTo>
                    <a:pt x="21334" y="18268"/>
                    <a:pt x="21334" y="18957"/>
                    <a:pt x="21188" y="19589"/>
                  </a:cubicBezTo>
                  <a:cubicBezTo>
                    <a:pt x="21042" y="20221"/>
                    <a:pt x="20750" y="20796"/>
                    <a:pt x="19583" y="21140"/>
                  </a:cubicBezTo>
                  <a:cubicBezTo>
                    <a:pt x="18415" y="21485"/>
                    <a:pt x="16372" y="21600"/>
                    <a:pt x="14766" y="21313"/>
                  </a:cubicBezTo>
                  <a:cubicBezTo>
                    <a:pt x="13161" y="21026"/>
                    <a:pt x="11993" y="20336"/>
                    <a:pt x="11702" y="19130"/>
                  </a:cubicBezTo>
                  <a:cubicBezTo>
                    <a:pt x="11410" y="17923"/>
                    <a:pt x="11993" y="16200"/>
                    <a:pt x="12577" y="14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766997" y="5369010"/>
              <a:ext cx="56510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81" fill="norm" stroke="1" extrusionOk="0">
                  <a:moveTo>
                    <a:pt x="14158" y="0"/>
                  </a:moveTo>
                  <a:cubicBezTo>
                    <a:pt x="10958" y="800"/>
                    <a:pt x="7758" y="1600"/>
                    <a:pt x="5358" y="4000"/>
                  </a:cubicBezTo>
                  <a:cubicBezTo>
                    <a:pt x="2958" y="6400"/>
                    <a:pt x="1358" y="10400"/>
                    <a:pt x="558" y="13200"/>
                  </a:cubicBezTo>
                  <a:cubicBezTo>
                    <a:pt x="-242" y="16000"/>
                    <a:pt x="-242" y="17600"/>
                    <a:pt x="958" y="18933"/>
                  </a:cubicBezTo>
                  <a:cubicBezTo>
                    <a:pt x="2158" y="20267"/>
                    <a:pt x="4558" y="21333"/>
                    <a:pt x="8158" y="21467"/>
                  </a:cubicBezTo>
                  <a:cubicBezTo>
                    <a:pt x="11758" y="21600"/>
                    <a:pt x="16558" y="20800"/>
                    <a:pt x="21358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751539" y="5438860"/>
              <a:ext cx="103718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4408" y="17280"/>
                  </a:moveTo>
                  <a:cubicBezTo>
                    <a:pt x="2204" y="18720"/>
                    <a:pt x="0" y="20160"/>
                    <a:pt x="0" y="20880"/>
                  </a:cubicBezTo>
                  <a:cubicBezTo>
                    <a:pt x="0" y="21600"/>
                    <a:pt x="2204" y="21600"/>
                    <a:pt x="6171" y="18000"/>
                  </a:cubicBezTo>
                  <a:cubicBezTo>
                    <a:pt x="10139" y="14400"/>
                    <a:pt x="1586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867956" y="5457910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956856" y="5432510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160056" y="5369010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21600"/>
                    <a:pt x="9818" y="21600"/>
                    <a:pt x="13418" y="18000"/>
                  </a:cubicBezTo>
                  <a:cubicBezTo>
                    <a:pt x="17018" y="14400"/>
                    <a:pt x="193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230884" y="5343610"/>
              <a:ext cx="5617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4430" y="0"/>
                  </a:moveTo>
                  <a:cubicBezTo>
                    <a:pt x="2830" y="4800"/>
                    <a:pt x="1230" y="9600"/>
                    <a:pt x="430" y="12857"/>
                  </a:cubicBezTo>
                  <a:cubicBezTo>
                    <a:pt x="-370" y="16114"/>
                    <a:pt x="-370" y="17829"/>
                    <a:pt x="3230" y="19029"/>
                  </a:cubicBezTo>
                  <a:cubicBezTo>
                    <a:pt x="6830" y="20229"/>
                    <a:pt x="14030" y="20914"/>
                    <a:pt x="21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522006" y="541346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674406" y="54007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953806" y="5356310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023656" y="5311860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299629" y="5247231"/>
              <a:ext cx="146573" cy="40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5" fill="norm" stroke="1" extrusionOk="0">
                  <a:moveTo>
                    <a:pt x="1425" y="391"/>
                  </a:moveTo>
                  <a:cubicBezTo>
                    <a:pt x="808" y="2385"/>
                    <a:pt x="191" y="4379"/>
                    <a:pt x="36" y="5708"/>
                  </a:cubicBezTo>
                  <a:cubicBezTo>
                    <a:pt x="-118" y="7037"/>
                    <a:pt x="191" y="7702"/>
                    <a:pt x="1425" y="7979"/>
                  </a:cubicBezTo>
                  <a:cubicBezTo>
                    <a:pt x="2659" y="8256"/>
                    <a:pt x="4819" y="8145"/>
                    <a:pt x="7133" y="7259"/>
                  </a:cubicBezTo>
                  <a:cubicBezTo>
                    <a:pt x="9448" y="6373"/>
                    <a:pt x="11916" y="4711"/>
                    <a:pt x="13305" y="3603"/>
                  </a:cubicBezTo>
                  <a:cubicBezTo>
                    <a:pt x="14693" y="2496"/>
                    <a:pt x="15002" y="1942"/>
                    <a:pt x="15311" y="1333"/>
                  </a:cubicBezTo>
                  <a:cubicBezTo>
                    <a:pt x="15619" y="723"/>
                    <a:pt x="15928" y="59"/>
                    <a:pt x="15928" y="3"/>
                  </a:cubicBezTo>
                  <a:cubicBezTo>
                    <a:pt x="15928" y="-52"/>
                    <a:pt x="15619" y="502"/>
                    <a:pt x="16236" y="2385"/>
                  </a:cubicBezTo>
                  <a:cubicBezTo>
                    <a:pt x="16853" y="4268"/>
                    <a:pt x="18396" y="7480"/>
                    <a:pt x="19476" y="10360"/>
                  </a:cubicBezTo>
                  <a:cubicBezTo>
                    <a:pt x="20556" y="13240"/>
                    <a:pt x="21173" y="15788"/>
                    <a:pt x="21328" y="17339"/>
                  </a:cubicBezTo>
                  <a:cubicBezTo>
                    <a:pt x="21482" y="18890"/>
                    <a:pt x="21173" y="19443"/>
                    <a:pt x="20556" y="19942"/>
                  </a:cubicBezTo>
                  <a:cubicBezTo>
                    <a:pt x="19939" y="20440"/>
                    <a:pt x="19013" y="20883"/>
                    <a:pt x="17779" y="21160"/>
                  </a:cubicBezTo>
                  <a:cubicBezTo>
                    <a:pt x="16545" y="21437"/>
                    <a:pt x="15002" y="21548"/>
                    <a:pt x="13768" y="21326"/>
                  </a:cubicBezTo>
                  <a:cubicBezTo>
                    <a:pt x="12533" y="21105"/>
                    <a:pt x="11608" y="20551"/>
                    <a:pt x="11145" y="19776"/>
                  </a:cubicBezTo>
                  <a:cubicBezTo>
                    <a:pt x="10682" y="19000"/>
                    <a:pt x="10682" y="18003"/>
                    <a:pt x="11608" y="17006"/>
                  </a:cubicBezTo>
                  <a:cubicBezTo>
                    <a:pt x="12533" y="16010"/>
                    <a:pt x="14385" y="15013"/>
                    <a:pt x="16236" y="14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538800" y="5330910"/>
              <a:ext cx="62707" cy="19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21" fill="norm" stroke="1" extrusionOk="0">
                  <a:moveTo>
                    <a:pt x="12690" y="0"/>
                  </a:moveTo>
                  <a:cubicBezTo>
                    <a:pt x="9810" y="704"/>
                    <a:pt x="6930" y="1409"/>
                    <a:pt x="4770" y="4343"/>
                  </a:cubicBezTo>
                  <a:cubicBezTo>
                    <a:pt x="2610" y="7278"/>
                    <a:pt x="1170" y="12443"/>
                    <a:pt x="450" y="15613"/>
                  </a:cubicBezTo>
                  <a:cubicBezTo>
                    <a:pt x="-270" y="18783"/>
                    <a:pt x="-270" y="19957"/>
                    <a:pt x="1530" y="20661"/>
                  </a:cubicBezTo>
                  <a:cubicBezTo>
                    <a:pt x="3330" y="21365"/>
                    <a:pt x="6930" y="21600"/>
                    <a:pt x="10530" y="20896"/>
                  </a:cubicBezTo>
                  <a:cubicBezTo>
                    <a:pt x="14130" y="20191"/>
                    <a:pt x="17730" y="18548"/>
                    <a:pt x="2133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531656" y="540076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684056" y="5438860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811056" y="5375360"/>
              <a:ext cx="165101" cy="13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0"/>
                  </a:moveTo>
                  <a:cubicBezTo>
                    <a:pt x="277" y="5564"/>
                    <a:pt x="554" y="11127"/>
                    <a:pt x="831" y="14891"/>
                  </a:cubicBezTo>
                  <a:cubicBezTo>
                    <a:pt x="1108" y="18655"/>
                    <a:pt x="1385" y="20618"/>
                    <a:pt x="2077" y="21109"/>
                  </a:cubicBezTo>
                  <a:cubicBezTo>
                    <a:pt x="2769" y="21600"/>
                    <a:pt x="3877" y="20618"/>
                    <a:pt x="4846" y="19145"/>
                  </a:cubicBezTo>
                  <a:cubicBezTo>
                    <a:pt x="5815" y="17673"/>
                    <a:pt x="6646" y="15709"/>
                    <a:pt x="7477" y="13909"/>
                  </a:cubicBezTo>
                  <a:cubicBezTo>
                    <a:pt x="8308" y="12109"/>
                    <a:pt x="9138" y="10473"/>
                    <a:pt x="9554" y="10473"/>
                  </a:cubicBezTo>
                  <a:cubicBezTo>
                    <a:pt x="9969" y="10473"/>
                    <a:pt x="9969" y="12109"/>
                    <a:pt x="10108" y="13745"/>
                  </a:cubicBezTo>
                  <a:cubicBezTo>
                    <a:pt x="10246" y="15382"/>
                    <a:pt x="10523" y="17018"/>
                    <a:pt x="11354" y="17673"/>
                  </a:cubicBezTo>
                  <a:cubicBezTo>
                    <a:pt x="12185" y="18327"/>
                    <a:pt x="13569" y="18000"/>
                    <a:pt x="14954" y="15873"/>
                  </a:cubicBezTo>
                  <a:cubicBezTo>
                    <a:pt x="16338" y="13745"/>
                    <a:pt x="17723" y="9818"/>
                    <a:pt x="18831" y="7200"/>
                  </a:cubicBezTo>
                  <a:cubicBezTo>
                    <a:pt x="19938" y="4582"/>
                    <a:pt x="20769" y="3273"/>
                    <a:pt x="2160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8046006" y="5419810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8720"/>
                    <a:pt x="11012" y="15840"/>
                    <a:pt x="14612" y="12240"/>
                  </a:cubicBezTo>
                  <a:cubicBezTo>
                    <a:pt x="18212" y="8640"/>
                    <a:pt x="1990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081429" y="5362660"/>
              <a:ext cx="217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457"/>
                    <a:pt x="-1443" y="8914"/>
                    <a:pt x="1502" y="12514"/>
                  </a:cubicBezTo>
                  <a:cubicBezTo>
                    <a:pt x="4448" y="16114"/>
                    <a:pt x="12302" y="1885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204756" y="537536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8306356" y="5057860"/>
              <a:ext cx="12078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0" y="0"/>
                  </a:moveTo>
                  <a:cubicBezTo>
                    <a:pt x="3724" y="2342"/>
                    <a:pt x="7448" y="4684"/>
                    <a:pt x="11731" y="7287"/>
                  </a:cubicBezTo>
                  <a:cubicBezTo>
                    <a:pt x="16014" y="9889"/>
                    <a:pt x="20855" y="12752"/>
                    <a:pt x="21228" y="15051"/>
                  </a:cubicBezTo>
                  <a:cubicBezTo>
                    <a:pt x="21600" y="17349"/>
                    <a:pt x="17503" y="19084"/>
                    <a:pt x="14152" y="20082"/>
                  </a:cubicBezTo>
                  <a:cubicBezTo>
                    <a:pt x="10800" y="21080"/>
                    <a:pt x="8193" y="21340"/>
                    <a:pt x="55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416856" y="6816810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378756" y="699461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197906" y="6575510"/>
              <a:ext cx="980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693"/>
                    <a:pt x="21600" y="11386"/>
                    <a:pt x="19440" y="14986"/>
                  </a:cubicBezTo>
                  <a:cubicBezTo>
                    <a:pt x="17280" y="18586"/>
                    <a:pt x="864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032806" y="6962860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6200"/>
                    <a:pt x="12600" y="10800"/>
                    <a:pt x="16200" y="7200"/>
                  </a:cubicBezTo>
                  <a:cubicBezTo>
                    <a:pt x="19800" y="3600"/>
                    <a:pt x="207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032806" y="7064460"/>
              <a:ext cx="203201" cy="30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5363"/>
                  </a:moveTo>
                  <a:cubicBezTo>
                    <a:pt x="225" y="4469"/>
                    <a:pt x="450" y="3575"/>
                    <a:pt x="787" y="3501"/>
                  </a:cubicBezTo>
                  <a:cubicBezTo>
                    <a:pt x="1125" y="3426"/>
                    <a:pt x="1575" y="4171"/>
                    <a:pt x="1912" y="6406"/>
                  </a:cubicBezTo>
                  <a:cubicBezTo>
                    <a:pt x="2250" y="8640"/>
                    <a:pt x="2475" y="12364"/>
                    <a:pt x="2700" y="14748"/>
                  </a:cubicBezTo>
                  <a:cubicBezTo>
                    <a:pt x="2925" y="17131"/>
                    <a:pt x="3150" y="18174"/>
                    <a:pt x="3487" y="19217"/>
                  </a:cubicBezTo>
                  <a:cubicBezTo>
                    <a:pt x="3825" y="20259"/>
                    <a:pt x="4275" y="21302"/>
                    <a:pt x="4725" y="21451"/>
                  </a:cubicBezTo>
                  <a:cubicBezTo>
                    <a:pt x="5175" y="21600"/>
                    <a:pt x="5625" y="20855"/>
                    <a:pt x="6075" y="19142"/>
                  </a:cubicBezTo>
                  <a:cubicBezTo>
                    <a:pt x="6525" y="17429"/>
                    <a:pt x="6975" y="14748"/>
                    <a:pt x="7425" y="13034"/>
                  </a:cubicBezTo>
                  <a:cubicBezTo>
                    <a:pt x="7875" y="11321"/>
                    <a:pt x="8325" y="10577"/>
                    <a:pt x="8662" y="9832"/>
                  </a:cubicBezTo>
                  <a:cubicBezTo>
                    <a:pt x="9000" y="9087"/>
                    <a:pt x="9225" y="8342"/>
                    <a:pt x="9788" y="8193"/>
                  </a:cubicBezTo>
                  <a:cubicBezTo>
                    <a:pt x="10350" y="8044"/>
                    <a:pt x="11250" y="8491"/>
                    <a:pt x="11812" y="9459"/>
                  </a:cubicBezTo>
                  <a:cubicBezTo>
                    <a:pt x="12375" y="10428"/>
                    <a:pt x="12600" y="11917"/>
                    <a:pt x="12825" y="13034"/>
                  </a:cubicBezTo>
                  <a:cubicBezTo>
                    <a:pt x="13050" y="14152"/>
                    <a:pt x="13275" y="14897"/>
                    <a:pt x="13612" y="15641"/>
                  </a:cubicBezTo>
                  <a:cubicBezTo>
                    <a:pt x="13950" y="16386"/>
                    <a:pt x="14400" y="17131"/>
                    <a:pt x="14850" y="16908"/>
                  </a:cubicBezTo>
                  <a:cubicBezTo>
                    <a:pt x="15300" y="16684"/>
                    <a:pt x="15750" y="15492"/>
                    <a:pt x="16875" y="12513"/>
                  </a:cubicBezTo>
                  <a:cubicBezTo>
                    <a:pt x="18000" y="9534"/>
                    <a:pt x="19800" y="4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600332" y="6715210"/>
              <a:ext cx="410375" cy="41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81" fill="norm" stroke="1" extrusionOk="0">
                  <a:moveTo>
                    <a:pt x="18818" y="0"/>
                  </a:moveTo>
                  <a:cubicBezTo>
                    <a:pt x="17156" y="1218"/>
                    <a:pt x="15494" y="2437"/>
                    <a:pt x="13390" y="3877"/>
                  </a:cubicBezTo>
                  <a:cubicBezTo>
                    <a:pt x="11285" y="5317"/>
                    <a:pt x="8738" y="6978"/>
                    <a:pt x="7021" y="8086"/>
                  </a:cubicBezTo>
                  <a:cubicBezTo>
                    <a:pt x="5304" y="9194"/>
                    <a:pt x="4418" y="9748"/>
                    <a:pt x="3698" y="10246"/>
                  </a:cubicBezTo>
                  <a:cubicBezTo>
                    <a:pt x="2978" y="10745"/>
                    <a:pt x="2424" y="11188"/>
                    <a:pt x="2424" y="11409"/>
                  </a:cubicBezTo>
                  <a:cubicBezTo>
                    <a:pt x="2424" y="11631"/>
                    <a:pt x="2978" y="11631"/>
                    <a:pt x="4473" y="11631"/>
                  </a:cubicBezTo>
                  <a:cubicBezTo>
                    <a:pt x="5968" y="11631"/>
                    <a:pt x="8405" y="11631"/>
                    <a:pt x="9845" y="11852"/>
                  </a:cubicBezTo>
                  <a:cubicBezTo>
                    <a:pt x="11285" y="12074"/>
                    <a:pt x="11728" y="12517"/>
                    <a:pt x="11784" y="12960"/>
                  </a:cubicBezTo>
                  <a:cubicBezTo>
                    <a:pt x="11839" y="13403"/>
                    <a:pt x="11507" y="13846"/>
                    <a:pt x="10178" y="14622"/>
                  </a:cubicBezTo>
                  <a:cubicBezTo>
                    <a:pt x="8848" y="15397"/>
                    <a:pt x="6522" y="16505"/>
                    <a:pt x="4750" y="17391"/>
                  </a:cubicBezTo>
                  <a:cubicBezTo>
                    <a:pt x="2978" y="18277"/>
                    <a:pt x="1759" y="18942"/>
                    <a:pt x="984" y="19495"/>
                  </a:cubicBezTo>
                  <a:cubicBezTo>
                    <a:pt x="208" y="20049"/>
                    <a:pt x="-124" y="20492"/>
                    <a:pt x="42" y="20825"/>
                  </a:cubicBezTo>
                  <a:cubicBezTo>
                    <a:pt x="208" y="21157"/>
                    <a:pt x="873" y="21378"/>
                    <a:pt x="3254" y="21489"/>
                  </a:cubicBezTo>
                  <a:cubicBezTo>
                    <a:pt x="5636" y="21600"/>
                    <a:pt x="9734" y="21600"/>
                    <a:pt x="13058" y="21545"/>
                  </a:cubicBezTo>
                  <a:cubicBezTo>
                    <a:pt x="16381" y="21489"/>
                    <a:pt x="18928" y="21378"/>
                    <a:pt x="21476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636056" y="736291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636056" y="726131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724956" y="733751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737656" y="7432760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915456" y="7318460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686856" y="6537410"/>
              <a:ext cx="158751" cy="19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4273"/>
                  </a:moveTo>
                  <a:cubicBezTo>
                    <a:pt x="1152" y="8308"/>
                    <a:pt x="2304" y="12343"/>
                    <a:pt x="3168" y="15547"/>
                  </a:cubicBezTo>
                  <a:cubicBezTo>
                    <a:pt x="4032" y="18752"/>
                    <a:pt x="4608" y="21125"/>
                    <a:pt x="5184" y="21363"/>
                  </a:cubicBezTo>
                  <a:cubicBezTo>
                    <a:pt x="5760" y="21600"/>
                    <a:pt x="6336" y="19701"/>
                    <a:pt x="6768" y="18040"/>
                  </a:cubicBezTo>
                  <a:cubicBezTo>
                    <a:pt x="7200" y="16378"/>
                    <a:pt x="7488" y="14954"/>
                    <a:pt x="7632" y="13648"/>
                  </a:cubicBezTo>
                  <a:cubicBezTo>
                    <a:pt x="7776" y="12343"/>
                    <a:pt x="7776" y="11156"/>
                    <a:pt x="7920" y="11156"/>
                  </a:cubicBezTo>
                  <a:cubicBezTo>
                    <a:pt x="8064" y="11156"/>
                    <a:pt x="8352" y="12343"/>
                    <a:pt x="8928" y="13530"/>
                  </a:cubicBezTo>
                  <a:cubicBezTo>
                    <a:pt x="9504" y="14716"/>
                    <a:pt x="10368" y="15903"/>
                    <a:pt x="11232" y="16971"/>
                  </a:cubicBezTo>
                  <a:cubicBezTo>
                    <a:pt x="12096" y="18040"/>
                    <a:pt x="12960" y="18989"/>
                    <a:pt x="13680" y="18870"/>
                  </a:cubicBezTo>
                  <a:cubicBezTo>
                    <a:pt x="14400" y="18752"/>
                    <a:pt x="14976" y="17565"/>
                    <a:pt x="16272" y="14242"/>
                  </a:cubicBezTo>
                  <a:cubicBezTo>
                    <a:pt x="17568" y="10919"/>
                    <a:pt x="19584" y="5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239306" y="6760185"/>
              <a:ext cx="206111" cy="61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0" fill="norm" stroke="1" extrusionOk="0">
                  <a:moveTo>
                    <a:pt x="2645" y="204"/>
                  </a:moveTo>
                  <a:cubicBezTo>
                    <a:pt x="1763" y="2349"/>
                    <a:pt x="882" y="4494"/>
                    <a:pt x="441" y="5789"/>
                  </a:cubicBezTo>
                  <a:cubicBezTo>
                    <a:pt x="0" y="7083"/>
                    <a:pt x="0" y="7527"/>
                    <a:pt x="0" y="7934"/>
                  </a:cubicBezTo>
                  <a:cubicBezTo>
                    <a:pt x="0" y="8341"/>
                    <a:pt x="0" y="8711"/>
                    <a:pt x="551" y="8933"/>
                  </a:cubicBezTo>
                  <a:cubicBezTo>
                    <a:pt x="1102" y="9155"/>
                    <a:pt x="2204" y="9229"/>
                    <a:pt x="3857" y="8970"/>
                  </a:cubicBezTo>
                  <a:cubicBezTo>
                    <a:pt x="5510" y="8711"/>
                    <a:pt x="7714" y="8119"/>
                    <a:pt x="10029" y="7009"/>
                  </a:cubicBezTo>
                  <a:cubicBezTo>
                    <a:pt x="12343" y="5900"/>
                    <a:pt x="14767" y="4272"/>
                    <a:pt x="16090" y="3237"/>
                  </a:cubicBezTo>
                  <a:cubicBezTo>
                    <a:pt x="17412" y="2201"/>
                    <a:pt x="17633" y="1757"/>
                    <a:pt x="17743" y="1240"/>
                  </a:cubicBezTo>
                  <a:cubicBezTo>
                    <a:pt x="17853" y="722"/>
                    <a:pt x="17853" y="130"/>
                    <a:pt x="17853" y="19"/>
                  </a:cubicBezTo>
                  <a:cubicBezTo>
                    <a:pt x="17853" y="-92"/>
                    <a:pt x="17853" y="278"/>
                    <a:pt x="17853" y="1498"/>
                  </a:cubicBezTo>
                  <a:cubicBezTo>
                    <a:pt x="17853" y="2719"/>
                    <a:pt x="17853" y="4790"/>
                    <a:pt x="18404" y="6861"/>
                  </a:cubicBezTo>
                  <a:cubicBezTo>
                    <a:pt x="18955" y="8933"/>
                    <a:pt x="20057" y="11004"/>
                    <a:pt x="20718" y="12890"/>
                  </a:cubicBezTo>
                  <a:cubicBezTo>
                    <a:pt x="21380" y="14776"/>
                    <a:pt x="21600" y="16478"/>
                    <a:pt x="21380" y="17735"/>
                  </a:cubicBezTo>
                  <a:cubicBezTo>
                    <a:pt x="21159" y="18993"/>
                    <a:pt x="20498" y="19807"/>
                    <a:pt x="19727" y="20361"/>
                  </a:cubicBezTo>
                  <a:cubicBezTo>
                    <a:pt x="18955" y="20916"/>
                    <a:pt x="18073" y="21212"/>
                    <a:pt x="17082" y="21360"/>
                  </a:cubicBezTo>
                  <a:cubicBezTo>
                    <a:pt x="16090" y="21508"/>
                    <a:pt x="14988" y="21508"/>
                    <a:pt x="13445" y="21101"/>
                  </a:cubicBezTo>
                  <a:cubicBezTo>
                    <a:pt x="11902" y="20694"/>
                    <a:pt x="9918" y="19881"/>
                    <a:pt x="8596" y="19326"/>
                  </a:cubicBezTo>
                  <a:cubicBezTo>
                    <a:pt x="7273" y="18771"/>
                    <a:pt x="6612" y="18475"/>
                    <a:pt x="6943" y="17957"/>
                  </a:cubicBezTo>
                  <a:cubicBezTo>
                    <a:pt x="7273" y="17440"/>
                    <a:pt x="8596" y="16700"/>
                    <a:pt x="9918" y="15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589026" y="6943810"/>
              <a:ext cx="50331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0" fill="norm" stroke="1" extrusionOk="0">
                  <a:moveTo>
                    <a:pt x="2500" y="0"/>
                  </a:moveTo>
                  <a:cubicBezTo>
                    <a:pt x="1600" y="5400"/>
                    <a:pt x="700" y="10800"/>
                    <a:pt x="250" y="14175"/>
                  </a:cubicBezTo>
                  <a:cubicBezTo>
                    <a:pt x="-200" y="17550"/>
                    <a:pt x="-200" y="18900"/>
                    <a:pt x="1600" y="19912"/>
                  </a:cubicBezTo>
                  <a:cubicBezTo>
                    <a:pt x="3400" y="20925"/>
                    <a:pt x="7000" y="21600"/>
                    <a:pt x="10600" y="21488"/>
                  </a:cubicBezTo>
                  <a:cubicBezTo>
                    <a:pt x="14200" y="21375"/>
                    <a:pt x="17800" y="20475"/>
                    <a:pt x="2140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569506" y="702001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677456" y="7064460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730373" y="7007310"/>
              <a:ext cx="423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89"/>
                    <a:pt x="0" y="7579"/>
                    <a:pt x="0" y="11179"/>
                  </a:cubicBezTo>
                  <a:cubicBezTo>
                    <a:pt x="0" y="14779"/>
                    <a:pt x="108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823506" y="696921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880656" y="6950160"/>
              <a:ext cx="5031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0" y="0"/>
                  </a:moveTo>
                  <a:cubicBezTo>
                    <a:pt x="4320" y="232"/>
                    <a:pt x="8640" y="465"/>
                    <a:pt x="12960" y="2787"/>
                  </a:cubicBezTo>
                  <a:cubicBezTo>
                    <a:pt x="17280" y="5110"/>
                    <a:pt x="21600" y="9523"/>
                    <a:pt x="20304" y="13006"/>
                  </a:cubicBezTo>
                  <a:cubicBezTo>
                    <a:pt x="19008" y="16490"/>
                    <a:pt x="12096" y="19045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497212" y="6943810"/>
              <a:ext cx="659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14955" y="0"/>
                  </a:moveTo>
                  <a:cubicBezTo>
                    <a:pt x="11580" y="480"/>
                    <a:pt x="8205" y="960"/>
                    <a:pt x="5167" y="3240"/>
                  </a:cubicBezTo>
                  <a:cubicBezTo>
                    <a:pt x="2130" y="5520"/>
                    <a:pt x="-570" y="9600"/>
                    <a:pt x="105" y="12840"/>
                  </a:cubicBezTo>
                  <a:cubicBezTo>
                    <a:pt x="780" y="16080"/>
                    <a:pt x="4830" y="18480"/>
                    <a:pt x="8880" y="19800"/>
                  </a:cubicBezTo>
                  <a:cubicBezTo>
                    <a:pt x="12930" y="21120"/>
                    <a:pt x="16980" y="21360"/>
                    <a:pt x="21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988606" y="703906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160056" y="6937460"/>
              <a:ext cx="13970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5116"/>
                  </a:moveTo>
                  <a:cubicBezTo>
                    <a:pt x="982" y="9663"/>
                    <a:pt x="1964" y="14211"/>
                    <a:pt x="2782" y="17195"/>
                  </a:cubicBezTo>
                  <a:cubicBezTo>
                    <a:pt x="3600" y="20179"/>
                    <a:pt x="4255" y="21600"/>
                    <a:pt x="4909" y="21458"/>
                  </a:cubicBezTo>
                  <a:cubicBezTo>
                    <a:pt x="5564" y="21316"/>
                    <a:pt x="6218" y="19611"/>
                    <a:pt x="6709" y="18047"/>
                  </a:cubicBezTo>
                  <a:cubicBezTo>
                    <a:pt x="7200" y="16484"/>
                    <a:pt x="7527" y="15063"/>
                    <a:pt x="7855" y="13642"/>
                  </a:cubicBezTo>
                  <a:cubicBezTo>
                    <a:pt x="8182" y="12221"/>
                    <a:pt x="8509" y="10800"/>
                    <a:pt x="9000" y="10800"/>
                  </a:cubicBezTo>
                  <a:cubicBezTo>
                    <a:pt x="9491" y="10800"/>
                    <a:pt x="10145" y="12221"/>
                    <a:pt x="10636" y="13642"/>
                  </a:cubicBezTo>
                  <a:cubicBezTo>
                    <a:pt x="11127" y="15063"/>
                    <a:pt x="11455" y="16484"/>
                    <a:pt x="11945" y="17905"/>
                  </a:cubicBezTo>
                  <a:cubicBezTo>
                    <a:pt x="12436" y="19326"/>
                    <a:pt x="13091" y="20747"/>
                    <a:pt x="13909" y="20889"/>
                  </a:cubicBezTo>
                  <a:cubicBezTo>
                    <a:pt x="14727" y="21032"/>
                    <a:pt x="15709" y="19895"/>
                    <a:pt x="17018" y="16200"/>
                  </a:cubicBezTo>
                  <a:cubicBezTo>
                    <a:pt x="18327" y="12505"/>
                    <a:pt x="19964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836206" y="686126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686754" y="6119037"/>
              <a:ext cx="206862" cy="137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522" fill="norm" stroke="1" extrusionOk="0">
                  <a:moveTo>
                    <a:pt x="4860" y="188"/>
                  </a:moveTo>
                  <a:cubicBezTo>
                    <a:pt x="7212" y="55"/>
                    <a:pt x="9565" y="-78"/>
                    <a:pt x="11810" y="55"/>
                  </a:cubicBezTo>
                  <a:cubicBezTo>
                    <a:pt x="14056" y="188"/>
                    <a:pt x="16194" y="587"/>
                    <a:pt x="16729" y="1251"/>
                  </a:cubicBezTo>
                  <a:cubicBezTo>
                    <a:pt x="17264" y="1916"/>
                    <a:pt x="16194" y="2846"/>
                    <a:pt x="13842" y="3860"/>
                  </a:cubicBezTo>
                  <a:cubicBezTo>
                    <a:pt x="11489" y="4873"/>
                    <a:pt x="7854" y="5970"/>
                    <a:pt x="5074" y="7050"/>
                  </a:cubicBezTo>
                  <a:cubicBezTo>
                    <a:pt x="2293" y="8130"/>
                    <a:pt x="369" y="9193"/>
                    <a:pt x="48" y="10174"/>
                  </a:cubicBezTo>
                  <a:cubicBezTo>
                    <a:pt x="-273" y="11154"/>
                    <a:pt x="1010" y="12051"/>
                    <a:pt x="3790" y="12865"/>
                  </a:cubicBezTo>
                  <a:cubicBezTo>
                    <a:pt x="6571" y="13680"/>
                    <a:pt x="10848" y="14411"/>
                    <a:pt x="14270" y="15158"/>
                  </a:cubicBezTo>
                  <a:cubicBezTo>
                    <a:pt x="17691" y="15906"/>
                    <a:pt x="20258" y="16670"/>
                    <a:pt x="20792" y="17518"/>
                  </a:cubicBezTo>
                  <a:cubicBezTo>
                    <a:pt x="21327" y="18365"/>
                    <a:pt x="19830" y="19296"/>
                    <a:pt x="17264" y="19977"/>
                  </a:cubicBezTo>
                  <a:cubicBezTo>
                    <a:pt x="14697" y="20658"/>
                    <a:pt x="11062" y="21090"/>
                    <a:pt x="7426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8205655" y="6122544"/>
              <a:ext cx="169494" cy="14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29" fill="norm" stroke="1" extrusionOk="0">
                  <a:moveTo>
                    <a:pt x="2287" y="3042"/>
                  </a:moveTo>
                  <a:cubicBezTo>
                    <a:pt x="2020" y="1521"/>
                    <a:pt x="1754" y="0"/>
                    <a:pt x="1620" y="0"/>
                  </a:cubicBezTo>
                  <a:cubicBezTo>
                    <a:pt x="1487" y="0"/>
                    <a:pt x="1487" y="1521"/>
                    <a:pt x="1220" y="4259"/>
                  </a:cubicBezTo>
                  <a:cubicBezTo>
                    <a:pt x="954" y="6997"/>
                    <a:pt x="420" y="10952"/>
                    <a:pt x="154" y="14299"/>
                  </a:cubicBezTo>
                  <a:cubicBezTo>
                    <a:pt x="-113" y="17645"/>
                    <a:pt x="-113" y="20383"/>
                    <a:pt x="820" y="20992"/>
                  </a:cubicBezTo>
                  <a:cubicBezTo>
                    <a:pt x="1754" y="21600"/>
                    <a:pt x="3620" y="20079"/>
                    <a:pt x="4954" y="18710"/>
                  </a:cubicBezTo>
                  <a:cubicBezTo>
                    <a:pt x="6287" y="17341"/>
                    <a:pt x="7087" y="16124"/>
                    <a:pt x="8020" y="16124"/>
                  </a:cubicBezTo>
                  <a:cubicBezTo>
                    <a:pt x="8954" y="16124"/>
                    <a:pt x="10020" y="17341"/>
                    <a:pt x="11220" y="18406"/>
                  </a:cubicBezTo>
                  <a:cubicBezTo>
                    <a:pt x="12420" y="19470"/>
                    <a:pt x="13754" y="20383"/>
                    <a:pt x="14954" y="20383"/>
                  </a:cubicBezTo>
                  <a:cubicBezTo>
                    <a:pt x="16154" y="20383"/>
                    <a:pt x="17220" y="19470"/>
                    <a:pt x="18287" y="16885"/>
                  </a:cubicBezTo>
                  <a:cubicBezTo>
                    <a:pt x="19354" y="14299"/>
                    <a:pt x="20420" y="10039"/>
                    <a:pt x="20954" y="7149"/>
                  </a:cubicBezTo>
                  <a:cubicBezTo>
                    <a:pt x="21487" y="4259"/>
                    <a:pt x="21487" y="2738"/>
                    <a:pt x="20954" y="2282"/>
                  </a:cubicBezTo>
                  <a:cubicBezTo>
                    <a:pt x="20420" y="1825"/>
                    <a:pt x="19354" y="2434"/>
                    <a:pt x="18287" y="3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517802" y="6207210"/>
              <a:ext cx="36005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61" y="0"/>
                  </a:moveTo>
                  <a:cubicBezTo>
                    <a:pt x="1150" y="2400"/>
                    <a:pt x="140" y="4800"/>
                    <a:pt x="13" y="6000"/>
                  </a:cubicBezTo>
                  <a:cubicBezTo>
                    <a:pt x="-113" y="7200"/>
                    <a:pt x="645" y="7200"/>
                    <a:pt x="3361" y="9600"/>
                  </a:cubicBezTo>
                  <a:cubicBezTo>
                    <a:pt x="6076" y="12000"/>
                    <a:pt x="10750" y="16800"/>
                    <a:pt x="14098" y="19200"/>
                  </a:cubicBezTo>
                  <a:cubicBezTo>
                    <a:pt x="17445" y="21600"/>
                    <a:pt x="19466" y="21600"/>
                    <a:pt x="2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795036" y="6147113"/>
              <a:ext cx="80924" cy="18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1" h="21453" fill="norm" stroke="1" extrusionOk="0">
                  <a:moveTo>
                    <a:pt x="14291" y="2523"/>
                  </a:moveTo>
                  <a:cubicBezTo>
                    <a:pt x="12184" y="1795"/>
                    <a:pt x="10077" y="1066"/>
                    <a:pt x="7179" y="581"/>
                  </a:cubicBezTo>
                  <a:cubicBezTo>
                    <a:pt x="4281" y="96"/>
                    <a:pt x="594" y="-147"/>
                    <a:pt x="67" y="96"/>
                  </a:cubicBezTo>
                  <a:cubicBezTo>
                    <a:pt x="-460" y="338"/>
                    <a:pt x="2174" y="1066"/>
                    <a:pt x="5862" y="2159"/>
                  </a:cubicBezTo>
                  <a:cubicBezTo>
                    <a:pt x="9550" y="3251"/>
                    <a:pt x="14291" y="4707"/>
                    <a:pt x="17189" y="6770"/>
                  </a:cubicBezTo>
                  <a:cubicBezTo>
                    <a:pt x="20086" y="8833"/>
                    <a:pt x="21140" y="11502"/>
                    <a:pt x="19033" y="14051"/>
                  </a:cubicBezTo>
                  <a:cubicBezTo>
                    <a:pt x="16925" y="16599"/>
                    <a:pt x="11657" y="19026"/>
                    <a:pt x="6389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024331" y="6143710"/>
              <a:ext cx="194309" cy="15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58" fill="norm" stroke="1" extrusionOk="0">
                  <a:moveTo>
                    <a:pt x="9110" y="0"/>
                  </a:moveTo>
                  <a:cubicBezTo>
                    <a:pt x="8405" y="5400"/>
                    <a:pt x="7701" y="10800"/>
                    <a:pt x="6996" y="14100"/>
                  </a:cubicBezTo>
                  <a:cubicBezTo>
                    <a:pt x="6292" y="17400"/>
                    <a:pt x="5588" y="18600"/>
                    <a:pt x="4531" y="19650"/>
                  </a:cubicBezTo>
                  <a:cubicBezTo>
                    <a:pt x="3475" y="20700"/>
                    <a:pt x="2066" y="21600"/>
                    <a:pt x="1244" y="21300"/>
                  </a:cubicBezTo>
                  <a:cubicBezTo>
                    <a:pt x="423" y="21000"/>
                    <a:pt x="188" y="19500"/>
                    <a:pt x="70" y="18000"/>
                  </a:cubicBezTo>
                  <a:cubicBezTo>
                    <a:pt x="-47" y="16500"/>
                    <a:pt x="-47" y="15000"/>
                    <a:pt x="305" y="13650"/>
                  </a:cubicBezTo>
                  <a:cubicBezTo>
                    <a:pt x="657" y="12300"/>
                    <a:pt x="1362" y="11100"/>
                    <a:pt x="2653" y="11100"/>
                  </a:cubicBezTo>
                  <a:cubicBezTo>
                    <a:pt x="3944" y="11100"/>
                    <a:pt x="5823" y="12300"/>
                    <a:pt x="7818" y="13800"/>
                  </a:cubicBezTo>
                  <a:cubicBezTo>
                    <a:pt x="9814" y="15300"/>
                    <a:pt x="11927" y="17100"/>
                    <a:pt x="14157" y="17250"/>
                  </a:cubicBezTo>
                  <a:cubicBezTo>
                    <a:pt x="16388" y="17400"/>
                    <a:pt x="18736" y="15900"/>
                    <a:pt x="20027" y="14250"/>
                  </a:cubicBezTo>
                  <a:cubicBezTo>
                    <a:pt x="21318" y="12600"/>
                    <a:pt x="21553" y="10800"/>
                    <a:pt x="21553" y="9150"/>
                  </a:cubicBezTo>
                  <a:cubicBezTo>
                    <a:pt x="21553" y="7500"/>
                    <a:pt x="21318" y="6000"/>
                    <a:pt x="19440" y="5100"/>
                  </a:cubicBezTo>
                  <a:cubicBezTo>
                    <a:pt x="17562" y="4200"/>
                    <a:pt x="14040" y="3900"/>
                    <a:pt x="11810" y="4200"/>
                  </a:cubicBezTo>
                  <a:cubicBezTo>
                    <a:pt x="9579" y="4500"/>
                    <a:pt x="8640" y="5400"/>
                    <a:pt x="8170" y="6150"/>
                  </a:cubicBezTo>
                  <a:cubicBezTo>
                    <a:pt x="7701" y="6900"/>
                    <a:pt x="7701" y="7500"/>
                    <a:pt x="7701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601756" y="6226260"/>
              <a:ext cx="342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1440"/>
                    <a:pt x="8533" y="2880"/>
                    <a:pt x="12133" y="6480"/>
                  </a:cubicBezTo>
                  <a:cubicBezTo>
                    <a:pt x="15733" y="10080"/>
                    <a:pt x="18667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550956" y="6346910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20571"/>
                    <a:pt x="7906" y="19543"/>
                    <a:pt x="11506" y="15943"/>
                  </a:cubicBezTo>
                  <a:cubicBezTo>
                    <a:pt x="15106" y="12343"/>
                    <a:pt x="18353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777439" y="6169110"/>
              <a:ext cx="24282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600" fill="norm" stroke="1" extrusionOk="0">
                  <a:moveTo>
                    <a:pt x="7385" y="0"/>
                  </a:moveTo>
                  <a:cubicBezTo>
                    <a:pt x="5538" y="0"/>
                    <a:pt x="3692" y="0"/>
                    <a:pt x="2308" y="0"/>
                  </a:cubicBezTo>
                  <a:cubicBezTo>
                    <a:pt x="923" y="0"/>
                    <a:pt x="0" y="0"/>
                    <a:pt x="0" y="216"/>
                  </a:cubicBezTo>
                  <a:cubicBezTo>
                    <a:pt x="0" y="432"/>
                    <a:pt x="923" y="864"/>
                    <a:pt x="3785" y="1656"/>
                  </a:cubicBezTo>
                  <a:cubicBezTo>
                    <a:pt x="6646" y="2448"/>
                    <a:pt x="11446" y="3600"/>
                    <a:pt x="14862" y="4752"/>
                  </a:cubicBezTo>
                  <a:cubicBezTo>
                    <a:pt x="18277" y="5904"/>
                    <a:pt x="20308" y="7056"/>
                    <a:pt x="20954" y="8496"/>
                  </a:cubicBezTo>
                  <a:cubicBezTo>
                    <a:pt x="21600" y="9936"/>
                    <a:pt x="20862" y="11664"/>
                    <a:pt x="18646" y="13896"/>
                  </a:cubicBezTo>
                  <a:cubicBezTo>
                    <a:pt x="16431" y="16128"/>
                    <a:pt x="12738" y="18864"/>
                    <a:pt x="90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576003" y="6114985"/>
              <a:ext cx="158369" cy="38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349" fill="norm" stroke="1" extrusionOk="0">
                  <a:moveTo>
                    <a:pt x="18755" y="2969"/>
                  </a:moveTo>
                  <a:cubicBezTo>
                    <a:pt x="17924" y="1924"/>
                    <a:pt x="17093" y="879"/>
                    <a:pt x="15985" y="357"/>
                  </a:cubicBezTo>
                  <a:cubicBezTo>
                    <a:pt x="14878" y="-166"/>
                    <a:pt x="13493" y="-166"/>
                    <a:pt x="10862" y="705"/>
                  </a:cubicBezTo>
                  <a:cubicBezTo>
                    <a:pt x="8232" y="1576"/>
                    <a:pt x="4355" y="3318"/>
                    <a:pt x="2139" y="4828"/>
                  </a:cubicBezTo>
                  <a:cubicBezTo>
                    <a:pt x="-76" y="6337"/>
                    <a:pt x="-630" y="7615"/>
                    <a:pt x="755" y="8892"/>
                  </a:cubicBezTo>
                  <a:cubicBezTo>
                    <a:pt x="2139" y="10169"/>
                    <a:pt x="5462" y="11447"/>
                    <a:pt x="9062" y="12608"/>
                  </a:cubicBezTo>
                  <a:cubicBezTo>
                    <a:pt x="12662" y="13769"/>
                    <a:pt x="16539" y="14815"/>
                    <a:pt x="18616" y="15628"/>
                  </a:cubicBezTo>
                  <a:cubicBezTo>
                    <a:pt x="20693" y="16440"/>
                    <a:pt x="20970" y="17021"/>
                    <a:pt x="20555" y="17660"/>
                  </a:cubicBezTo>
                  <a:cubicBezTo>
                    <a:pt x="20139" y="18299"/>
                    <a:pt x="19032" y="18995"/>
                    <a:pt x="16955" y="19634"/>
                  </a:cubicBezTo>
                  <a:cubicBezTo>
                    <a:pt x="14878" y="20273"/>
                    <a:pt x="11832" y="20853"/>
                    <a:pt x="9339" y="21144"/>
                  </a:cubicBezTo>
                  <a:cubicBezTo>
                    <a:pt x="6847" y="21434"/>
                    <a:pt x="4908" y="21434"/>
                    <a:pt x="3939" y="21028"/>
                  </a:cubicBezTo>
                  <a:cubicBezTo>
                    <a:pt x="2970" y="20621"/>
                    <a:pt x="2970" y="19808"/>
                    <a:pt x="2970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794337" y="6196806"/>
              <a:ext cx="248870" cy="398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12" fill="norm" stroke="1" extrusionOk="0">
                  <a:moveTo>
                    <a:pt x="3400" y="20233"/>
                  </a:moveTo>
                  <a:cubicBezTo>
                    <a:pt x="2485" y="20799"/>
                    <a:pt x="1569" y="21364"/>
                    <a:pt x="929" y="21307"/>
                  </a:cubicBezTo>
                  <a:cubicBezTo>
                    <a:pt x="288" y="21251"/>
                    <a:pt x="-78" y="20572"/>
                    <a:pt x="14" y="18424"/>
                  </a:cubicBezTo>
                  <a:cubicBezTo>
                    <a:pt x="105" y="16275"/>
                    <a:pt x="654" y="12656"/>
                    <a:pt x="1203" y="9659"/>
                  </a:cubicBezTo>
                  <a:cubicBezTo>
                    <a:pt x="1753" y="6662"/>
                    <a:pt x="2302" y="4288"/>
                    <a:pt x="2759" y="2817"/>
                  </a:cubicBezTo>
                  <a:cubicBezTo>
                    <a:pt x="3217" y="1347"/>
                    <a:pt x="3583" y="782"/>
                    <a:pt x="4224" y="386"/>
                  </a:cubicBezTo>
                  <a:cubicBezTo>
                    <a:pt x="4864" y="-10"/>
                    <a:pt x="5780" y="-236"/>
                    <a:pt x="6420" y="386"/>
                  </a:cubicBezTo>
                  <a:cubicBezTo>
                    <a:pt x="7061" y="1008"/>
                    <a:pt x="7427" y="2478"/>
                    <a:pt x="7610" y="3552"/>
                  </a:cubicBezTo>
                  <a:cubicBezTo>
                    <a:pt x="7793" y="4627"/>
                    <a:pt x="7793" y="5305"/>
                    <a:pt x="7976" y="5927"/>
                  </a:cubicBezTo>
                  <a:cubicBezTo>
                    <a:pt x="8159" y="6549"/>
                    <a:pt x="8525" y="7115"/>
                    <a:pt x="9166" y="7341"/>
                  </a:cubicBezTo>
                  <a:cubicBezTo>
                    <a:pt x="9807" y="7567"/>
                    <a:pt x="10722" y="7454"/>
                    <a:pt x="11912" y="6606"/>
                  </a:cubicBezTo>
                  <a:cubicBezTo>
                    <a:pt x="13102" y="5758"/>
                    <a:pt x="14566" y="4174"/>
                    <a:pt x="15573" y="3044"/>
                  </a:cubicBezTo>
                  <a:cubicBezTo>
                    <a:pt x="16580" y="1913"/>
                    <a:pt x="17129" y="1234"/>
                    <a:pt x="17861" y="725"/>
                  </a:cubicBezTo>
                  <a:cubicBezTo>
                    <a:pt x="18593" y="216"/>
                    <a:pt x="19508" y="-123"/>
                    <a:pt x="20149" y="47"/>
                  </a:cubicBezTo>
                  <a:cubicBezTo>
                    <a:pt x="20790" y="216"/>
                    <a:pt x="21156" y="895"/>
                    <a:pt x="21064" y="2535"/>
                  </a:cubicBezTo>
                  <a:cubicBezTo>
                    <a:pt x="20973" y="4174"/>
                    <a:pt x="20424" y="6776"/>
                    <a:pt x="20424" y="8868"/>
                  </a:cubicBezTo>
                  <a:cubicBezTo>
                    <a:pt x="20424" y="10960"/>
                    <a:pt x="20973" y="12543"/>
                    <a:pt x="21522" y="14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1078337" y="6197548"/>
              <a:ext cx="161720" cy="36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22" fill="norm" stroke="1" extrusionOk="0">
                  <a:moveTo>
                    <a:pt x="9650" y="3546"/>
                  </a:moveTo>
                  <a:cubicBezTo>
                    <a:pt x="7126" y="7270"/>
                    <a:pt x="4601" y="10994"/>
                    <a:pt x="3058" y="13725"/>
                  </a:cubicBezTo>
                  <a:cubicBezTo>
                    <a:pt x="1515" y="16456"/>
                    <a:pt x="954" y="18194"/>
                    <a:pt x="533" y="19436"/>
                  </a:cubicBezTo>
                  <a:cubicBezTo>
                    <a:pt x="113" y="20677"/>
                    <a:pt x="-168" y="21422"/>
                    <a:pt x="113" y="21422"/>
                  </a:cubicBezTo>
                  <a:cubicBezTo>
                    <a:pt x="393" y="21422"/>
                    <a:pt x="1235" y="20677"/>
                    <a:pt x="2918" y="18505"/>
                  </a:cubicBezTo>
                  <a:cubicBezTo>
                    <a:pt x="4601" y="16332"/>
                    <a:pt x="7126" y="12732"/>
                    <a:pt x="9650" y="9505"/>
                  </a:cubicBezTo>
                  <a:cubicBezTo>
                    <a:pt x="12175" y="6277"/>
                    <a:pt x="14700" y="3422"/>
                    <a:pt x="16523" y="1808"/>
                  </a:cubicBezTo>
                  <a:cubicBezTo>
                    <a:pt x="18346" y="194"/>
                    <a:pt x="19468" y="-178"/>
                    <a:pt x="20170" y="70"/>
                  </a:cubicBezTo>
                  <a:cubicBezTo>
                    <a:pt x="20871" y="319"/>
                    <a:pt x="21151" y="1188"/>
                    <a:pt x="21151" y="3732"/>
                  </a:cubicBezTo>
                  <a:cubicBezTo>
                    <a:pt x="21151" y="6277"/>
                    <a:pt x="20871" y="10498"/>
                    <a:pt x="20871" y="13291"/>
                  </a:cubicBezTo>
                  <a:cubicBezTo>
                    <a:pt x="20871" y="16084"/>
                    <a:pt x="21151" y="17450"/>
                    <a:pt x="21432" y="1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1094006" y="641676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186764" y="7032710"/>
              <a:ext cx="176743" cy="18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5" fill="norm" stroke="1" extrusionOk="0">
                  <a:moveTo>
                    <a:pt x="2957" y="0"/>
                  </a:moveTo>
                  <a:cubicBezTo>
                    <a:pt x="1928" y="4080"/>
                    <a:pt x="900" y="8160"/>
                    <a:pt x="385" y="11520"/>
                  </a:cubicBezTo>
                  <a:cubicBezTo>
                    <a:pt x="-129" y="14880"/>
                    <a:pt x="-129" y="17520"/>
                    <a:pt x="385" y="19200"/>
                  </a:cubicBezTo>
                  <a:cubicBezTo>
                    <a:pt x="900" y="20880"/>
                    <a:pt x="1928" y="21600"/>
                    <a:pt x="2828" y="21360"/>
                  </a:cubicBezTo>
                  <a:cubicBezTo>
                    <a:pt x="3728" y="21120"/>
                    <a:pt x="4500" y="19920"/>
                    <a:pt x="5142" y="18720"/>
                  </a:cubicBezTo>
                  <a:cubicBezTo>
                    <a:pt x="5785" y="17520"/>
                    <a:pt x="6300" y="16320"/>
                    <a:pt x="7200" y="16080"/>
                  </a:cubicBezTo>
                  <a:cubicBezTo>
                    <a:pt x="8100" y="15840"/>
                    <a:pt x="9385" y="16560"/>
                    <a:pt x="10542" y="17400"/>
                  </a:cubicBezTo>
                  <a:cubicBezTo>
                    <a:pt x="11700" y="18240"/>
                    <a:pt x="12728" y="19200"/>
                    <a:pt x="13885" y="19680"/>
                  </a:cubicBezTo>
                  <a:cubicBezTo>
                    <a:pt x="15042" y="20160"/>
                    <a:pt x="16328" y="20160"/>
                    <a:pt x="17357" y="18240"/>
                  </a:cubicBezTo>
                  <a:cubicBezTo>
                    <a:pt x="18385" y="16320"/>
                    <a:pt x="19157" y="12480"/>
                    <a:pt x="19414" y="9840"/>
                  </a:cubicBezTo>
                  <a:cubicBezTo>
                    <a:pt x="19671" y="7200"/>
                    <a:pt x="19414" y="5760"/>
                    <a:pt x="19671" y="4560"/>
                  </a:cubicBezTo>
                  <a:cubicBezTo>
                    <a:pt x="19928" y="3360"/>
                    <a:pt x="20700" y="2400"/>
                    <a:pt x="21471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592106" y="7133088"/>
              <a:ext cx="101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585756" y="719781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820706" y="7064460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550956" y="7127960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4400"/>
                    <a:pt x="8372" y="7200"/>
                    <a:pt x="11972" y="3600"/>
                  </a:cubicBezTo>
                  <a:cubicBezTo>
                    <a:pt x="15572" y="0"/>
                    <a:pt x="185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531906" y="7204160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6" y="18000"/>
                    <a:pt x="8272" y="14400"/>
                    <a:pt x="11872" y="10800"/>
                  </a:cubicBezTo>
                  <a:cubicBezTo>
                    <a:pt x="15472" y="7200"/>
                    <a:pt x="185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760506" y="7039766"/>
              <a:ext cx="142019" cy="29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97" fill="norm" stroke="1" extrusionOk="0">
                  <a:moveTo>
                    <a:pt x="0" y="405"/>
                  </a:moveTo>
                  <a:cubicBezTo>
                    <a:pt x="1906" y="101"/>
                    <a:pt x="3812" y="-203"/>
                    <a:pt x="6671" y="177"/>
                  </a:cubicBezTo>
                  <a:cubicBezTo>
                    <a:pt x="9529" y="558"/>
                    <a:pt x="13341" y="1622"/>
                    <a:pt x="16359" y="3143"/>
                  </a:cubicBezTo>
                  <a:cubicBezTo>
                    <a:pt x="19376" y="4665"/>
                    <a:pt x="21600" y="6642"/>
                    <a:pt x="21282" y="9000"/>
                  </a:cubicBezTo>
                  <a:cubicBezTo>
                    <a:pt x="20965" y="11358"/>
                    <a:pt x="18106" y="14096"/>
                    <a:pt x="15406" y="16225"/>
                  </a:cubicBezTo>
                  <a:cubicBezTo>
                    <a:pt x="12706" y="18355"/>
                    <a:pt x="10165" y="19876"/>
                    <a:pt x="7624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376532" y="6962860"/>
              <a:ext cx="190425" cy="37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0" fill="norm" stroke="1" extrusionOk="0">
                  <a:moveTo>
                    <a:pt x="11385" y="0"/>
                  </a:moveTo>
                  <a:cubicBezTo>
                    <a:pt x="12334" y="488"/>
                    <a:pt x="13284" y="976"/>
                    <a:pt x="13046" y="2441"/>
                  </a:cubicBezTo>
                  <a:cubicBezTo>
                    <a:pt x="12809" y="3905"/>
                    <a:pt x="11385" y="6346"/>
                    <a:pt x="9130" y="9336"/>
                  </a:cubicBezTo>
                  <a:cubicBezTo>
                    <a:pt x="6875" y="12325"/>
                    <a:pt x="3789" y="15864"/>
                    <a:pt x="2009" y="18061"/>
                  </a:cubicBezTo>
                  <a:cubicBezTo>
                    <a:pt x="229" y="20258"/>
                    <a:pt x="-246" y="21112"/>
                    <a:pt x="110" y="21356"/>
                  </a:cubicBezTo>
                  <a:cubicBezTo>
                    <a:pt x="466" y="21600"/>
                    <a:pt x="1653" y="21234"/>
                    <a:pt x="5332" y="20380"/>
                  </a:cubicBezTo>
                  <a:cubicBezTo>
                    <a:pt x="9011" y="19525"/>
                    <a:pt x="15183" y="18183"/>
                    <a:pt x="21354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649544" y="6988260"/>
              <a:ext cx="178471" cy="31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79" fill="norm" stroke="1" extrusionOk="0">
                  <a:moveTo>
                    <a:pt x="16381" y="5692"/>
                  </a:moveTo>
                  <a:cubicBezTo>
                    <a:pt x="15885" y="4962"/>
                    <a:pt x="15388" y="4232"/>
                    <a:pt x="14644" y="3649"/>
                  </a:cubicBezTo>
                  <a:cubicBezTo>
                    <a:pt x="13899" y="3065"/>
                    <a:pt x="12906" y="2627"/>
                    <a:pt x="11664" y="2554"/>
                  </a:cubicBezTo>
                  <a:cubicBezTo>
                    <a:pt x="10423" y="2481"/>
                    <a:pt x="8933" y="2773"/>
                    <a:pt x="7071" y="4378"/>
                  </a:cubicBezTo>
                  <a:cubicBezTo>
                    <a:pt x="5209" y="5984"/>
                    <a:pt x="2975" y="8903"/>
                    <a:pt x="1609" y="11530"/>
                  </a:cubicBezTo>
                  <a:cubicBezTo>
                    <a:pt x="244" y="14157"/>
                    <a:pt x="-253" y="16492"/>
                    <a:pt x="119" y="18170"/>
                  </a:cubicBezTo>
                  <a:cubicBezTo>
                    <a:pt x="492" y="19849"/>
                    <a:pt x="1733" y="20870"/>
                    <a:pt x="4092" y="21235"/>
                  </a:cubicBezTo>
                  <a:cubicBezTo>
                    <a:pt x="6450" y="21600"/>
                    <a:pt x="9926" y="21308"/>
                    <a:pt x="13030" y="19922"/>
                  </a:cubicBezTo>
                  <a:cubicBezTo>
                    <a:pt x="16133" y="18535"/>
                    <a:pt x="18864" y="16054"/>
                    <a:pt x="20106" y="12916"/>
                  </a:cubicBezTo>
                  <a:cubicBezTo>
                    <a:pt x="21347" y="9778"/>
                    <a:pt x="21099" y="5984"/>
                    <a:pt x="19981" y="3722"/>
                  </a:cubicBezTo>
                  <a:cubicBezTo>
                    <a:pt x="18864" y="1459"/>
                    <a:pt x="16878" y="730"/>
                    <a:pt x="148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2" name="Drawing"/>
          <p:cNvGrpSpPr/>
          <p:nvPr/>
        </p:nvGrpSpPr>
        <p:grpSpPr>
          <a:xfrm>
            <a:off x="177800" y="1695450"/>
            <a:ext cx="12400554" cy="7467601"/>
            <a:chOff x="0" y="0"/>
            <a:chExt cx="12400553" cy="7467599"/>
          </a:xfrm>
        </p:grpSpPr>
        <p:sp>
          <p:nvSpPr>
            <p:cNvPr id="937" name="Line"/>
            <p:cNvSpPr/>
            <p:nvPr/>
          </p:nvSpPr>
          <p:spPr>
            <a:xfrm>
              <a:off x="635363" y="171450"/>
              <a:ext cx="158387" cy="25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61" fill="norm" stroke="1" extrusionOk="0">
                  <a:moveTo>
                    <a:pt x="21267" y="0"/>
                  </a:moveTo>
                  <a:cubicBezTo>
                    <a:pt x="15583" y="176"/>
                    <a:pt x="9899" y="351"/>
                    <a:pt x="6204" y="702"/>
                  </a:cubicBezTo>
                  <a:cubicBezTo>
                    <a:pt x="2509" y="1054"/>
                    <a:pt x="804" y="1580"/>
                    <a:pt x="235" y="2634"/>
                  </a:cubicBezTo>
                  <a:cubicBezTo>
                    <a:pt x="-333" y="3688"/>
                    <a:pt x="235" y="5268"/>
                    <a:pt x="804" y="6498"/>
                  </a:cubicBezTo>
                  <a:cubicBezTo>
                    <a:pt x="1372" y="7727"/>
                    <a:pt x="1941" y="8605"/>
                    <a:pt x="2793" y="8780"/>
                  </a:cubicBezTo>
                  <a:cubicBezTo>
                    <a:pt x="3646" y="8956"/>
                    <a:pt x="4783" y="8429"/>
                    <a:pt x="6204" y="8078"/>
                  </a:cubicBezTo>
                  <a:cubicBezTo>
                    <a:pt x="7625" y="7727"/>
                    <a:pt x="9330" y="7551"/>
                    <a:pt x="10751" y="7727"/>
                  </a:cubicBezTo>
                  <a:cubicBezTo>
                    <a:pt x="12172" y="7902"/>
                    <a:pt x="13309" y="8429"/>
                    <a:pt x="14446" y="10010"/>
                  </a:cubicBezTo>
                  <a:cubicBezTo>
                    <a:pt x="15583" y="11590"/>
                    <a:pt x="16720" y="14224"/>
                    <a:pt x="17146" y="15980"/>
                  </a:cubicBezTo>
                  <a:cubicBezTo>
                    <a:pt x="17572" y="17737"/>
                    <a:pt x="17288" y="18615"/>
                    <a:pt x="16293" y="19405"/>
                  </a:cubicBezTo>
                  <a:cubicBezTo>
                    <a:pt x="15299" y="20195"/>
                    <a:pt x="13593" y="20898"/>
                    <a:pt x="11888" y="21249"/>
                  </a:cubicBezTo>
                  <a:cubicBezTo>
                    <a:pt x="10183" y="21600"/>
                    <a:pt x="8478" y="21600"/>
                    <a:pt x="6772" y="21512"/>
                  </a:cubicBezTo>
                  <a:cubicBezTo>
                    <a:pt x="5067" y="21424"/>
                    <a:pt x="3362" y="21249"/>
                    <a:pt x="2935" y="20546"/>
                  </a:cubicBezTo>
                  <a:cubicBezTo>
                    <a:pt x="2509" y="19844"/>
                    <a:pt x="3362" y="18615"/>
                    <a:pt x="4214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81050" y="101600"/>
              <a:ext cx="14439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9127" y="0"/>
                  </a:moveTo>
                  <a:cubicBezTo>
                    <a:pt x="13082" y="1543"/>
                    <a:pt x="17037" y="3086"/>
                    <a:pt x="19166" y="5336"/>
                  </a:cubicBezTo>
                  <a:cubicBezTo>
                    <a:pt x="21296" y="7586"/>
                    <a:pt x="21600" y="10543"/>
                    <a:pt x="18101" y="13371"/>
                  </a:cubicBezTo>
                  <a:cubicBezTo>
                    <a:pt x="14603" y="16200"/>
                    <a:pt x="7301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22539" y="170900"/>
              <a:ext cx="199762" cy="30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42" fill="norm" stroke="1" extrusionOk="0">
                  <a:moveTo>
                    <a:pt x="17184" y="2701"/>
                  </a:moveTo>
                  <a:cubicBezTo>
                    <a:pt x="16509" y="1813"/>
                    <a:pt x="15834" y="926"/>
                    <a:pt x="14934" y="408"/>
                  </a:cubicBezTo>
                  <a:cubicBezTo>
                    <a:pt x="14034" y="-110"/>
                    <a:pt x="12909" y="-258"/>
                    <a:pt x="11109" y="704"/>
                  </a:cubicBezTo>
                  <a:cubicBezTo>
                    <a:pt x="9309" y="1665"/>
                    <a:pt x="6834" y="3737"/>
                    <a:pt x="4809" y="6843"/>
                  </a:cubicBezTo>
                  <a:cubicBezTo>
                    <a:pt x="2784" y="9950"/>
                    <a:pt x="1209" y="14093"/>
                    <a:pt x="421" y="16608"/>
                  </a:cubicBezTo>
                  <a:cubicBezTo>
                    <a:pt x="-366" y="19123"/>
                    <a:pt x="-366" y="20010"/>
                    <a:pt x="3234" y="20528"/>
                  </a:cubicBezTo>
                  <a:cubicBezTo>
                    <a:pt x="6834" y="21046"/>
                    <a:pt x="14034" y="21194"/>
                    <a:pt x="21234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247523" y="93727"/>
              <a:ext cx="187577" cy="33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18" fill="norm" stroke="1" extrusionOk="0">
                  <a:moveTo>
                    <a:pt x="20779" y="2122"/>
                  </a:moveTo>
                  <a:cubicBezTo>
                    <a:pt x="20779" y="1447"/>
                    <a:pt x="20779" y="772"/>
                    <a:pt x="20051" y="367"/>
                  </a:cubicBezTo>
                  <a:cubicBezTo>
                    <a:pt x="19323" y="-38"/>
                    <a:pt x="17867" y="-173"/>
                    <a:pt x="15318" y="300"/>
                  </a:cubicBezTo>
                  <a:cubicBezTo>
                    <a:pt x="12770" y="772"/>
                    <a:pt x="9129" y="1852"/>
                    <a:pt x="6460" y="3540"/>
                  </a:cubicBezTo>
                  <a:cubicBezTo>
                    <a:pt x="3790" y="5227"/>
                    <a:pt x="2091" y="7522"/>
                    <a:pt x="1120" y="10222"/>
                  </a:cubicBezTo>
                  <a:cubicBezTo>
                    <a:pt x="150" y="12922"/>
                    <a:pt x="-93" y="16027"/>
                    <a:pt x="28" y="17917"/>
                  </a:cubicBezTo>
                  <a:cubicBezTo>
                    <a:pt x="150" y="19807"/>
                    <a:pt x="635" y="20482"/>
                    <a:pt x="2334" y="20887"/>
                  </a:cubicBezTo>
                  <a:cubicBezTo>
                    <a:pt x="4033" y="21292"/>
                    <a:pt x="6945" y="21427"/>
                    <a:pt x="10343" y="21224"/>
                  </a:cubicBezTo>
                  <a:cubicBezTo>
                    <a:pt x="13741" y="21022"/>
                    <a:pt x="17624" y="20482"/>
                    <a:pt x="21507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238250" y="2857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536700" y="144360"/>
              <a:ext cx="260350" cy="26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1680"/>
                  </a:moveTo>
                  <a:cubicBezTo>
                    <a:pt x="0" y="652"/>
                    <a:pt x="0" y="-377"/>
                    <a:pt x="263" y="137"/>
                  </a:cubicBezTo>
                  <a:cubicBezTo>
                    <a:pt x="527" y="652"/>
                    <a:pt x="1054" y="2709"/>
                    <a:pt x="1405" y="5537"/>
                  </a:cubicBezTo>
                  <a:cubicBezTo>
                    <a:pt x="1756" y="8366"/>
                    <a:pt x="1932" y="11966"/>
                    <a:pt x="2107" y="14280"/>
                  </a:cubicBezTo>
                  <a:cubicBezTo>
                    <a:pt x="2283" y="16594"/>
                    <a:pt x="2459" y="17623"/>
                    <a:pt x="2722" y="18566"/>
                  </a:cubicBezTo>
                  <a:cubicBezTo>
                    <a:pt x="2985" y="19509"/>
                    <a:pt x="3337" y="20366"/>
                    <a:pt x="3863" y="20366"/>
                  </a:cubicBezTo>
                  <a:cubicBezTo>
                    <a:pt x="4390" y="20366"/>
                    <a:pt x="5093" y="19509"/>
                    <a:pt x="5620" y="18052"/>
                  </a:cubicBezTo>
                  <a:cubicBezTo>
                    <a:pt x="6146" y="16594"/>
                    <a:pt x="6498" y="14537"/>
                    <a:pt x="6937" y="12994"/>
                  </a:cubicBezTo>
                  <a:cubicBezTo>
                    <a:pt x="7376" y="11452"/>
                    <a:pt x="7902" y="10423"/>
                    <a:pt x="8254" y="10337"/>
                  </a:cubicBezTo>
                  <a:cubicBezTo>
                    <a:pt x="8605" y="10252"/>
                    <a:pt x="8780" y="11109"/>
                    <a:pt x="9132" y="12909"/>
                  </a:cubicBezTo>
                  <a:cubicBezTo>
                    <a:pt x="9483" y="14709"/>
                    <a:pt x="10010" y="17452"/>
                    <a:pt x="10624" y="19080"/>
                  </a:cubicBezTo>
                  <a:cubicBezTo>
                    <a:pt x="11239" y="20709"/>
                    <a:pt x="11941" y="21223"/>
                    <a:pt x="12556" y="21052"/>
                  </a:cubicBezTo>
                  <a:cubicBezTo>
                    <a:pt x="13171" y="20880"/>
                    <a:pt x="13698" y="20023"/>
                    <a:pt x="14488" y="17537"/>
                  </a:cubicBezTo>
                  <a:cubicBezTo>
                    <a:pt x="15278" y="15052"/>
                    <a:pt x="16332" y="10937"/>
                    <a:pt x="17122" y="8194"/>
                  </a:cubicBezTo>
                  <a:cubicBezTo>
                    <a:pt x="17912" y="5452"/>
                    <a:pt x="18439" y="4080"/>
                    <a:pt x="19141" y="3394"/>
                  </a:cubicBezTo>
                  <a:cubicBezTo>
                    <a:pt x="19844" y="2709"/>
                    <a:pt x="20722" y="2709"/>
                    <a:pt x="21600" y="2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855572" y="123735"/>
              <a:ext cx="261529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29" fill="norm" stroke="1" extrusionOk="0">
                  <a:moveTo>
                    <a:pt x="6109" y="3015"/>
                  </a:moveTo>
                  <a:cubicBezTo>
                    <a:pt x="4899" y="7180"/>
                    <a:pt x="3690" y="11346"/>
                    <a:pt x="2998" y="13815"/>
                  </a:cubicBezTo>
                  <a:cubicBezTo>
                    <a:pt x="2307" y="16283"/>
                    <a:pt x="2134" y="17055"/>
                    <a:pt x="1702" y="18058"/>
                  </a:cubicBezTo>
                  <a:cubicBezTo>
                    <a:pt x="1270" y="19060"/>
                    <a:pt x="579" y="20295"/>
                    <a:pt x="234" y="20526"/>
                  </a:cubicBezTo>
                  <a:cubicBezTo>
                    <a:pt x="-112" y="20758"/>
                    <a:pt x="-112" y="19986"/>
                    <a:pt x="493" y="17132"/>
                  </a:cubicBezTo>
                  <a:cubicBezTo>
                    <a:pt x="1098" y="14278"/>
                    <a:pt x="2307" y="9340"/>
                    <a:pt x="3171" y="6332"/>
                  </a:cubicBezTo>
                  <a:cubicBezTo>
                    <a:pt x="4035" y="3323"/>
                    <a:pt x="4554" y="2243"/>
                    <a:pt x="5245" y="1395"/>
                  </a:cubicBezTo>
                  <a:cubicBezTo>
                    <a:pt x="5936" y="546"/>
                    <a:pt x="6800" y="-71"/>
                    <a:pt x="7232" y="6"/>
                  </a:cubicBezTo>
                  <a:cubicBezTo>
                    <a:pt x="7664" y="83"/>
                    <a:pt x="7664" y="855"/>
                    <a:pt x="7664" y="2552"/>
                  </a:cubicBezTo>
                  <a:cubicBezTo>
                    <a:pt x="7664" y="4249"/>
                    <a:pt x="7664" y="6872"/>
                    <a:pt x="7837" y="8569"/>
                  </a:cubicBezTo>
                  <a:cubicBezTo>
                    <a:pt x="8010" y="10266"/>
                    <a:pt x="8355" y="11038"/>
                    <a:pt x="9046" y="11423"/>
                  </a:cubicBezTo>
                  <a:cubicBezTo>
                    <a:pt x="9738" y="11809"/>
                    <a:pt x="10774" y="11809"/>
                    <a:pt x="12070" y="10883"/>
                  </a:cubicBezTo>
                  <a:cubicBezTo>
                    <a:pt x="13366" y="9958"/>
                    <a:pt x="14922" y="8106"/>
                    <a:pt x="16131" y="6486"/>
                  </a:cubicBezTo>
                  <a:cubicBezTo>
                    <a:pt x="17341" y="4866"/>
                    <a:pt x="18205" y="3478"/>
                    <a:pt x="18982" y="2552"/>
                  </a:cubicBezTo>
                  <a:cubicBezTo>
                    <a:pt x="19760" y="1626"/>
                    <a:pt x="20451" y="1163"/>
                    <a:pt x="20883" y="1318"/>
                  </a:cubicBezTo>
                  <a:cubicBezTo>
                    <a:pt x="21315" y="1472"/>
                    <a:pt x="21488" y="2243"/>
                    <a:pt x="21229" y="5252"/>
                  </a:cubicBezTo>
                  <a:cubicBezTo>
                    <a:pt x="20970" y="8260"/>
                    <a:pt x="20278" y="13506"/>
                    <a:pt x="20106" y="16592"/>
                  </a:cubicBezTo>
                  <a:cubicBezTo>
                    <a:pt x="19933" y="19678"/>
                    <a:pt x="20278" y="20603"/>
                    <a:pt x="2062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192866" y="79187"/>
              <a:ext cx="128348" cy="38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6" fill="norm" stroke="1" extrusionOk="0">
                  <a:moveTo>
                    <a:pt x="11331" y="6241"/>
                  </a:moveTo>
                  <a:cubicBezTo>
                    <a:pt x="8498" y="9445"/>
                    <a:pt x="5666" y="12650"/>
                    <a:pt x="3895" y="14905"/>
                  </a:cubicBezTo>
                  <a:cubicBezTo>
                    <a:pt x="2125" y="17159"/>
                    <a:pt x="1416" y="18465"/>
                    <a:pt x="885" y="19533"/>
                  </a:cubicBezTo>
                  <a:cubicBezTo>
                    <a:pt x="354" y="20601"/>
                    <a:pt x="0" y="21432"/>
                    <a:pt x="0" y="21373"/>
                  </a:cubicBezTo>
                  <a:cubicBezTo>
                    <a:pt x="0" y="21313"/>
                    <a:pt x="354" y="20364"/>
                    <a:pt x="2125" y="17694"/>
                  </a:cubicBezTo>
                  <a:cubicBezTo>
                    <a:pt x="3895" y="15023"/>
                    <a:pt x="7082" y="10632"/>
                    <a:pt x="9561" y="7487"/>
                  </a:cubicBezTo>
                  <a:cubicBezTo>
                    <a:pt x="12039" y="4342"/>
                    <a:pt x="13810" y="2443"/>
                    <a:pt x="15403" y="1316"/>
                  </a:cubicBezTo>
                  <a:cubicBezTo>
                    <a:pt x="16997" y="188"/>
                    <a:pt x="18413" y="-168"/>
                    <a:pt x="19475" y="69"/>
                  </a:cubicBezTo>
                  <a:cubicBezTo>
                    <a:pt x="20538" y="307"/>
                    <a:pt x="21246" y="1137"/>
                    <a:pt x="21423" y="3511"/>
                  </a:cubicBezTo>
                  <a:cubicBezTo>
                    <a:pt x="21600" y="5885"/>
                    <a:pt x="21246" y="9801"/>
                    <a:pt x="21069" y="12828"/>
                  </a:cubicBezTo>
                  <a:cubicBezTo>
                    <a:pt x="20892" y="15854"/>
                    <a:pt x="20892" y="17990"/>
                    <a:pt x="20892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254250" y="29210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111250" y="641713"/>
              <a:ext cx="806450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1871" y="16281"/>
                    <a:pt x="3742" y="11138"/>
                    <a:pt x="5726" y="7538"/>
                  </a:cubicBezTo>
                  <a:cubicBezTo>
                    <a:pt x="7710" y="3938"/>
                    <a:pt x="9808" y="1881"/>
                    <a:pt x="12302" y="853"/>
                  </a:cubicBezTo>
                  <a:cubicBezTo>
                    <a:pt x="14797" y="-176"/>
                    <a:pt x="17688" y="-176"/>
                    <a:pt x="19304" y="338"/>
                  </a:cubicBezTo>
                  <a:cubicBezTo>
                    <a:pt x="20920" y="853"/>
                    <a:pt x="21260" y="1881"/>
                    <a:pt x="21600" y="2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222322" y="666750"/>
              <a:ext cx="904929" cy="8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355" fill="norm" stroke="1" extrusionOk="0">
                  <a:moveTo>
                    <a:pt x="834" y="16971"/>
                  </a:moveTo>
                  <a:cubicBezTo>
                    <a:pt x="430" y="18514"/>
                    <a:pt x="26" y="20057"/>
                    <a:pt x="1" y="20829"/>
                  </a:cubicBezTo>
                  <a:cubicBezTo>
                    <a:pt x="-24" y="21600"/>
                    <a:pt x="329" y="21600"/>
                    <a:pt x="1540" y="20314"/>
                  </a:cubicBezTo>
                  <a:cubicBezTo>
                    <a:pt x="2752" y="19029"/>
                    <a:pt x="4821" y="16457"/>
                    <a:pt x="6764" y="14400"/>
                  </a:cubicBezTo>
                  <a:cubicBezTo>
                    <a:pt x="8707" y="12343"/>
                    <a:pt x="10524" y="10800"/>
                    <a:pt x="12568" y="9000"/>
                  </a:cubicBezTo>
                  <a:cubicBezTo>
                    <a:pt x="14612" y="7200"/>
                    <a:pt x="16883" y="5143"/>
                    <a:pt x="18422" y="3600"/>
                  </a:cubicBezTo>
                  <a:cubicBezTo>
                    <a:pt x="19961" y="2057"/>
                    <a:pt x="20769" y="1029"/>
                    <a:pt x="21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590800" y="292100"/>
              <a:ext cx="44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714" y="3600"/>
                  </a:cubicBezTo>
                  <a:cubicBezTo>
                    <a:pt x="4114" y="7200"/>
                    <a:pt x="2057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635250" y="4445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163308" y="10583"/>
              <a:ext cx="223183" cy="46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58" fill="norm" stroke="1" extrusionOk="0">
                  <a:moveTo>
                    <a:pt x="15044" y="2180"/>
                  </a:moveTo>
                  <a:cubicBezTo>
                    <a:pt x="16054" y="1883"/>
                    <a:pt x="17063" y="1585"/>
                    <a:pt x="18072" y="1536"/>
                  </a:cubicBezTo>
                  <a:cubicBezTo>
                    <a:pt x="19082" y="1486"/>
                    <a:pt x="20091" y="1684"/>
                    <a:pt x="20697" y="1536"/>
                  </a:cubicBezTo>
                  <a:cubicBezTo>
                    <a:pt x="21302" y="1387"/>
                    <a:pt x="21504" y="892"/>
                    <a:pt x="20999" y="545"/>
                  </a:cubicBezTo>
                  <a:cubicBezTo>
                    <a:pt x="20495" y="198"/>
                    <a:pt x="19283" y="0"/>
                    <a:pt x="17265" y="0"/>
                  </a:cubicBezTo>
                  <a:cubicBezTo>
                    <a:pt x="15246" y="0"/>
                    <a:pt x="12420" y="198"/>
                    <a:pt x="10300" y="1090"/>
                  </a:cubicBezTo>
                  <a:cubicBezTo>
                    <a:pt x="8181" y="1982"/>
                    <a:pt x="6768" y="3567"/>
                    <a:pt x="5455" y="5895"/>
                  </a:cubicBezTo>
                  <a:cubicBezTo>
                    <a:pt x="4143" y="8224"/>
                    <a:pt x="2932" y="11295"/>
                    <a:pt x="2024" y="13525"/>
                  </a:cubicBezTo>
                  <a:cubicBezTo>
                    <a:pt x="1115" y="15754"/>
                    <a:pt x="510" y="17141"/>
                    <a:pt x="207" y="18281"/>
                  </a:cubicBezTo>
                  <a:cubicBezTo>
                    <a:pt x="-96" y="19420"/>
                    <a:pt x="-96" y="20312"/>
                    <a:pt x="409" y="20857"/>
                  </a:cubicBezTo>
                  <a:cubicBezTo>
                    <a:pt x="913" y="21402"/>
                    <a:pt x="1923" y="21600"/>
                    <a:pt x="4143" y="21550"/>
                  </a:cubicBezTo>
                  <a:cubicBezTo>
                    <a:pt x="6364" y="21501"/>
                    <a:pt x="9796" y="21204"/>
                    <a:pt x="12521" y="20708"/>
                  </a:cubicBezTo>
                  <a:cubicBezTo>
                    <a:pt x="15246" y="20213"/>
                    <a:pt x="17265" y="19519"/>
                    <a:pt x="19283" y="18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251200" y="29210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409950" y="279399"/>
              <a:ext cx="146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467100" y="247650"/>
              <a:ext cx="825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95"/>
                    <a:pt x="16062" y="389"/>
                    <a:pt x="12462" y="3989"/>
                  </a:cubicBezTo>
                  <a:cubicBezTo>
                    <a:pt x="8862" y="7589"/>
                    <a:pt x="4431" y="14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607441" y="229511"/>
              <a:ext cx="133711" cy="31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930" fill="norm" stroke="1" extrusionOk="0">
                  <a:moveTo>
                    <a:pt x="1893" y="9137"/>
                  </a:moveTo>
                  <a:cubicBezTo>
                    <a:pt x="1228" y="13318"/>
                    <a:pt x="564" y="17499"/>
                    <a:pt x="231" y="19519"/>
                  </a:cubicBezTo>
                  <a:cubicBezTo>
                    <a:pt x="-101" y="21540"/>
                    <a:pt x="-101" y="21401"/>
                    <a:pt x="397" y="19032"/>
                  </a:cubicBezTo>
                  <a:cubicBezTo>
                    <a:pt x="896" y="16663"/>
                    <a:pt x="1893" y="12064"/>
                    <a:pt x="3388" y="8719"/>
                  </a:cubicBezTo>
                  <a:cubicBezTo>
                    <a:pt x="4884" y="5375"/>
                    <a:pt x="6877" y="3285"/>
                    <a:pt x="8539" y="2030"/>
                  </a:cubicBezTo>
                  <a:cubicBezTo>
                    <a:pt x="10201" y="776"/>
                    <a:pt x="11530" y="358"/>
                    <a:pt x="13025" y="149"/>
                  </a:cubicBezTo>
                  <a:cubicBezTo>
                    <a:pt x="14521" y="-60"/>
                    <a:pt x="16182" y="-60"/>
                    <a:pt x="17511" y="219"/>
                  </a:cubicBezTo>
                  <a:cubicBezTo>
                    <a:pt x="18841" y="497"/>
                    <a:pt x="19837" y="1055"/>
                    <a:pt x="20502" y="2100"/>
                  </a:cubicBezTo>
                  <a:cubicBezTo>
                    <a:pt x="21167" y="3145"/>
                    <a:pt x="21499" y="4678"/>
                    <a:pt x="19173" y="6211"/>
                  </a:cubicBezTo>
                  <a:cubicBezTo>
                    <a:pt x="16847" y="7744"/>
                    <a:pt x="11862" y="9277"/>
                    <a:pt x="6877" y="1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3760146" y="266700"/>
              <a:ext cx="104119" cy="13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255" fill="norm" stroke="1" extrusionOk="0">
                  <a:moveTo>
                    <a:pt x="16014" y="0"/>
                  </a:moveTo>
                  <a:cubicBezTo>
                    <a:pt x="13107" y="0"/>
                    <a:pt x="10199" y="0"/>
                    <a:pt x="7291" y="2743"/>
                  </a:cubicBezTo>
                  <a:cubicBezTo>
                    <a:pt x="4384" y="5486"/>
                    <a:pt x="1476" y="10971"/>
                    <a:pt x="437" y="14571"/>
                  </a:cubicBezTo>
                  <a:cubicBezTo>
                    <a:pt x="-601" y="18171"/>
                    <a:pt x="230" y="19886"/>
                    <a:pt x="2722" y="20743"/>
                  </a:cubicBezTo>
                  <a:cubicBezTo>
                    <a:pt x="5214" y="21600"/>
                    <a:pt x="9368" y="21600"/>
                    <a:pt x="12899" y="19029"/>
                  </a:cubicBezTo>
                  <a:cubicBezTo>
                    <a:pt x="16430" y="16457"/>
                    <a:pt x="19337" y="11314"/>
                    <a:pt x="20168" y="7714"/>
                  </a:cubicBezTo>
                  <a:cubicBezTo>
                    <a:pt x="20999" y="4114"/>
                    <a:pt x="19753" y="2057"/>
                    <a:pt x="18091" y="1029"/>
                  </a:cubicBezTo>
                  <a:cubicBezTo>
                    <a:pt x="16430" y="0"/>
                    <a:pt x="14353" y="0"/>
                    <a:pt x="12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905250" y="245132"/>
              <a:ext cx="101095" cy="12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31" fill="norm" stroke="1" extrusionOk="0">
                  <a:moveTo>
                    <a:pt x="0" y="4748"/>
                  </a:moveTo>
                  <a:cubicBezTo>
                    <a:pt x="900" y="13028"/>
                    <a:pt x="1800" y="21308"/>
                    <a:pt x="3600" y="21128"/>
                  </a:cubicBezTo>
                  <a:cubicBezTo>
                    <a:pt x="5400" y="20948"/>
                    <a:pt x="8100" y="12308"/>
                    <a:pt x="10125" y="7268"/>
                  </a:cubicBezTo>
                  <a:cubicBezTo>
                    <a:pt x="12150" y="2228"/>
                    <a:pt x="13500" y="788"/>
                    <a:pt x="15300" y="248"/>
                  </a:cubicBezTo>
                  <a:cubicBezTo>
                    <a:pt x="17100" y="-292"/>
                    <a:pt x="19350" y="68"/>
                    <a:pt x="20475" y="1148"/>
                  </a:cubicBezTo>
                  <a:cubicBezTo>
                    <a:pt x="21600" y="2228"/>
                    <a:pt x="21600" y="4028"/>
                    <a:pt x="21375" y="7448"/>
                  </a:cubicBezTo>
                  <a:cubicBezTo>
                    <a:pt x="21150" y="10868"/>
                    <a:pt x="20700" y="15908"/>
                    <a:pt x="20250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070998" y="235479"/>
              <a:ext cx="83549" cy="13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178" fill="norm" stroke="1" extrusionOk="0">
                  <a:moveTo>
                    <a:pt x="3000" y="13078"/>
                  </a:moveTo>
                  <a:cubicBezTo>
                    <a:pt x="8795" y="10378"/>
                    <a:pt x="14590" y="7678"/>
                    <a:pt x="17751" y="5316"/>
                  </a:cubicBezTo>
                  <a:cubicBezTo>
                    <a:pt x="20912" y="2953"/>
                    <a:pt x="21439" y="928"/>
                    <a:pt x="20122" y="253"/>
                  </a:cubicBezTo>
                  <a:cubicBezTo>
                    <a:pt x="18805" y="-422"/>
                    <a:pt x="15644" y="253"/>
                    <a:pt x="12219" y="2278"/>
                  </a:cubicBezTo>
                  <a:cubicBezTo>
                    <a:pt x="8795" y="4303"/>
                    <a:pt x="5107" y="7678"/>
                    <a:pt x="3000" y="10209"/>
                  </a:cubicBezTo>
                  <a:cubicBezTo>
                    <a:pt x="893" y="12741"/>
                    <a:pt x="366" y="14428"/>
                    <a:pt x="102" y="16116"/>
                  </a:cubicBezTo>
                  <a:cubicBezTo>
                    <a:pt x="-161" y="17803"/>
                    <a:pt x="-161" y="19491"/>
                    <a:pt x="3263" y="20334"/>
                  </a:cubicBezTo>
                  <a:cubicBezTo>
                    <a:pt x="6688" y="21178"/>
                    <a:pt x="13537" y="21178"/>
                    <a:pt x="20385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205816" y="230080"/>
              <a:ext cx="108828" cy="14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705" fill="norm" stroke="1" extrusionOk="0">
                  <a:moveTo>
                    <a:pt x="3323" y="700"/>
                  </a:moveTo>
                  <a:cubicBezTo>
                    <a:pt x="2492" y="6480"/>
                    <a:pt x="1662" y="12260"/>
                    <a:pt x="1038" y="15911"/>
                  </a:cubicBezTo>
                  <a:cubicBezTo>
                    <a:pt x="415" y="19562"/>
                    <a:pt x="0" y="21083"/>
                    <a:pt x="0" y="20627"/>
                  </a:cubicBezTo>
                  <a:cubicBezTo>
                    <a:pt x="0" y="20170"/>
                    <a:pt x="415" y="17737"/>
                    <a:pt x="2285" y="14086"/>
                  </a:cubicBezTo>
                  <a:cubicBezTo>
                    <a:pt x="4154" y="10435"/>
                    <a:pt x="7477" y="5568"/>
                    <a:pt x="10385" y="2829"/>
                  </a:cubicBezTo>
                  <a:cubicBezTo>
                    <a:pt x="13292" y="91"/>
                    <a:pt x="15785" y="-517"/>
                    <a:pt x="17654" y="396"/>
                  </a:cubicBezTo>
                  <a:cubicBezTo>
                    <a:pt x="19523" y="1308"/>
                    <a:pt x="20769" y="3742"/>
                    <a:pt x="21185" y="7241"/>
                  </a:cubicBezTo>
                  <a:cubicBezTo>
                    <a:pt x="21600" y="10739"/>
                    <a:pt x="21185" y="15303"/>
                    <a:pt x="20769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369305" y="0"/>
              <a:ext cx="82045" cy="39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0" fill="norm" stroke="1" extrusionOk="0">
                  <a:moveTo>
                    <a:pt x="21468" y="0"/>
                  </a:moveTo>
                  <a:cubicBezTo>
                    <a:pt x="18699" y="2903"/>
                    <a:pt x="15930" y="5806"/>
                    <a:pt x="12606" y="8594"/>
                  </a:cubicBezTo>
                  <a:cubicBezTo>
                    <a:pt x="9283" y="11381"/>
                    <a:pt x="5406" y="14052"/>
                    <a:pt x="3191" y="15794"/>
                  </a:cubicBezTo>
                  <a:cubicBezTo>
                    <a:pt x="976" y="17535"/>
                    <a:pt x="422" y="18348"/>
                    <a:pt x="145" y="19161"/>
                  </a:cubicBezTo>
                  <a:cubicBezTo>
                    <a:pt x="-132" y="19974"/>
                    <a:pt x="-132" y="20787"/>
                    <a:pt x="1253" y="21194"/>
                  </a:cubicBezTo>
                  <a:cubicBezTo>
                    <a:pt x="2637" y="21600"/>
                    <a:pt x="5406" y="21600"/>
                    <a:pt x="7899" y="21019"/>
                  </a:cubicBezTo>
                  <a:cubicBezTo>
                    <a:pt x="10391" y="20439"/>
                    <a:pt x="12606" y="19277"/>
                    <a:pt x="14822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362450" y="158750"/>
              <a:ext cx="165100" cy="18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1782"/>
                  </a:moveTo>
                  <a:cubicBezTo>
                    <a:pt x="3323" y="11536"/>
                    <a:pt x="6646" y="11291"/>
                    <a:pt x="9000" y="11168"/>
                  </a:cubicBezTo>
                  <a:cubicBezTo>
                    <a:pt x="11354" y="11045"/>
                    <a:pt x="12738" y="11045"/>
                    <a:pt x="13846" y="12395"/>
                  </a:cubicBezTo>
                  <a:cubicBezTo>
                    <a:pt x="14954" y="13745"/>
                    <a:pt x="15785" y="16445"/>
                    <a:pt x="16062" y="18409"/>
                  </a:cubicBezTo>
                  <a:cubicBezTo>
                    <a:pt x="16338" y="20373"/>
                    <a:pt x="16062" y="21600"/>
                    <a:pt x="16062" y="21232"/>
                  </a:cubicBezTo>
                  <a:cubicBezTo>
                    <a:pt x="16062" y="20864"/>
                    <a:pt x="16338" y="18900"/>
                    <a:pt x="17308" y="15095"/>
                  </a:cubicBezTo>
                  <a:cubicBezTo>
                    <a:pt x="18277" y="11291"/>
                    <a:pt x="19938" y="5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548124" y="44593"/>
              <a:ext cx="417071" cy="51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53" fill="norm" stroke="1" extrusionOk="0">
                  <a:moveTo>
                    <a:pt x="3194" y="8686"/>
                  </a:moveTo>
                  <a:cubicBezTo>
                    <a:pt x="3630" y="8335"/>
                    <a:pt x="4066" y="7984"/>
                    <a:pt x="4012" y="7852"/>
                  </a:cubicBezTo>
                  <a:cubicBezTo>
                    <a:pt x="3957" y="7721"/>
                    <a:pt x="3412" y="7808"/>
                    <a:pt x="2648" y="8467"/>
                  </a:cubicBezTo>
                  <a:cubicBezTo>
                    <a:pt x="1885" y="9126"/>
                    <a:pt x="903" y="10355"/>
                    <a:pt x="412" y="11189"/>
                  </a:cubicBezTo>
                  <a:cubicBezTo>
                    <a:pt x="-79" y="12023"/>
                    <a:pt x="-79" y="12462"/>
                    <a:pt x="139" y="12813"/>
                  </a:cubicBezTo>
                  <a:cubicBezTo>
                    <a:pt x="357" y="13165"/>
                    <a:pt x="794" y="13428"/>
                    <a:pt x="1230" y="13384"/>
                  </a:cubicBezTo>
                  <a:cubicBezTo>
                    <a:pt x="1666" y="13340"/>
                    <a:pt x="2103" y="12989"/>
                    <a:pt x="2703" y="12374"/>
                  </a:cubicBezTo>
                  <a:cubicBezTo>
                    <a:pt x="3303" y="11760"/>
                    <a:pt x="4066" y="10882"/>
                    <a:pt x="4557" y="10179"/>
                  </a:cubicBezTo>
                  <a:cubicBezTo>
                    <a:pt x="5048" y="9477"/>
                    <a:pt x="5266" y="8950"/>
                    <a:pt x="5266" y="8906"/>
                  </a:cubicBezTo>
                  <a:cubicBezTo>
                    <a:pt x="5266" y="8862"/>
                    <a:pt x="5048" y="9301"/>
                    <a:pt x="4830" y="9960"/>
                  </a:cubicBezTo>
                  <a:cubicBezTo>
                    <a:pt x="4612" y="10618"/>
                    <a:pt x="4394" y="11496"/>
                    <a:pt x="4285" y="12155"/>
                  </a:cubicBezTo>
                  <a:cubicBezTo>
                    <a:pt x="4176" y="12813"/>
                    <a:pt x="4176" y="13252"/>
                    <a:pt x="4448" y="13428"/>
                  </a:cubicBezTo>
                  <a:cubicBezTo>
                    <a:pt x="4721" y="13604"/>
                    <a:pt x="5266" y="13516"/>
                    <a:pt x="6466" y="12418"/>
                  </a:cubicBezTo>
                  <a:cubicBezTo>
                    <a:pt x="7666" y="11321"/>
                    <a:pt x="9521" y="9213"/>
                    <a:pt x="10994" y="7150"/>
                  </a:cubicBezTo>
                  <a:cubicBezTo>
                    <a:pt x="12466" y="5086"/>
                    <a:pt x="13557" y="3067"/>
                    <a:pt x="14103" y="1838"/>
                  </a:cubicBezTo>
                  <a:cubicBezTo>
                    <a:pt x="14648" y="608"/>
                    <a:pt x="14648" y="169"/>
                    <a:pt x="14321" y="38"/>
                  </a:cubicBezTo>
                  <a:cubicBezTo>
                    <a:pt x="13994" y="-94"/>
                    <a:pt x="13339" y="82"/>
                    <a:pt x="12521" y="1135"/>
                  </a:cubicBezTo>
                  <a:cubicBezTo>
                    <a:pt x="11703" y="2189"/>
                    <a:pt x="10721" y="4121"/>
                    <a:pt x="10066" y="6096"/>
                  </a:cubicBezTo>
                  <a:cubicBezTo>
                    <a:pt x="9412" y="8072"/>
                    <a:pt x="9085" y="10091"/>
                    <a:pt x="8921" y="11365"/>
                  </a:cubicBezTo>
                  <a:cubicBezTo>
                    <a:pt x="8757" y="12638"/>
                    <a:pt x="8757" y="13165"/>
                    <a:pt x="9030" y="13428"/>
                  </a:cubicBezTo>
                  <a:cubicBezTo>
                    <a:pt x="9303" y="13691"/>
                    <a:pt x="9848" y="13691"/>
                    <a:pt x="10830" y="13121"/>
                  </a:cubicBezTo>
                  <a:cubicBezTo>
                    <a:pt x="11812" y="12550"/>
                    <a:pt x="13230" y="11408"/>
                    <a:pt x="14539" y="9872"/>
                  </a:cubicBezTo>
                  <a:cubicBezTo>
                    <a:pt x="15848" y="8335"/>
                    <a:pt x="17048" y="6404"/>
                    <a:pt x="17703" y="5218"/>
                  </a:cubicBezTo>
                  <a:cubicBezTo>
                    <a:pt x="18357" y="4033"/>
                    <a:pt x="18466" y="3594"/>
                    <a:pt x="18576" y="3155"/>
                  </a:cubicBezTo>
                  <a:cubicBezTo>
                    <a:pt x="18685" y="2716"/>
                    <a:pt x="18794" y="2277"/>
                    <a:pt x="18630" y="2189"/>
                  </a:cubicBezTo>
                  <a:cubicBezTo>
                    <a:pt x="18466" y="2101"/>
                    <a:pt x="18030" y="2365"/>
                    <a:pt x="17266" y="3462"/>
                  </a:cubicBezTo>
                  <a:cubicBezTo>
                    <a:pt x="16503" y="4560"/>
                    <a:pt x="15412" y="6491"/>
                    <a:pt x="14812" y="7765"/>
                  </a:cubicBezTo>
                  <a:cubicBezTo>
                    <a:pt x="14212" y="9038"/>
                    <a:pt x="14103" y="9652"/>
                    <a:pt x="14048" y="10179"/>
                  </a:cubicBezTo>
                  <a:cubicBezTo>
                    <a:pt x="13994" y="10706"/>
                    <a:pt x="13994" y="11145"/>
                    <a:pt x="14212" y="11496"/>
                  </a:cubicBezTo>
                  <a:cubicBezTo>
                    <a:pt x="14430" y="11847"/>
                    <a:pt x="14866" y="12111"/>
                    <a:pt x="15357" y="12111"/>
                  </a:cubicBezTo>
                  <a:cubicBezTo>
                    <a:pt x="15848" y="12111"/>
                    <a:pt x="16394" y="11847"/>
                    <a:pt x="16939" y="11452"/>
                  </a:cubicBezTo>
                  <a:cubicBezTo>
                    <a:pt x="17485" y="11057"/>
                    <a:pt x="18030" y="10530"/>
                    <a:pt x="18466" y="10047"/>
                  </a:cubicBezTo>
                  <a:cubicBezTo>
                    <a:pt x="18903" y="9565"/>
                    <a:pt x="19230" y="9126"/>
                    <a:pt x="19230" y="9082"/>
                  </a:cubicBezTo>
                  <a:cubicBezTo>
                    <a:pt x="19230" y="9038"/>
                    <a:pt x="18903" y="9389"/>
                    <a:pt x="18685" y="9784"/>
                  </a:cubicBezTo>
                  <a:cubicBezTo>
                    <a:pt x="18466" y="10179"/>
                    <a:pt x="18357" y="10618"/>
                    <a:pt x="18576" y="10794"/>
                  </a:cubicBezTo>
                  <a:cubicBezTo>
                    <a:pt x="18794" y="10969"/>
                    <a:pt x="19339" y="10882"/>
                    <a:pt x="19885" y="10662"/>
                  </a:cubicBezTo>
                  <a:cubicBezTo>
                    <a:pt x="20430" y="10443"/>
                    <a:pt x="20976" y="10091"/>
                    <a:pt x="21248" y="10311"/>
                  </a:cubicBezTo>
                  <a:cubicBezTo>
                    <a:pt x="21521" y="10530"/>
                    <a:pt x="21521" y="11321"/>
                    <a:pt x="21466" y="12769"/>
                  </a:cubicBezTo>
                  <a:cubicBezTo>
                    <a:pt x="21412" y="14218"/>
                    <a:pt x="21303" y="16326"/>
                    <a:pt x="21303" y="17599"/>
                  </a:cubicBezTo>
                  <a:cubicBezTo>
                    <a:pt x="21303" y="18872"/>
                    <a:pt x="21412" y="19311"/>
                    <a:pt x="21412" y="19794"/>
                  </a:cubicBezTo>
                  <a:cubicBezTo>
                    <a:pt x="21412" y="20277"/>
                    <a:pt x="21303" y="20804"/>
                    <a:pt x="20976" y="21111"/>
                  </a:cubicBezTo>
                  <a:cubicBezTo>
                    <a:pt x="20648" y="21418"/>
                    <a:pt x="20103" y="21506"/>
                    <a:pt x="19448" y="20935"/>
                  </a:cubicBezTo>
                  <a:cubicBezTo>
                    <a:pt x="18794" y="20365"/>
                    <a:pt x="18030" y="19135"/>
                    <a:pt x="17266" y="17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384800" y="158750"/>
              <a:ext cx="177851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03" fill="norm" stroke="1" extrusionOk="0">
                  <a:moveTo>
                    <a:pt x="4574" y="0"/>
                  </a:moveTo>
                  <a:cubicBezTo>
                    <a:pt x="3049" y="4954"/>
                    <a:pt x="1525" y="9908"/>
                    <a:pt x="762" y="12881"/>
                  </a:cubicBezTo>
                  <a:cubicBezTo>
                    <a:pt x="0" y="15853"/>
                    <a:pt x="0" y="16844"/>
                    <a:pt x="0" y="17835"/>
                  </a:cubicBezTo>
                  <a:cubicBezTo>
                    <a:pt x="0" y="18826"/>
                    <a:pt x="0" y="19817"/>
                    <a:pt x="635" y="20510"/>
                  </a:cubicBezTo>
                  <a:cubicBezTo>
                    <a:pt x="1271" y="21204"/>
                    <a:pt x="2541" y="21600"/>
                    <a:pt x="3558" y="21303"/>
                  </a:cubicBezTo>
                  <a:cubicBezTo>
                    <a:pt x="4574" y="21006"/>
                    <a:pt x="5336" y="20015"/>
                    <a:pt x="5972" y="19024"/>
                  </a:cubicBezTo>
                  <a:cubicBezTo>
                    <a:pt x="6607" y="18033"/>
                    <a:pt x="7115" y="17042"/>
                    <a:pt x="8005" y="16448"/>
                  </a:cubicBezTo>
                  <a:cubicBezTo>
                    <a:pt x="8894" y="15853"/>
                    <a:pt x="10165" y="15655"/>
                    <a:pt x="10800" y="16051"/>
                  </a:cubicBezTo>
                  <a:cubicBezTo>
                    <a:pt x="11435" y="16448"/>
                    <a:pt x="11435" y="17439"/>
                    <a:pt x="11944" y="18429"/>
                  </a:cubicBezTo>
                  <a:cubicBezTo>
                    <a:pt x="12452" y="19420"/>
                    <a:pt x="13468" y="20411"/>
                    <a:pt x="14612" y="20807"/>
                  </a:cubicBezTo>
                  <a:cubicBezTo>
                    <a:pt x="15755" y="21204"/>
                    <a:pt x="17026" y="21006"/>
                    <a:pt x="18296" y="19420"/>
                  </a:cubicBezTo>
                  <a:cubicBezTo>
                    <a:pt x="19567" y="17835"/>
                    <a:pt x="20838" y="14862"/>
                    <a:pt x="21219" y="11692"/>
                  </a:cubicBezTo>
                  <a:cubicBezTo>
                    <a:pt x="21600" y="8521"/>
                    <a:pt x="21092" y="5152"/>
                    <a:pt x="20584" y="1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590015" y="258625"/>
              <a:ext cx="80535" cy="11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43" fill="norm" stroke="1" extrusionOk="0">
                  <a:moveTo>
                    <a:pt x="12765" y="6100"/>
                  </a:moveTo>
                  <a:cubicBezTo>
                    <a:pt x="13873" y="3400"/>
                    <a:pt x="14981" y="700"/>
                    <a:pt x="14150" y="122"/>
                  </a:cubicBezTo>
                  <a:cubicBezTo>
                    <a:pt x="13319" y="-457"/>
                    <a:pt x="10550" y="1086"/>
                    <a:pt x="7781" y="3593"/>
                  </a:cubicBezTo>
                  <a:cubicBezTo>
                    <a:pt x="5011" y="6100"/>
                    <a:pt x="2242" y="9572"/>
                    <a:pt x="858" y="12272"/>
                  </a:cubicBezTo>
                  <a:cubicBezTo>
                    <a:pt x="-527" y="14972"/>
                    <a:pt x="-527" y="16900"/>
                    <a:pt x="3073" y="18250"/>
                  </a:cubicBezTo>
                  <a:cubicBezTo>
                    <a:pt x="6673" y="19600"/>
                    <a:pt x="13873" y="20372"/>
                    <a:pt x="21073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734050" y="2857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746750" y="209550"/>
              <a:ext cx="190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782262" y="238622"/>
              <a:ext cx="91489" cy="37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6" fill="norm" stroke="1" extrusionOk="0">
                  <a:moveTo>
                    <a:pt x="21218" y="151"/>
                  </a:moveTo>
                  <a:cubicBezTo>
                    <a:pt x="15818" y="31"/>
                    <a:pt x="10418" y="-88"/>
                    <a:pt x="6982" y="91"/>
                  </a:cubicBezTo>
                  <a:cubicBezTo>
                    <a:pt x="3545" y="270"/>
                    <a:pt x="2073" y="747"/>
                    <a:pt x="1091" y="1284"/>
                  </a:cubicBezTo>
                  <a:cubicBezTo>
                    <a:pt x="109" y="1821"/>
                    <a:pt x="-382" y="2418"/>
                    <a:pt x="354" y="2895"/>
                  </a:cubicBezTo>
                  <a:cubicBezTo>
                    <a:pt x="1091" y="3373"/>
                    <a:pt x="3054" y="3731"/>
                    <a:pt x="5263" y="3790"/>
                  </a:cubicBezTo>
                  <a:cubicBezTo>
                    <a:pt x="7473" y="3850"/>
                    <a:pt x="9927" y="3611"/>
                    <a:pt x="12136" y="3253"/>
                  </a:cubicBezTo>
                  <a:cubicBezTo>
                    <a:pt x="14345" y="2895"/>
                    <a:pt x="16309" y="2418"/>
                    <a:pt x="17291" y="2537"/>
                  </a:cubicBezTo>
                  <a:cubicBezTo>
                    <a:pt x="18273" y="2657"/>
                    <a:pt x="18273" y="3373"/>
                    <a:pt x="18763" y="5282"/>
                  </a:cubicBezTo>
                  <a:cubicBezTo>
                    <a:pt x="19254" y="7192"/>
                    <a:pt x="20236" y="10294"/>
                    <a:pt x="20236" y="12860"/>
                  </a:cubicBezTo>
                  <a:cubicBezTo>
                    <a:pt x="20236" y="15426"/>
                    <a:pt x="19254" y="17455"/>
                    <a:pt x="17782" y="18767"/>
                  </a:cubicBezTo>
                  <a:cubicBezTo>
                    <a:pt x="16309" y="20080"/>
                    <a:pt x="14345" y="20677"/>
                    <a:pt x="12136" y="21035"/>
                  </a:cubicBezTo>
                  <a:cubicBezTo>
                    <a:pt x="9927" y="21393"/>
                    <a:pt x="7473" y="21512"/>
                    <a:pt x="5509" y="21333"/>
                  </a:cubicBezTo>
                  <a:cubicBezTo>
                    <a:pt x="3545" y="21154"/>
                    <a:pt x="2073" y="20677"/>
                    <a:pt x="3054" y="18290"/>
                  </a:cubicBezTo>
                  <a:cubicBezTo>
                    <a:pt x="4036" y="15903"/>
                    <a:pt x="7473" y="11607"/>
                    <a:pt x="10909" y="7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914777" y="82550"/>
              <a:ext cx="10166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15260" y="0"/>
                  </a:moveTo>
                  <a:cubicBezTo>
                    <a:pt x="12174" y="3830"/>
                    <a:pt x="9088" y="7660"/>
                    <a:pt x="6884" y="10647"/>
                  </a:cubicBezTo>
                  <a:cubicBezTo>
                    <a:pt x="4680" y="13634"/>
                    <a:pt x="3358" y="15779"/>
                    <a:pt x="2255" y="17311"/>
                  </a:cubicBezTo>
                  <a:cubicBezTo>
                    <a:pt x="1153" y="18843"/>
                    <a:pt x="272" y="19762"/>
                    <a:pt x="51" y="19762"/>
                  </a:cubicBezTo>
                  <a:cubicBezTo>
                    <a:pt x="-169" y="19762"/>
                    <a:pt x="272" y="18843"/>
                    <a:pt x="2255" y="17234"/>
                  </a:cubicBezTo>
                  <a:cubicBezTo>
                    <a:pt x="4239" y="15626"/>
                    <a:pt x="7766" y="13328"/>
                    <a:pt x="10631" y="12026"/>
                  </a:cubicBezTo>
                  <a:cubicBezTo>
                    <a:pt x="13496" y="10723"/>
                    <a:pt x="15700" y="10417"/>
                    <a:pt x="17464" y="10647"/>
                  </a:cubicBezTo>
                  <a:cubicBezTo>
                    <a:pt x="19227" y="10877"/>
                    <a:pt x="20549" y="11643"/>
                    <a:pt x="20990" y="13557"/>
                  </a:cubicBezTo>
                  <a:cubicBezTo>
                    <a:pt x="21431" y="15472"/>
                    <a:pt x="20990" y="18536"/>
                    <a:pt x="20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084211" y="76200"/>
              <a:ext cx="62589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32" fill="norm" stroke="1" extrusionOk="0">
                  <a:moveTo>
                    <a:pt x="21290" y="0"/>
                  </a:moveTo>
                  <a:cubicBezTo>
                    <a:pt x="16250" y="4524"/>
                    <a:pt x="11210" y="9049"/>
                    <a:pt x="7610" y="12405"/>
                  </a:cubicBezTo>
                  <a:cubicBezTo>
                    <a:pt x="4010" y="15762"/>
                    <a:pt x="1850" y="17951"/>
                    <a:pt x="770" y="19411"/>
                  </a:cubicBezTo>
                  <a:cubicBezTo>
                    <a:pt x="-310" y="20870"/>
                    <a:pt x="-310" y="21600"/>
                    <a:pt x="1130" y="21527"/>
                  </a:cubicBezTo>
                  <a:cubicBezTo>
                    <a:pt x="2570" y="21454"/>
                    <a:pt x="5450" y="20578"/>
                    <a:pt x="833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089650" y="70035"/>
              <a:ext cx="355600" cy="32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3031"/>
                  </a:moveTo>
                  <a:cubicBezTo>
                    <a:pt x="1414" y="13031"/>
                    <a:pt x="2829" y="13031"/>
                    <a:pt x="4179" y="12821"/>
                  </a:cubicBezTo>
                  <a:cubicBezTo>
                    <a:pt x="5529" y="12611"/>
                    <a:pt x="6814" y="12190"/>
                    <a:pt x="7714" y="11699"/>
                  </a:cubicBezTo>
                  <a:cubicBezTo>
                    <a:pt x="8614" y="11208"/>
                    <a:pt x="9129" y="10647"/>
                    <a:pt x="9064" y="10507"/>
                  </a:cubicBezTo>
                  <a:cubicBezTo>
                    <a:pt x="9000" y="10366"/>
                    <a:pt x="8357" y="10647"/>
                    <a:pt x="7393" y="11839"/>
                  </a:cubicBezTo>
                  <a:cubicBezTo>
                    <a:pt x="6429" y="13031"/>
                    <a:pt x="5143" y="15135"/>
                    <a:pt x="4436" y="16538"/>
                  </a:cubicBezTo>
                  <a:cubicBezTo>
                    <a:pt x="3729" y="17941"/>
                    <a:pt x="3600" y="18642"/>
                    <a:pt x="3600" y="19343"/>
                  </a:cubicBezTo>
                  <a:cubicBezTo>
                    <a:pt x="3600" y="20044"/>
                    <a:pt x="3729" y="20746"/>
                    <a:pt x="4114" y="21096"/>
                  </a:cubicBezTo>
                  <a:cubicBezTo>
                    <a:pt x="4500" y="21447"/>
                    <a:pt x="5143" y="21447"/>
                    <a:pt x="6750" y="20676"/>
                  </a:cubicBezTo>
                  <a:cubicBezTo>
                    <a:pt x="8357" y="19904"/>
                    <a:pt x="10929" y="18361"/>
                    <a:pt x="12471" y="17379"/>
                  </a:cubicBezTo>
                  <a:cubicBezTo>
                    <a:pt x="14014" y="16398"/>
                    <a:pt x="14529" y="15977"/>
                    <a:pt x="14593" y="15486"/>
                  </a:cubicBezTo>
                  <a:cubicBezTo>
                    <a:pt x="14657" y="14995"/>
                    <a:pt x="14271" y="14434"/>
                    <a:pt x="13821" y="14364"/>
                  </a:cubicBezTo>
                  <a:cubicBezTo>
                    <a:pt x="13371" y="14294"/>
                    <a:pt x="12857" y="14715"/>
                    <a:pt x="12279" y="15346"/>
                  </a:cubicBezTo>
                  <a:cubicBezTo>
                    <a:pt x="11700" y="15977"/>
                    <a:pt x="11057" y="16818"/>
                    <a:pt x="10736" y="17800"/>
                  </a:cubicBezTo>
                  <a:cubicBezTo>
                    <a:pt x="10414" y="18782"/>
                    <a:pt x="10414" y="19904"/>
                    <a:pt x="10864" y="20465"/>
                  </a:cubicBezTo>
                  <a:cubicBezTo>
                    <a:pt x="11314" y="21026"/>
                    <a:pt x="12214" y="21026"/>
                    <a:pt x="13500" y="20044"/>
                  </a:cubicBezTo>
                  <a:cubicBezTo>
                    <a:pt x="14786" y="19063"/>
                    <a:pt x="16457" y="17099"/>
                    <a:pt x="17871" y="14224"/>
                  </a:cubicBezTo>
                  <a:cubicBezTo>
                    <a:pt x="19286" y="11348"/>
                    <a:pt x="20443" y="7561"/>
                    <a:pt x="21021" y="5317"/>
                  </a:cubicBezTo>
                  <a:cubicBezTo>
                    <a:pt x="21600" y="3073"/>
                    <a:pt x="21600" y="2372"/>
                    <a:pt x="21600" y="1670"/>
                  </a:cubicBezTo>
                  <a:cubicBezTo>
                    <a:pt x="21600" y="969"/>
                    <a:pt x="21600" y="268"/>
                    <a:pt x="21279" y="57"/>
                  </a:cubicBezTo>
                  <a:cubicBezTo>
                    <a:pt x="20957" y="-153"/>
                    <a:pt x="20314" y="128"/>
                    <a:pt x="19414" y="2302"/>
                  </a:cubicBezTo>
                  <a:cubicBezTo>
                    <a:pt x="18514" y="4476"/>
                    <a:pt x="17357" y="8543"/>
                    <a:pt x="16843" y="11699"/>
                  </a:cubicBezTo>
                  <a:cubicBezTo>
                    <a:pt x="16329" y="14855"/>
                    <a:pt x="16457" y="17099"/>
                    <a:pt x="16843" y="18431"/>
                  </a:cubicBezTo>
                  <a:cubicBezTo>
                    <a:pt x="17229" y="19764"/>
                    <a:pt x="17871" y="20185"/>
                    <a:pt x="18514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992144" y="99483"/>
              <a:ext cx="251556" cy="31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3" fill="norm" stroke="1" extrusionOk="0">
                  <a:moveTo>
                    <a:pt x="7492" y="5364"/>
                  </a:moveTo>
                  <a:cubicBezTo>
                    <a:pt x="6592" y="5654"/>
                    <a:pt x="5692" y="5944"/>
                    <a:pt x="5062" y="6958"/>
                  </a:cubicBezTo>
                  <a:cubicBezTo>
                    <a:pt x="4432" y="7973"/>
                    <a:pt x="4072" y="9713"/>
                    <a:pt x="3442" y="12032"/>
                  </a:cubicBezTo>
                  <a:cubicBezTo>
                    <a:pt x="2812" y="14352"/>
                    <a:pt x="1912" y="17251"/>
                    <a:pt x="1282" y="19063"/>
                  </a:cubicBezTo>
                  <a:cubicBezTo>
                    <a:pt x="652" y="20875"/>
                    <a:pt x="292" y="21600"/>
                    <a:pt x="112" y="21455"/>
                  </a:cubicBezTo>
                  <a:cubicBezTo>
                    <a:pt x="-68" y="21310"/>
                    <a:pt x="-68" y="20295"/>
                    <a:pt x="382" y="17613"/>
                  </a:cubicBezTo>
                  <a:cubicBezTo>
                    <a:pt x="832" y="14932"/>
                    <a:pt x="1732" y="10583"/>
                    <a:pt x="2542" y="7611"/>
                  </a:cubicBezTo>
                  <a:cubicBezTo>
                    <a:pt x="3352" y="4639"/>
                    <a:pt x="4072" y="3044"/>
                    <a:pt x="4612" y="1885"/>
                  </a:cubicBezTo>
                  <a:cubicBezTo>
                    <a:pt x="5152" y="725"/>
                    <a:pt x="5512" y="0"/>
                    <a:pt x="5962" y="0"/>
                  </a:cubicBezTo>
                  <a:cubicBezTo>
                    <a:pt x="6412" y="0"/>
                    <a:pt x="6952" y="725"/>
                    <a:pt x="7492" y="2102"/>
                  </a:cubicBezTo>
                  <a:cubicBezTo>
                    <a:pt x="8032" y="3479"/>
                    <a:pt x="8572" y="5509"/>
                    <a:pt x="9112" y="6886"/>
                  </a:cubicBezTo>
                  <a:cubicBezTo>
                    <a:pt x="9652" y="8263"/>
                    <a:pt x="10192" y="8988"/>
                    <a:pt x="11182" y="9205"/>
                  </a:cubicBezTo>
                  <a:cubicBezTo>
                    <a:pt x="12172" y="9423"/>
                    <a:pt x="13612" y="9133"/>
                    <a:pt x="14962" y="8263"/>
                  </a:cubicBezTo>
                  <a:cubicBezTo>
                    <a:pt x="16312" y="7393"/>
                    <a:pt x="17572" y="5944"/>
                    <a:pt x="18652" y="4711"/>
                  </a:cubicBezTo>
                  <a:cubicBezTo>
                    <a:pt x="19732" y="3479"/>
                    <a:pt x="20632" y="2464"/>
                    <a:pt x="21082" y="2319"/>
                  </a:cubicBezTo>
                  <a:cubicBezTo>
                    <a:pt x="21532" y="2174"/>
                    <a:pt x="21532" y="2899"/>
                    <a:pt x="20812" y="5364"/>
                  </a:cubicBezTo>
                  <a:cubicBezTo>
                    <a:pt x="20092" y="7828"/>
                    <a:pt x="18652" y="12032"/>
                    <a:pt x="17752" y="14932"/>
                  </a:cubicBezTo>
                  <a:cubicBezTo>
                    <a:pt x="16852" y="17831"/>
                    <a:pt x="16492" y="19426"/>
                    <a:pt x="16132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264905" y="293546"/>
              <a:ext cx="75695" cy="12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46" fill="norm" stroke="1" extrusionOk="0">
                  <a:moveTo>
                    <a:pt x="17857" y="5154"/>
                  </a:moveTo>
                  <a:cubicBezTo>
                    <a:pt x="17257" y="3354"/>
                    <a:pt x="16657" y="1554"/>
                    <a:pt x="14857" y="654"/>
                  </a:cubicBezTo>
                  <a:cubicBezTo>
                    <a:pt x="13057" y="-246"/>
                    <a:pt x="10057" y="-246"/>
                    <a:pt x="7657" y="834"/>
                  </a:cubicBezTo>
                  <a:cubicBezTo>
                    <a:pt x="5257" y="1914"/>
                    <a:pt x="3457" y="4074"/>
                    <a:pt x="2257" y="6414"/>
                  </a:cubicBezTo>
                  <a:cubicBezTo>
                    <a:pt x="1057" y="8754"/>
                    <a:pt x="457" y="11274"/>
                    <a:pt x="157" y="13614"/>
                  </a:cubicBezTo>
                  <a:cubicBezTo>
                    <a:pt x="-143" y="15954"/>
                    <a:pt x="-143" y="18114"/>
                    <a:pt x="1357" y="19374"/>
                  </a:cubicBezTo>
                  <a:cubicBezTo>
                    <a:pt x="2857" y="20634"/>
                    <a:pt x="5857" y="20994"/>
                    <a:pt x="8857" y="21174"/>
                  </a:cubicBezTo>
                  <a:cubicBezTo>
                    <a:pt x="11857" y="21354"/>
                    <a:pt x="14857" y="21354"/>
                    <a:pt x="17257" y="19194"/>
                  </a:cubicBezTo>
                  <a:cubicBezTo>
                    <a:pt x="19657" y="17034"/>
                    <a:pt x="21457" y="12714"/>
                    <a:pt x="21457" y="9834"/>
                  </a:cubicBezTo>
                  <a:cubicBezTo>
                    <a:pt x="21457" y="6954"/>
                    <a:pt x="19657" y="5514"/>
                    <a:pt x="17857" y="4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385050" y="270787"/>
              <a:ext cx="133350" cy="12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391"/>
                  </a:moveTo>
                  <a:cubicBezTo>
                    <a:pt x="1714" y="25"/>
                    <a:pt x="3429" y="-341"/>
                    <a:pt x="4457" y="574"/>
                  </a:cubicBezTo>
                  <a:cubicBezTo>
                    <a:pt x="5486" y="1490"/>
                    <a:pt x="5829" y="3686"/>
                    <a:pt x="6343" y="6981"/>
                  </a:cubicBezTo>
                  <a:cubicBezTo>
                    <a:pt x="6857" y="10276"/>
                    <a:pt x="7543" y="14669"/>
                    <a:pt x="8571" y="17415"/>
                  </a:cubicBezTo>
                  <a:cubicBezTo>
                    <a:pt x="9600" y="20161"/>
                    <a:pt x="10971" y="21259"/>
                    <a:pt x="12171" y="20893"/>
                  </a:cubicBezTo>
                  <a:cubicBezTo>
                    <a:pt x="13371" y="20527"/>
                    <a:pt x="14400" y="18696"/>
                    <a:pt x="15943" y="15218"/>
                  </a:cubicBezTo>
                  <a:cubicBezTo>
                    <a:pt x="17486" y="11740"/>
                    <a:pt x="19543" y="6615"/>
                    <a:pt x="21600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562850" y="2730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588250" y="2286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616560" y="261529"/>
              <a:ext cx="83874" cy="13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18" fill="norm" stroke="1" extrusionOk="0">
                  <a:moveTo>
                    <a:pt x="5737" y="2763"/>
                  </a:moveTo>
                  <a:cubicBezTo>
                    <a:pt x="4657" y="6363"/>
                    <a:pt x="3577" y="9963"/>
                    <a:pt x="2497" y="12909"/>
                  </a:cubicBezTo>
                  <a:cubicBezTo>
                    <a:pt x="1417" y="15854"/>
                    <a:pt x="337" y="18145"/>
                    <a:pt x="67" y="18145"/>
                  </a:cubicBezTo>
                  <a:cubicBezTo>
                    <a:pt x="-203" y="18145"/>
                    <a:pt x="337" y="15854"/>
                    <a:pt x="1687" y="13073"/>
                  </a:cubicBezTo>
                  <a:cubicBezTo>
                    <a:pt x="3037" y="10291"/>
                    <a:pt x="5197" y="7018"/>
                    <a:pt x="7087" y="4727"/>
                  </a:cubicBezTo>
                  <a:cubicBezTo>
                    <a:pt x="8977" y="2436"/>
                    <a:pt x="10597" y="1127"/>
                    <a:pt x="12757" y="473"/>
                  </a:cubicBezTo>
                  <a:cubicBezTo>
                    <a:pt x="14917" y="-182"/>
                    <a:pt x="17617" y="-182"/>
                    <a:pt x="19237" y="636"/>
                  </a:cubicBezTo>
                  <a:cubicBezTo>
                    <a:pt x="20857" y="1454"/>
                    <a:pt x="21397" y="3091"/>
                    <a:pt x="21397" y="6691"/>
                  </a:cubicBezTo>
                  <a:cubicBezTo>
                    <a:pt x="21397" y="10291"/>
                    <a:pt x="20857" y="15854"/>
                    <a:pt x="20317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708900" y="278180"/>
              <a:ext cx="101023" cy="32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08" fill="norm" stroke="1" extrusionOk="0">
                  <a:moveTo>
                    <a:pt x="20250" y="2572"/>
                  </a:moveTo>
                  <a:cubicBezTo>
                    <a:pt x="20700" y="1879"/>
                    <a:pt x="21150" y="1187"/>
                    <a:pt x="20250" y="703"/>
                  </a:cubicBezTo>
                  <a:cubicBezTo>
                    <a:pt x="19350" y="218"/>
                    <a:pt x="17100" y="-59"/>
                    <a:pt x="15075" y="10"/>
                  </a:cubicBezTo>
                  <a:cubicBezTo>
                    <a:pt x="13050" y="79"/>
                    <a:pt x="11250" y="495"/>
                    <a:pt x="9900" y="1049"/>
                  </a:cubicBezTo>
                  <a:cubicBezTo>
                    <a:pt x="8550" y="1603"/>
                    <a:pt x="7650" y="2295"/>
                    <a:pt x="7200" y="3056"/>
                  </a:cubicBezTo>
                  <a:cubicBezTo>
                    <a:pt x="6750" y="3818"/>
                    <a:pt x="6750" y="4649"/>
                    <a:pt x="8100" y="4995"/>
                  </a:cubicBezTo>
                  <a:cubicBezTo>
                    <a:pt x="9450" y="5341"/>
                    <a:pt x="12150" y="5203"/>
                    <a:pt x="14400" y="4926"/>
                  </a:cubicBezTo>
                  <a:cubicBezTo>
                    <a:pt x="16650" y="4649"/>
                    <a:pt x="18450" y="4233"/>
                    <a:pt x="19350" y="4579"/>
                  </a:cubicBezTo>
                  <a:cubicBezTo>
                    <a:pt x="20250" y="4926"/>
                    <a:pt x="20250" y="6033"/>
                    <a:pt x="20475" y="8526"/>
                  </a:cubicBezTo>
                  <a:cubicBezTo>
                    <a:pt x="20700" y="11018"/>
                    <a:pt x="21150" y="14895"/>
                    <a:pt x="21375" y="17249"/>
                  </a:cubicBezTo>
                  <a:cubicBezTo>
                    <a:pt x="21600" y="19603"/>
                    <a:pt x="21600" y="20433"/>
                    <a:pt x="19800" y="20918"/>
                  </a:cubicBezTo>
                  <a:cubicBezTo>
                    <a:pt x="18000" y="21403"/>
                    <a:pt x="14400" y="21541"/>
                    <a:pt x="10800" y="20710"/>
                  </a:cubicBezTo>
                  <a:cubicBezTo>
                    <a:pt x="7200" y="19879"/>
                    <a:pt x="3600" y="18079"/>
                    <a:pt x="0" y="16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8248650" y="114835"/>
              <a:ext cx="157839" cy="3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37" fill="norm" stroke="1" extrusionOk="0">
                  <a:moveTo>
                    <a:pt x="0" y="20656"/>
                  </a:moveTo>
                  <a:cubicBezTo>
                    <a:pt x="4032" y="16753"/>
                    <a:pt x="8064" y="12849"/>
                    <a:pt x="11088" y="9791"/>
                  </a:cubicBezTo>
                  <a:cubicBezTo>
                    <a:pt x="14112" y="6733"/>
                    <a:pt x="16128" y="4521"/>
                    <a:pt x="17712" y="2895"/>
                  </a:cubicBezTo>
                  <a:cubicBezTo>
                    <a:pt x="19296" y="1268"/>
                    <a:pt x="20448" y="227"/>
                    <a:pt x="21024" y="32"/>
                  </a:cubicBezTo>
                  <a:cubicBezTo>
                    <a:pt x="21600" y="-163"/>
                    <a:pt x="21600" y="488"/>
                    <a:pt x="21168" y="3155"/>
                  </a:cubicBezTo>
                  <a:cubicBezTo>
                    <a:pt x="20736" y="5823"/>
                    <a:pt x="19872" y="10507"/>
                    <a:pt x="19440" y="13890"/>
                  </a:cubicBezTo>
                  <a:cubicBezTo>
                    <a:pt x="19008" y="17273"/>
                    <a:pt x="19008" y="19355"/>
                    <a:pt x="19008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291020" y="317500"/>
              <a:ext cx="17988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6274" y="21600"/>
                  </a:moveTo>
                  <a:cubicBezTo>
                    <a:pt x="4265" y="18212"/>
                    <a:pt x="2256" y="14824"/>
                    <a:pt x="1125" y="12071"/>
                  </a:cubicBezTo>
                  <a:cubicBezTo>
                    <a:pt x="-5" y="9318"/>
                    <a:pt x="-256" y="7200"/>
                    <a:pt x="246" y="5718"/>
                  </a:cubicBezTo>
                  <a:cubicBezTo>
                    <a:pt x="749" y="4235"/>
                    <a:pt x="2004" y="3388"/>
                    <a:pt x="5646" y="2541"/>
                  </a:cubicBezTo>
                  <a:cubicBezTo>
                    <a:pt x="9288" y="1694"/>
                    <a:pt x="15316" y="847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470899" y="285750"/>
              <a:ext cx="13970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2738"/>
                  </a:moveTo>
                  <a:cubicBezTo>
                    <a:pt x="982" y="3955"/>
                    <a:pt x="0" y="5172"/>
                    <a:pt x="0" y="7910"/>
                  </a:cubicBezTo>
                  <a:cubicBezTo>
                    <a:pt x="0" y="10648"/>
                    <a:pt x="982" y="14907"/>
                    <a:pt x="1964" y="17645"/>
                  </a:cubicBezTo>
                  <a:cubicBezTo>
                    <a:pt x="2945" y="20383"/>
                    <a:pt x="3927" y="21600"/>
                    <a:pt x="5073" y="21600"/>
                  </a:cubicBezTo>
                  <a:cubicBezTo>
                    <a:pt x="6218" y="21600"/>
                    <a:pt x="7527" y="20383"/>
                    <a:pt x="10309" y="16580"/>
                  </a:cubicBezTo>
                  <a:cubicBezTo>
                    <a:pt x="13091" y="12777"/>
                    <a:pt x="17345" y="6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589115" y="308472"/>
              <a:ext cx="106623" cy="28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10" fill="norm" stroke="1" extrusionOk="0">
                  <a:moveTo>
                    <a:pt x="16678" y="199"/>
                  </a:moveTo>
                  <a:cubicBezTo>
                    <a:pt x="14601" y="42"/>
                    <a:pt x="12524" y="-116"/>
                    <a:pt x="9824" y="120"/>
                  </a:cubicBezTo>
                  <a:cubicBezTo>
                    <a:pt x="7124" y="357"/>
                    <a:pt x="3801" y="988"/>
                    <a:pt x="1932" y="1776"/>
                  </a:cubicBezTo>
                  <a:cubicBezTo>
                    <a:pt x="62" y="2564"/>
                    <a:pt x="-353" y="3510"/>
                    <a:pt x="270" y="4220"/>
                  </a:cubicBezTo>
                  <a:cubicBezTo>
                    <a:pt x="893" y="4929"/>
                    <a:pt x="2555" y="5402"/>
                    <a:pt x="4424" y="5639"/>
                  </a:cubicBezTo>
                  <a:cubicBezTo>
                    <a:pt x="6293" y="5875"/>
                    <a:pt x="8370" y="5875"/>
                    <a:pt x="10239" y="5639"/>
                  </a:cubicBezTo>
                  <a:cubicBezTo>
                    <a:pt x="12109" y="5402"/>
                    <a:pt x="13770" y="4929"/>
                    <a:pt x="14601" y="4220"/>
                  </a:cubicBezTo>
                  <a:cubicBezTo>
                    <a:pt x="15432" y="3510"/>
                    <a:pt x="15432" y="2564"/>
                    <a:pt x="15224" y="2564"/>
                  </a:cubicBezTo>
                  <a:cubicBezTo>
                    <a:pt x="15016" y="2564"/>
                    <a:pt x="14601" y="3510"/>
                    <a:pt x="14809" y="5323"/>
                  </a:cubicBezTo>
                  <a:cubicBezTo>
                    <a:pt x="15016" y="7137"/>
                    <a:pt x="15847" y="9817"/>
                    <a:pt x="16885" y="12103"/>
                  </a:cubicBezTo>
                  <a:cubicBezTo>
                    <a:pt x="17924" y="14389"/>
                    <a:pt x="19170" y="16281"/>
                    <a:pt x="20001" y="17621"/>
                  </a:cubicBezTo>
                  <a:cubicBezTo>
                    <a:pt x="20832" y="18961"/>
                    <a:pt x="21247" y="19750"/>
                    <a:pt x="20624" y="20380"/>
                  </a:cubicBezTo>
                  <a:cubicBezTo>
                    <a:pt x="20001" y="21011"/>
                    <a:pt x="18339" y="21484"/>
                    <a:pt x="15432" y="21248"/>
                  </a:cubicBezTo>
                  <a:cubicBezTo>
                    <a:pt x="12524" y="21011"/>
                    <a:pt x="8370" y="20065"/>
                    <a:pt x="4216" y="1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801100" y="4762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313319" y="1588444"/>
              <a:ext cx="153531" cy="33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65" fill="norm" stroke="1" extrusionOk="0">
                  <a:moveTo>
                    <a:pt x="21462" y="4422"/>
                  </a:moveTo>
                  <a:cubicBezTo>
                    <a:pt x="21462" y="3335"/>
                    <a:pt x="21462" y="2248"/>
                    <a:pt x="19983" y="1433"/>
                  </a:cubicBezTo>
                  <a:cubicBezTo>
                    <a:pt x="18503" y="618"/>
                    <a:pt x="15544" y="75"/>
                    <a:pt x="12585" y="7"/>
                  </a:cubicBezTo>
                  <a:cubicBezTo>
                    <a:pt x="9626" y="-61"/>
                    <a:pt x="6667" y="347"/>
                    <a:pt x="4300" y="1162"/>
                  </a:cubicBezTo>
                  <a:cubicBezTo>
                    <a:pt x="1933" y="1977"/>
                    <a:pt x="158" y="3199"/>
                    <a:pt x="10" y="4422"/>
                  </a:cubicBezTo>
                  <a:cubicBezTo>
                    <a:pt x="-138" y="5645"/>
                    <a:pt x="1341" y="6867"/>
                    <a:pt x="4448" y="8565"/>
                  </a:cubicBezTo>
                  <a:cubicBezTo>
                    <a:pt x="7555" y="10264"/>
                    <a:pt x="12289" y="12437"/>
                    <a:pt x="14804" y="13864"/>
                  </a:cubicBezTo>
                  <a:cubicBezTo>
                    <a:pt x="17320" y="15290"/>
                    <a:pt x="17615" y="15969"/>
                    <a:pt x="17763" y="16716"/>
                  </a:cubicBezTo>
                  <a:cubicBezTo>
                    <a:pt x="17911" y="17464"/>
                    <a:pt x="17911" y="18279"/>
                    <a:pt x="17320" y="18890"/>
                  </a:cubicBezTo>
                  <a:cubicBezTo>
                    <a:pt x="16728" y="19501"/>
                    <a:pt x="15544" y="19909"/>
                    <a:pt x="14213" y="20316"/>
                  </a:cubicBezTo>
                  <a:cubicBezTo>
                    <a:pt x="12881" y="20724"/>
                    <a:pt x="11402" y="21131"/>
                    <a:pt x="9922" y="21335"/>
                  </a:cubicBezTo>
                  <a:cubicBezTo>
                    <a:pt x="8443" y="21539"/>
                    <a:pt x="6963" y="21539"/>
                    <a:pt x="5632" y="21064"/>
                  </a:cubicBezTo>
                  <a:cubicBezTo>
                    <a:pt x="4300" y="20588"/>
                    <a:pt x="3117" y="19637"/>
                    <a:pt x="4004" y="18822"/>
                  </a:cubicBezTo>
                  <a:cubicBezTo>
                    <a:pt x="4892" y="18007"/>
                    <a:pt x="7851" y="17328"/>
                    <a:pt x="10810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564993" y="1603286"/>
              <a:ext cx="218446" cy="34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40" fill="norm" stroke="1" extrusionOk="0">
                  <a:moveTo>
                    <a:pt x="1586" y="8842"/>
                  </a:moveTo>
                  <a:cubicBezTo>
                    <a:pt x="1378" y="12638"/>
                    <a:pt x="1170" y="16435"/>
                    <a:pt x="962" y="18660"/>
                  </a:cubicBezTo>
                  <a:cubicBezTo>
                    <a:pt x="755" y="20885"/>
                    <a:pt x="547" y="21540"/>
                    <a:pt x="339" y="21540"/>
                  </a:cubicBezTo>
                  <a:cubicBezTo>
                    <a:pt x="132" y="21540"/>
                    <a:pt x="-76" y="20885"/>
                    <a:pt x="28" y="18005"/>
                  </a:cubicBezTo>
                  <a:cubicBezTo>
                    <a:pt x="132" y="15125"/>
                    <a:pt x="547" y="10020"/>
                    <a:pt x="859" y="6878"/>
                  </a:cubicBezTo>
                  <a:cubicBezTo>
                    <a:pt x="1170" y="3736"/>
                    <a:pt x="1378" y="2558"/>
                    <a:pt x="1689" y="1642"/>
                  </a:cubicBezTo>
                  <a:cubicBezTo>
                    <a:pt x="2001" y="725"/>
                    <a:pt x="2416" y="71"/>
                    <a:pt x="3143" y="5"/>
                  </a:cubicBezTo>
                  <a:cubicBezTo>
                    <a:pt x="3870" y="-60"/>
                    <a:pt x="4909" y="464"/>
                    <a:pt x="5843" y="1642"/>
                  </a:cubicBezTo>
                  <a:cubicBezTo>
                    <a:pt x="6778" y="2820"/>
                    <a:pt x="7609" y="4653"/>
                    <a:pt x="8439" y="5831"/>
                  </a:cubicBezTo>
                  <a:cubicBezTo>
                    <a:pt x="9270" y="7009"/>
                    <a:pt x="10101" y="7533"/>
                    <a:pt x="11451" y="7467"/>
                  </a:cubicBezTo>
                  <a:cubicBezTo>
                    <a:pt x="12801" y="7402"/>
                    <a:pt x="14670" y="6747"/>
                    <a:pt x="16124" y="5831"/>
                  </a:cubicBezTo>
                  <a:cubicBezTo>
                    <a:pt x="17578" y="4915"/>
                    <a:pt x="18616" y="3736"/>
                    <a:pt x="19447" y="2820"/>
                  </a:cubicBezTo>
                  <a:cubicBezTo>
                    <a:pt x="20278" y="1904"/>
                    <a:pt x="20901" y="1249"/>
                    <a:pt x="21212" y="1249"/>
                  </a:cubicBezTo>
                  <a:cubicBezTo>
                    <a:pt x="21524" y="1249"/>
                    <a:pt x="21524" y="1904"/>
                    <a:pt x="21109" y="4129"/>
                  </a:cubicBezTo>
                  <a:cubicBezTo>
                    <a:pt x="20693" y="6355"/>
                    <a:pt x="19862" y="10151"/>
                    <a:pt x="19447" y="12769"/>
                  </a:cubicBezTo>
                  <a:cubicBezTo>
                    <a:pt x="19032" y="15387"/>
                    <a:pt x="19032" y="16827"/>
                    <a:pt x="19032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849966" y="1600199"/>
              <a:ext cx="118534" cy="35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11186" y="1543"/>
                  </a:moveTo>
                  <a:cubicBezTo>
                    <a:pt x="8486" y="5271"/>
                    <a:pt x="5786" y="9000"/>
                    <a:pt x="4050" y="12086"/>
                  </a:cubicBezTo>
                  <a:cubicBezTo>
                    <a:pt x="2314" y="15171"/>
                    <a:pt x="1543" y="17614"/>
                    <a:pt x="964" y="19221"/>
                  </a:cubicBezTo>
                  <a:cubicBezTo>
                    <a:pt x="386" y="20829"/>
                    <a:pt x="0" y="21600"/>
                    <a:pt x="0" y="21407"/>
                  </a:cubicBezTo>
                  <a:cubicBezTo>
                    <a:pt x="0" y="21214"/>
                    <a:pt x="386" y="20057"/>
                    <a:pt x="1543" y="17421"/>
                  </a:cubicBezTo>
                  <a:cubicBezTo>
                    <a:pt x="2700" y="14786"/>
                    <a:pt x="4629" y="10671"/>
                    <a:pt x="6171" y="7779"/>
                  </a:cubicBezTo>
                  <a:cubicBezTo>
                    <a:pt x="7714" y="4886"/>
                    <a:pt x="8871" y="3214"/>
                    <a:pt x="10029" y="1993"/>
                  </a:cubicBezTo>
                  <a:cubicBezTo>
                    <a:pt x="11186" y="771"/>
                    <a:pt x="12343" y="0"/>
                    <a:pt x="13114" y="0"/>
                  </a:cubicBezTo>
                  <a:cubicBezTo>
                    <a:pt x="13886" y="0"/>
                    <a:pt x="14271" y="771"/>
                    <a:pt x="14657" y="2829"/>
                  </a:cubicBezTo>
                  <a:cubicBezTo>
                    <a:pt x="15043" y="4886"/>
                    <a:pt x="15429" y="8229"/>
                    <a:pt x="16586" y="11121"/>
                  </a:cubicBezTo>
                  <a:cubicBezTo>
                    <a:pt x="17743" y="14014"/>
                    <a:pt x="19671" y="16457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873250" y="17780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127250" y="17526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133600" y="18669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168649" y="1625600"/>
              <a:ext cx="179808" cy="60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66" fill="norm" stroke="1" extrusionOk="0">
                  <a:moveTo>
                    <a:pt x="1507" y="0"/>
                  </a:moveTo>
                  <a:cubicBezTo>
                    <a:pt x="753" y="1275"/>
                    <a:pt x="0" y="2550"/>
                    <a:pt x="0" y="3825"/>
                  </a:cubicBezTo>
                  <a:cubicBezTo>
                    <a:pt x="0" y="5100"/>
                    <a:pt x="753" y="6375"/>
                    <a:pt x="1633" y="7125"/>
                  </a:cubicBezTo>
                  <a:cubicBezTo>
                    <a:pt x="2512" y="7875"/>
                    <a:pt x="3516" y="8100"/>
                    <a:pt x="5023" y="7950"/>
                  </a:cubicBezTo>
                  <a:cubicBezTo>
                    <a:pt x="6530" y="7800"/>
                    <a:pt x="8540" y="7275"/>
                    <a:pt x="10549" y="6150"/>
                  </a:cubicBezTo>
                  <a:cubicBezTo>
                    <a:pt x="12558" y="5025"/>
                    <a:pt x="14567" y="3300"/>
                    <a:pt x="15823" y="2100"/>
                  </a:cubicBezTo>
                  <a:cubicBezTo>
                    <a:pt x="17079" y="900"/>
                    <a:pt x="17581" y="225"/>
                    <a:pt x="17833" y="262"/>
                  </a:cubicBezTo>
                  <a:cubicBezTo>
                    <a:pt x="18084" y="300"/>
                    <a:pt x="18084" y="1050"/>
                    <a:pt x="18586" y="2625"/>
                  </a:cubicBezTo>
                  <a:cubicBezTo>
                    <a:pt x="19088" y="4200"/>
                    <a:pt x="20093" y="6600"/>
                    <a:pt x="20721" y="9150"/>
                  </a:cubicBezTo>
                  <a:cubicBezTo>
                    <a:pt x="21349" y="11700"/>
                    <a:pt x="21600" y="14400"/>
                    <a:pt x="20972" y="16425"/>
                  </a:cubicBezTo>
                  <a:cubicBezTo>
                    <a:pt x="20344" y="18450"/>
                    <a:pt x="18837" y="19800"/>
                    <a:pt x="17330" y="20588"/>
                  </a:cubicBezTo>
                  <a:cubicBezTo>
                    <a:pt x="15823" y="21375"/>
                    <a:pt x="14316" y="21600"/>
                    <a:pt x="13186" y="21563"/>
                  </a:cubicBezTo>
                  <a:cubicBezTo>
                    <a:pt x="12056" y="21525"/>
                    <a:pt x="11302" y="21225"/>
                    <a:pt x="10674" y="20512"/>
                  </a:cubicBezTo>
                  <a:cubicBezTo>
                    <a:pt x="10047" y="19800"/>
                    <a:pt x="9544" y="18675"/>
                    <a:pt x="10423" y="17888"/>
                  </a:cubicBezTo>
                  <a:cubicBezTo>
                    <a:pt x="11302" y="17100"/>
                    <a:pt x="13563" y="16650"/>
                    <a:pt x="1582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432469" y="1803400"/>
              <a:ext cx="47331" cy="22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61" fill="norm" stroke="1" extrusionOk="0">
                  <a:moveTo>
                    <a:pt x="6913" y="0"/>
                  </a:moveTo>
                  <a:cubicBezTo>
                    <a:pt x="4096" y="6113"/>
                    <a:pt x="1278" y="12226"/>
                    <a:pt x="339" y="15894"/>
                  </a:cubicBezTo>
                  <a:cubicBezTo>
                    <a:pt x="-600" y="19562"/>
                    <a:pt x="339" y="20785"/>
                    <a:pt x="4096" y="21192"/>
                  </a:cubicBezTo>
                  <a:cubicBezTo>
                    <a:pt x="7852" y="21600"/>
                    <a:pt x="14426" y="21192"/>
                    <a:pt x="210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403600" y="191134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517900" y="192405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552543" y="1879600"/>
              <a:ext cx="980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632200" y="18605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695700" y="1746250"/>
              <a:ext cx="254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35"/>
                    <a:pt x="14400" y="7069"/>
                    <a:pt x="10800" y="10669"/>
                  </a:cubicBezTo>
                  <a:cubicBezTo>
                    <a:pt x="7200" y="14269"/>
                    <a:pt x="3600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778720" y="1784350"/>
              <a:ext cx="56681" cy="22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39" fill="norm" stroke="1" extrusionOk="0">
                  <a:moveTo>
                    <a:pt x="14222" y="0"/>
                  </a:moveTo>
                  <a:cubicBezTo>
                    <a:pt x="10222" y="3200"/>
                    <a:pt x="6222" y="6400"/>
                    <a:pt x="3822" y="9300"/>
                  </a:cubicBezTo>
                  <a:cubicBezTo>
                    <a:pt x="1422" y="12200"/>
                    <a:pt x="622" y="14800"/>
                    <a:pt x="222" y="16600"/>
                  </a:cubicBezTo>
                  <a:cubicBezTo>
                    <a:pt x="-178" y="18400"/>
                    <a:pt x="-178" y="19400"/>
                    <a:pt x="1422" y="20200"/>
                  </a:cubicBezTo>
                  <a:cubicBezTo>
                    <a:pt x="3022" y="21000"/>
                    <a:pt x="6222" y="21600"/>
                    <a:pt x="9822" y="21400"/>
                  </a:cubicBezTo>
                  <a:cubicBezTo>
                    <a:pt x="13422" y="21200"/>
                    <a:pt x="17422" y="20200"/>
                    <a:pt x="2142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752849" y="18796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346450" y="1312011"/>
              <a:ext cx="215900" cy="26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457"/>
                  </a:moveTo>
                  <a:cubicBezTo>
                    <a:pt x="2753" y="16395"/>
                    <a:pt x="5506" y="11332"/>
                    <a:pt x="7412" y="7957"/>
                  </a:cubicBezTo>
                  <a:cubicBezTo>
                    <a:pt x="9318" y="4582"/>
                    <a:pt x="10376" y="2894"/>
                    <a:pt x="11329" y="1713"/>
                  </a:cubicBezTo>
                  <a:cubicBezTo>
                    <a:pt x="12282" y="532"/>
                    <a:pt x="13129" y="-143"/>
                    <a:pt x="13659" y="26"/>
                  </a:cubicBezTo>
                  <a:cubicBezTo>
                    <a:pt x="14188" y="194"/>
                    <a:pt x="14400" y="1207"/>
                    <a:pt x="14929" y="4244"/>
                  </a:cubicBezTo>
                  <a:cubicBezTo>
                    <a:pt x="15459" y="7282"/>
                    <a:pt x="16306" y="12345"/>
                    <a:pt x="16941" y="15382"/>
                  </a:cubicBezTo>
                  <a:cubicBezTo>
                    <a:pt x="17576" y="18420"/>
                    <a:pt x="18000" y="19432"/>
                    <a:pt x="18741" y="19938"/>
                  </a:cubicBezTo>
                  <a:cubicBezTo>
                    <a:pt x="19482" y="20445"/>
                    <a:pt x="20541" y="20445"/>
                    <a:pt x="21600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318000" y="18478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330700" y="19494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105399" y="1682750"/>
              <a:ext cx="127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78"/>
                    <a:pt x="7200" y="10957"/>
                    <a:pt x="3600" y="14557"/>
                  </a:cubicBezTo>
                  <a:cubicBezTo>
                    <a:pt x="0" y="18157"/>
                    <a:pt x="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988469" y="1974850"/>
              <a:ext cx="231232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00" fill="norm" stroke="1" extrusionOk="0">
                  <a:moveTo>
                    <a:pt x="826" y="0"/>
                  </a:moveTo>
                  <a:cubicBezTo>
                    <a:pt x="242" y="7200"/>
                    <a:pt x="-342" y="14400"/>
                    <a:pt x="242" y="18000"/>
                  </a:cubicBezTo>
                  <a:cubicBezTo>
                    <a:pt x="826" y="21600"/>
                    <a:pt x="2577" y="21600"/>
                    <a:pt x="6274" y="20700"/>
                  </a:cubicBezTo>
                  <a:cubicBezTo>
                    <a:pt x="9972" y="19800"/>
                    <a:pt x="15615" y="18000"/>
                    <a:pt x="2125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026571" y="2101850"/>
              <a:ext cx="85179" cy="25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54" fill="norm" stroke="1" extrusionOk="0">
                  <a:moveTo>
                    <a:pt x="8557" y="0"/>
                  </a:moveTo>
                  <a:cubicBezTo>
                    <a:pt x="6977" y="3600"/>
                    <a:pt x="5396" y="7200"/>
                    <a:pt x="4079" y="10080"/>
                  </a:cubicBezTo>
                  <a:cubicBezTo>
                    <a:pt x="2762" y="12960"/>
                    <a:pt x="1708" y="15120"/>
                    <a:pt x="918" y="16740"/>
                  </a:cubicBezTo>
                  <a:cubicBezTo>
                    <a:pt x="128" y="18360"/>
                    <a:pt x="-399" y="19440"/>
                    <a:pt x="391" y="20250"/>
                  </a:cubicBezTo>
                  <a:cubicBezTo>
                    <a:pt x="1181" y="21060"/>
                    <a:pt x="3289" y="21600"/>
                    <a:pt x="6977" y="21240"/>
                  </a:cubicBezTo>
                  <a:cubicBezTo>
                    <a:pt x="10664" y="20880"/>
                    <a:pt x="15933" y="19620"/>
                    <a:pt x="21201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997449" y="2171700"/>
              <a:ext cx="107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7280"/>
                    <a:pt x="6776" y="12960"/>
                    <a:pt x="10376" y="9360"/>
                  </a:cubicBezTo>
                  <a:cubicBezTo>
                    <a:pt x="13976" y="5760"/>
                    <a:pt x="1778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302250" y="19812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554133" y="1803400"/>
              <a:ext cx="119862" cy="32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96" fill="norm" stroke="1" extrusionOk="0">
                  <a:moveTo>
                    <a:pt x="1516" y="0"/>
                  </a:moveTo>
                  <a:cubicBezTo>
                    <a:pt x="758" y="1964"/>
                    <a:pt x="0" y="3927"/>
                    <a:pt x="0" y="5260"/>
                  </a:cubicBezTo>
                  <a:cubicBezTo>
                    <a:pt x="0" y="6592"/>
                    <a:pt x="758" y="7294"/>
                    <a:pt x="2274" y="7644"/>
                  </a:cubicBezTo>
                  <a:cubicBezTo>
                    <a:pt x="3789" y="7995"/>
                    <a:pt x="6063" y="7995"/>
                    <a:pt x="8526" y="7434"/>
                  </a:cubicBezTo>
                  <a:cubicBezTo>
                    <a:pt x="10989" y="6873"/>
                    <a:pt x="13642" y="5751"/>
                    <a:pt x="15347" y="4699"/>
                  </a:cubicBezTo>
                  <a:cubicBezTo>
                    <a:pt x="17053" y="3647"/>
                    <a:pt x="17811" y="2665"/>
                    <a:pt x="18000" y="2525"/>
                  </a:cubicBezTo>
                  <a:cubicBezTo>
                    <a:pt x="18189" y="2384"/>
                    <a:pt x="17811" y="3086"/>
                    <a:pt x="18189" y="5190"/>
                  </a:cubicBezTo>
                  <a:cubicBezTo>
                    <a:pt x="18568" y="7294"/>
                    <a:pt x="19705" y="10800"/>
                    <a:pt x="20463" y="13325"/>
                  </a:cubicBezTo>
                  <a:cubicBezTo>
                    <a:pt x="21221" y="15849"/>
                    <a:pt x="21600" y="17392"/>
                    <a:pt x="21411" y="18514"/>
                  </a:cubicBezTo>
                  <a:cubicBezTo>
                    <a:pt x="21221" y="19636"/>
                    <a:pt x="20463" y="20338"/>
                    <a:pt x="18758" y="20829"/>
                  </a:cubicBezTo>
                  <a:cubicBezTo>
                    <a:pt x="17053" y="21319"/>
                    <a:pt x="14400" y="21600"/>
                    <a:pt x="12505" y="21460"/>
                  </a:cubicBezTo>
                  <a:cubicBezTo>
                    <a:pt x="10611" y="21319"/>
                    <a:pt x="9474" y="20758"/>
                    <a:pt x="9663" y="19706"/>
                  </a:cubicBezTo>
                  <a:cubicBezTo>
                    <a:pt x="9853" y="18655"/>
                    <a:pt x="11368" y="17112"/>
                    <a:pt x="12884" y="15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734049" y="198755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50"/>
                    <a:pt x="10800" y="9900"/>
                    <a:pt x="14400" y="13500"/>
                  </a:cubicBezTo>
                  <a:cubicBezTo>
                    <a:pt x="18000" y="17100"/>
                    <a:pt x="19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197599" y="19875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311899" y="189230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263"/>
                    <a:pt x="7200" y="4526"/>
                    <a:pt x="3600" y="8126"/>
                  </a:cubicBezTo>
                  <a:cubicBezTo>
                    <a:pt x="0" y="11726"/>
                    <a:pt x="0" y="166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975656" y="1739900"/>
              <a:ext cx="1569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937"/>
                    <a:pt x="-1582" y="9874"/>
                    <a:pt x="1118" y="13474"/>
                  </a:cubicBezTo>
                  <a:cubicBezTo>
                    <a:pt x="3818" y="17074"/>
                    <a:pt x="11918" y="1933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896100" y="203835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954429" y="2095500"/>
              <a:ext cx="75021" cy="2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3" fill="norm" stroke="1" extrusionOk="0">
                  <a:moveTo>
                    <a:pt x="17666" y="0"/>
                  </a:moveTo>
                  <a:cubicBezTo>
                    <a:pt x="14666" y="563"/>
                    <a:pt x="11666" y="1127"/>
                    <a:pt x="9866" y="2630"/>
                  </a:cubicBezTo>
                  <a:cubicBezTo>
                    <a:pt x="8066" y="4132"/>
                    <a:pt x="7466" y="6574"/>
                    <a:pt x="5966" y="9297"/>
                  </a:cubicBezTo>
                  <a:cubicBezTo>
                    <a:pt x="4466" y="12021"/>
                    <a:pt x="2066" y="15026"/>
                    <a:pt x="866" y="16998"/>
                  </a:cubicBezTo>
                  <a:cubicBezTo>
                    <a:pt x="-334" y="18970"/>
                    <a:pt x="-334" y="19910"/>
                    <a:pt x="1166" y="20567"/>
                  </a:cubicBezTo>
                  <a:cubicBezTo>
                    <a:pt x="2666" y="21224"/>
                    <a:pt x="5666" y="21600"/>
                    <a:pt x="9266" y="21318"/>
                  </a:cubicBezTo>
                  <a:cubicBezTo>
                    <a:pt x="12866" y="21037"/>
                    <a:pt x="17066" y="20097"/>
                    <a:pt x="21266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921499" y="21590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240325" y="1849738"/>
              <a:ext cx="135465" cy="30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90" fill="norm" stroke="1" extrusionOk="0">
                  <a:moveTo>
                    <a:pt x="2783" y="1199"/>
                  </a:moveTo>
                  <a:cubicBezTo>
                    <a:pt x="1786" y="2679"/>
                    <a:pt x="789" y="4158"/>
                    <a:pt x="290" y="5342"/>
                  </a:cubicBezTo>
                  <a:cubicBezTo>
                    <a:pt x="-208" y="6525"/>
                    <a:pt x="-208" y="7413"/>
                    <a:pt x="1454" y="8005"/>
                  </a:cubicBezTo>
                  <a:cubicBezTo>
                    <a:pt x="3115" y="8597"/>
                    <a:pt x="6438" y="8893"/>
                    <a:pt x="9097" y="8079"/>
                  </a:cubicBezTo>
                  <a:cubicBezTo>
                    <a:pt x="11755" y="7265"/>
                    <a:pt x="13749" y="5342"/>
                    <a:pt x="15078" y="3641"/>
                  </a:cubicBezTo>
                  <a:cubicBezTo>
                    <a:pt x="16407" y="1939"/>
                    <a:pt x="17072" y="460"/>
                    <a:pt x="17238" y="90"/>
                  </a:cubicBezTo>
                  <a:cubicBezTo>
                    <a:pt x="17404" y="-280"/>
                    <a:pt x="17072" y="460"/>
                    <a:pt x="17570" y="2901"/>
                  </a:cubicBezTo>
                  <a:cubicBezTo>
                    <a:pt x="18069" y="5342"/>
                    <a:pt x="19398" y="9484"/>
                    <a:pt x="20229" y="12295"/>
                  </a:cubicBezTo>
                  <a:cubicBezTo>
                    <a:pt x="21060" y="15106"/>
                    <a:pt x="21392" y="16586"/>
                    <a:pt x="21226" y="17769"/>
                  </a:cubicBezTo>
                  <a:cubicBezTo>
                    <a:pt x="21060" y="18953"/>
                    <a:pt x="20395" y="19841"/>
                    <a:pt x="19232" y="20432"/>
                  </a:cubicBezTo>
                  <a:cubicBezTo>
                    <a:pt x="18069" y="21024"/>
                    <a:pt x="16407" y="21320"/>
                    <a:pt x="15577" y="20876"/>
                  </a:cubicBezTo>
                  <a:cubicBezTo>
                    <a:pt x="14746" y="20432"/>
                    <a:pt x="14746" y="19249"/>
                    <a:pt x="14746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423150" y="1994989"/>
              <a:ext cx="95250" cy="8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4262"/>
                  </a:moveTo>
                  <a:cubicBezTo>
                    <a:pt x="1920" y="2755"/>
                    <a:pt x="3840" y="1248"/>
                    <a:pt x="6000" y="494"/>
                  </a:cubicBezTo>
                  <a:cubicBezTo>
                    <a:pt x="8160" y="-259"/>
                    <a:pt x="10560" y="-259"/>
                    <a:pt x="12240" y="1248"/>
                  </a:cubicBezTo>
                  <a:cubicBezTo>
                    <a:pt x="13920" y="2755"/>
                    <a:pt x="14880" y="5769"/>
                    <a:pt x="13920" y="8532"/>
                  </a:cubicBezTo>
                  <a:cubicBezTo>
                    <a:pt x="12960" y="11294"/>
                    <a:pt x="10080" y="13806"/>
                    <a:pt x="7920" y="16067"/>
                  </a:cubicBezTo>
                  <a:cubicBezTo>
                    <a:pt x="5760" y="18327"/>
                    <a:pt x="4320" y="20336"/>
                    <a:pt x="5760" y="20839"/>
                  </a:cubicBezTo>
                  <a:cubicBezTo>
                    <a:pt x="7200" y="21341"/>
                    <a:pt x="11520" y="20336"/>
                    <a:pt x="14640" y="19081"/>
                  </a:cubicBezTo>
                  <a:cubicBezTo>
                    <a:pt x="17760" y="17825"/>
                    <a:pt x="19680" y="16318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613650" y="199390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647377" y="1936750"/>
              <a:ext cx="4882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18059" y="0"/>
                  </a:moveTo>
                  <a:cubicBezTo>
                    <a:pt x="11759" y="3744"/>
                    <a:pt x="5459" y="7488"/>
                    <a:pt x="2309" y="10224"/>
                  </a:cubicBezTo>
                  <a:cubicBezTo>
                    <a:pt x="-841" y="12960"/>
                    <a:pt x="-841" y="14688"/>
                    <a:pt x="2759" y="16416"/>
                  </a:cubicBezTo>
                  <a:cubicBezTo>
                    <a:pt x="6359" y="18144"/>
                    <a:pt x="13559" y="19872"/>
                    <a:pt x="207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121650" y="19875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489950" y="198755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8966200" y="1930399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074150" y="1860550"/>
              <a:ext cx="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436100" y="1701800"/>
              <a:ext cx="317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200"/>
                    <a:pt x="12960" y="4400"/>
                    <a:pt x="9360" y="8000"/>
                  </a:cubicBezTo>
                  <a:cubicBezTo>
                    <a:pt x="5760" y="11600"/>
                    <a:pt x="2880" y="16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321800" y="198755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390718" y="2089150"/>
              <a:ext cx="89832" cy="21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80" fill="norm" stroke="1" extrusionOk="0">
                  <a:moveTo>
                    <a:pt x="20834" y="0"/>
                  </a:moveTo>
                  <a:cubicBezTo>
                    <a:pt x="16416" y="3323"/>
                    <a:pt x="11998" y="6646"/>
                    <a:pt x="8561" y="9450"/>
                  </a:cubicBezTo>
                  <a:cubicBezTo>
                    <a:pt x="5125" y="12254"/>
                    <a:pt x="2670" y="14538"/>
                    <a:pt x="1198" y="16512"/>
                  </a:cubicBezTo>
                  <a:cubicBezTo>
                    <a:pt x="-275" y="18485"/>
                    <a:pt x="-766" y="20146"/>
                    <a:pt x="1934" y="20873"/>
                  </a:cubicBezTo>
                  <a:cubicBezTo>
                    <a:pt x="4634" y="21600"/>
                    <a:pt x="10525" y="21392"/>
                    <a:pt x="16416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9372600" y="2165350"/>
              <a:ext cx="95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728200" y="19431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9863666" y="1757277"/>
              <a:ext cx="141818" cy="37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645" y="1169"/>
                  </a:moveTo>
                  <a:cubicBezTo>
                    <a:pt x="322" y="2601"/>
                    <a:pt x="0" y="4033"/>
                    <a:pt x="0" y="5047"/>
                  </a:cubicBezTo>
                  <a:cubicBezTo>
                    <a:pt x="0" y="6062"/>
                    <a:pt x="322" y="6658"/>
                    <a:pt x="1451" y="6957"/>
                  </a:cubicBezTo>
                  <a:cubicBezTo>
                    <a:pt x="2579" y="7255"/>
                    <a:pt x="4513" y="7255"/>
                    <a:pt x="7576" y="6360"/>
                  </a:cubicBezTo>
                  <a:cubicBezTo>
                    <a:pt x="10639" y="5465"/>
                    <a:pt x="14830" y="3675"/>
                    <a:pt x="17570" y="2362"/>
                  </a:cubicBezTo>
                  <a:cubicBezTo>
                    <a:pt x="20310" y="1049"/>
                    <a:pt x="21600" y="214"/>
                    <a:pt x="21600" y="35"/>
                  </a:cubicBezTo>
                  <a:cubicBezTo>
                    <a:pt x="21600" y="-144"/>
                    <a:pt x="20310" y="333"/>
                    <a:pt x="19343" y="2362"/>
                  </a:cubicBezTo>
                  <a:cubicBezTo>
                    <a:pt x="18376" y="4391"/>
                    <a:pt x="17731" y="7971"/>
                    <a:pt x="17570" y="11014"/>
                  </a:cubicBezTo>
                  <a:cubicBezTo>
                    <a:pt x="17409" y="14057"/>
                    <a:pt x="17731" y="16563"/>
                    <a:pt x="17731" y="18174"/>
                  </a:cubicBezTo>
                  <a:cubicBezTo>
                    <a:pt x="17731" y="19785"/>
                    <a:pt x="17409" y="20501"/>
                    <a:pt x="16442" y="20919"/>
                  </a:cubicBezTo>
                  <a:cubicBezTo>
                    <a:pt x="15475" y="21337"/>
                    <a:pt x="13863" y="21456"/>
                    <a:pt x="12573" y="21277"/>
                  </a:cubicBezTo>
                  <a:cubicBezTo>
                    <a:pt x="11284" y="21098"/>
                    <a:pt x="10316" y="20621"/>
                    <a:pt x="9833" y="19726"/>
                  </a:cubicBezTo>
                  <a:cubicBezTo>
                    <a:pt x="9349" y="18831"/>
                    <a:pt x="9349" y="17518"/>
                    <a:pt x="9349" y="16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074569" y="1860550"/>
              <a:ext cx="66381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37" fill="norm" stroke="1" extrusionOk="0">
                  <a:moveTo>
                    <a:pt x="15093" y="0"/>
                  </a:moveTo>
                  <a:cubicBezTo>
                    <a:pt x="10368" y="4231"/>
                    <a:pt x="5643" y="8462"/>
                    <a:pt x="2943" y="11691"/>
                  </a:cubicBezTo>
                  <a:cubicBezTo>
                    <a:pt x="243" y="14920"/>
                    <a:pt x="-432" y="17146"/>
                    <a:pt x="243" y="18705"/>
                  </a:cubicBezTo>
                  <a:cubicBezTo>
                    <a:pt x="918" y="20264"/>
                    <a:pt x="2943" y="21155"/>
                    <a:pt x="6656" y="21377"/>
                  </a:cubicBezTo>
                  <a:cubicBezTo>
                    <a:pt x="10368" y="21600"/>
                    <a:pt x="15768" y="21155"/>
                    <a:pt x="21168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039349" y="193040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000" y="8229"/>
                  </a:cubicBezTo>
                  <a:cubicBezTo>
                    <a:pt x="2000" y="5143"/>
                    <a:pt x="4000" y="4114"/>
                    <a:pt x="7600" y="3086"/>
                  </a:cubicBezTo>
                  <a:cubicBezTo>
                    <a:pt x="11200" y="2057"/>
                    <a:pt x="16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9201960" y="1517649"/>
              <a:ext cx="470678" cy="95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29" fill="norm" stroke="1" extrusionOk="0">
                  <a:moveTo>
                    <a:pt x="18107" y="1577"/>
                  </a:moveTo>
                  <a:cubicBezTo>
                    <a:pt x="18203" y="1338"/>
                    <a:pt x="18299" y="1099"/>
                    <a:pt x="18203" y="884"/>
                  </a:cubicBezTo>
                  <a:cubicBezTo>
                    <a:pt x="18107" y="669"/>
                    <a:pt x="17819" y="478"/>
                    <a:pt x="17099" y="358"/>
                  </a:cubicBezTo>
                  <a:cubicBezTo>
                    <a:pt x="16379" y="239"/>
                    <a:pt x="15227" y="191"/>
                    <a:pt x="13835" y="382"/>
                  </a:cubicBezTo>
                  <a:cubicBezTo>
                    <a:pt x="12443" y="573"/>
                    <a:pt x="10811" y="1004"/>
                    <a:pt x="9227" y="1816"/>
                  </a:cubicBezTo>
                  <a:cubicBezTo>
                    <a:pt x="7643" y="2628"/>
                    <a:pt x="6107" y="3823"/>
                    <a:pt x="4859" y="4970"/>
                  </a:cubicBezTo>
                  <a:cubicBezTo>
                    <a:pt x="3611" y="6117"/>
                    <a:pt x="2651" y="7216"/>
                    <a:pt x="1931" y="8411"/>
                  </a:cubicBezTo>
                  <a:cubicBezTo>
                    <a:pt x="1211" y="9605"/>
                    <a:pt x="731" y="10896"/>
                    <a:pt x="395" y="12305"/>
                  </a:cubicBezTo>
                  <a:cubicBezTo>
                    <a:pt x="59" y="13715"/>
                    <a:pt x="-133" y="15244"/>
                    <a:pt x="107" y="16487"/>
                  </a:cubicBezTo>
                  <a:cubicBezTo>
                    <a:pt x="347" y="17729"/>
                    <a:pt x="1019" y="18685"/>
                    <a:pt x="1691" y="19426"/>
                  </a:cubicBezTo>
                  <a:cubicBezTo>
                    <a:pt x="2363" y="20166"/>
                    <a:pt x="3035" y="20692"/>
                    <a:pt x="4139" y="21050"/>
                  </a:cubicBezTo>
                  <a:cubicBezTo>
                    <a:pt x="5243" y="21409"/>
                    <a:pt x="6779" y="21600"/>
                    <a:pt x="8411" y="21504"/>
                  </a:cubicBezTo>
                  <a:cubicBezTo>
                    <a:pt x="10043" y="21409"/>
                    <a:pt x="11771" y="21027"/>
                    <a:pt x="13451" y="20190"/>
                  </a:cubicBezTo>
                  <a:cubicBezTo>
                    <a:pt x="15131" y="19354"/>
                    <a:pt x="16763" y="18064"/>
                    <a:pt x="17915" y="16726"/>
                  </a:cubicBezTo>
                  <a:cubicBezTo>
                    <a:pt x="19067" y="15388"/>
                    <a:pt x="19739" y="14002"/>
                    <a:pt x="20219" y="12640"/>
                  </a:cubicBezTo>
                  <a:cubicBezTo>
                    <a:pt x="20699" y="11278"/>
                    <a:pt x="20987" y="9940"/>
                    <a:pt x="21179" y="8650"/>
                  </a:cubicBezTo>
                  <a:cubicBezTo>
                    <a:pt x="21371" y="7359"/>
                    <a:pt x="21467" y="6117"/>
                    <a:pt x="21083" y="4970"/>
                  </a:cubicBezTo>
                  <a:cubicBezTo>
                    <a:pt x="20699" y="3823"/>
                    <a:pt x="19835" y="2772"/>
                    <a:pt x="19163" y="1959"/>
                  </a:cubicBezTo>
                  <a:cubicBezTo>
                    <a:pt x="18491" y="1147"/>
                    <a:pt x="18011" y="573"/>
                    <a:pt x="175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9798050" y="1144577"/>
              <a:ext cx="38100" cy="34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21600" y="2955"/>
                  </a:moveTo>
                  <a:cubicBezTo>
                    <a:pt x="21600" y="2319"/>
                    <a:pt x="21600" y="1684"/>
                    <a:pt x="21600" y="922"/>
                  </a:cubicBezTo>
                  <a:cubicBezTo>
                    <a:pt x="21600" y="159"/>
                    <a:pt x="21600" y="-730"/>
                    <a:pt x="21000" y="985"/>
                  </a:cubicBezTo>
                  <a:cubicBezTo>
                    <a:pt x="20400" y="2701"/>
                    <a:pt x="19200" y="7021"/>
                    <a:pt x="15600" y="10769"/>
                  </a:cubicBezTo>
                  <a:cubicBezTo>
                    <a:pt x="12000" y="14517"/>
                    <a:pt x="6000" y="17694"/>
                    <a:pt x="0" y="208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9747887" y="1129236"/>
              <a:ext cx="170813" cy="13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975" fill="norm" stroke="1" extrusionOk="0">
                  <a:moveTo>
                    <a:pt x="7920" y="12548"/>
                  </a:moveTo>
                  <a:cubicBezTo>
                    <a:pt x="7653" y="10959"/>
                    <a:pt x="7387" y="9371"/>
                    <a:pt x="6587" y="8736"/>
                  </a:cubicBezTo>
                  <a:cubicBezTo>
                    <a:pt x="5787" y="8100"/>
                    <a:pt x="4453" y="8418"/>
                    <a:pt x="3387" y="10006"/>
                  </a:cubicBezTo>
                  <a:cubicBezTo>
                    <a:pt x="2320" y="11595"/>
                    <a:pt x="1520" y="14453"/>
                    <a:pt x="987" y="16836"/>
                  </a:cubicBezTo>
                  <a:cubicBezTo>
                    <a:pt x="453" y="19218"/>
                    <a:pt x="187" y="21124"/>
                    <a:pt x="53" y="20965"/>
                  </a:cubicBezTo>
                  <a:cubicBezTo>
                    <a:pt x="-80" y="20806"/>
                    <a:pt x="-80" y="18583"/>
                    <a:pt x="1520" y="15089"/>
                  </a:cubicBezTo>
                  <a:cubicBezTo>
                    <a:pt x="3120" y="11595"/>
                    <a:pt x="6320" y="6830"/>
                    <a:pt x="9253" y="3812"/>
                  </a:cubicBezTo>
                  <a:cubicBezTo>
                    <a:pt x="12187" y="795"/>
                    <a:pt x="14853" y="-476"/>
                    <a:pt x="16453" y="159"/>
                  </a:cubicBezTo>
                  <a:cubicBezTo>
                    <a:pt x="18053" y="795"/>
                    <a:pt x="18587" y="3336"/>
                    <a:pt x="19253" y="6989"/>
                  </a:cubicBezTo>
                  <a:cubicBezTo>
                    <a:pt x="19920" y="10642"/>
                    <a:pt x="20720" y="15406"/>
                    <a:pt x="21520" y="20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759625" y="1511840"/>
              <a:ext cx="587578" cy="100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64" fill="norm" stroke="1" extrusionOk="0">
                  <a:moveTo>
                    <a:pt x="16073" y="1204"/>
                  </a:moveTo>
                  <a:cubicBezTo>
                    <a:pt x="15533" y="709"/>
                    <a:pt x="14993" y="214"/>
                    <a:pt x="14183" y="57"/>
                  </a:cubicBezTo>
                  <a:cubicBezTo>
                    <a:pt x="13373" y="-101"/>
                    <a:pt x="12293" y="79"/>
                    <a:pt x="11097" y="529"/>
                  </a:cubicBezTo>
                  <a:cubicBezTo>
                    <a:pt x="9902" y="979"/>
                    <a:pt x="8590" y="1699"/>
                    <a:pt x="7279" y="2689"/>
                  </a:cubicBezTo>
                  <a:cubicBezTo>
                    <a:pt x="5967" y="3679"/>
                    <a:pt x="4656" y="4939"/>
                    <a:pt x="3499" y="6402"/>
                  </a:cubicBezTo>
                  <a:cubicBezTo>
                    <a:pt x="2342" y="7864"/>
                    <a:pt x="1339" y="9529"/>
                    <a:pt x="722" y="11172"/>
                  </a:cubicBezTo>
                  <a:cubicBezTo>
                    <a:pt x="104" y="12814"/>
                    <a:pt x="-127" y="14434"/>
                    <a:pt x="66" y="15852"/>
                  </a:cubicBezTo>
                  <a:cubicBezTo>
                    <a:pt x="259" y="17269"/>
                    <a:pt x="876" y="18484"/>
                    <a:pt x="2033" y="19452"/>
                  </a:cubicBezTo>
                  <a:cubicBezTo>
                    <a:pt x="3190" y="20419"/>
                    <a:pt x="4887" y="21139"/>
                    <a:pt x="6777" y="21319"/>
                  </a:cubicBezTo>
                  <a:cubicBezTo>
                    <a:pt x="8667" y="21499"/>
                    <a:pt x="10750" y="21139"/>
                    <a:pt x="12640" y="20307"/>
                  </a:cubicBezTo>
                  <a:cubicBezTo>
                    <a:pt x="14530" y="19474"/>
                    <a:pt x="16227" y="18169"/>
                    <a:pt x="17616" y="16864"/>
                  </a:cubicBezTo>
                  <a:cubicBezTo>
                    <a:pt x="19004" y="15559"/>
                    <a:pt x="20084" y="14254"/>
                    <a:pt x="20702" y="12814"/>
                  </a:cubicBezTo>
                  <a:cubicBezTo>
                    <a:pt x="21319" y="11374"/>
                    <a:pt x="21473" y="9799"/>
                    <a:pt x="21396" y="8247"/>
                  </a:cubicBezTo>
                  <a:cubicBezTo>
                    <a:pt x="21319" y="6694"/>
                    <a:pt x="21010" y="5164"/>
                    <a:pt x="20354" y="4084"/>
                  </a:cubicBezTo>
                  <a:cubicBezTo>
                    <a:pt x="19699" y="3004"/>
                    <a:pt x="18696" y="2374"/>
                    <a:pt x="17924" y="2059"/>
                  </a:cubicBezTo>
                  <a:cubicBezTo>
                    <a:pt x="17153" y="1744"/>
                    <a:pt x="16613" y="1744"/>
                    <a:pt x="16112" y="2014"/>
                  </a:cubicBezTo>
                  <a:cubicBezTo>
                    <a:pt x="15610" y="2284"/>
                    <a:pt x="15147" y="2824"/>
                    <a:pt x="14684" y="33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629575" y="2121896"/>
              <a:ext cx="30962" cy="5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81" fill="norm" stroke="1" extrusionOk="0">
                  <a:moveTo>
                    <a:pt x="4031" y="2397"/>
                  </a:moveTo>
                  <a:cubicBezTo>
                    <a:pt x="4031" y="1945"/>
                    <a:pt x="4031" y="1493"/>
                    <a:pt x="3311" y="996"/>
                  </a:cubicBezTo>
                  <a:cubicBezTo>
                    <a:pt x="2591" y="499"/>
                    <a:pt x="1151" y="-43"/>
                    <a:pt x="431" y="2"/>
                  </a:cubicBezTo>
                  <a:cubicBezTo>
                    <a:pt x="-289" y="47"/>
                    <a:pt x="-289" y="680"/>
                    <a:pt x="1871" y="2488"/>
                  </a:cubicBezTo>
                  <a:cubicBezTo>
                    <a:pt x="4031" y="4295"/>
                    <a:pt x="8351" y="7278"/>
                    <a:pt x="11951" y="10124"/>
                  </a:cubicBezTo>
                  <a:cubicBezTo>
                    <a:pt x="15551" y="12971"/>
                    <a:pt x="18431" y="15683"/>
                    <a:pt x="19871" y="17354"/>
                  </a:cubicBezTo>
                  <a:cubicBezTo>
                    <a:pt x="21311" y="19026"/>
                    <a:pt x="21311" y="19659"/>
                    <a:pt x="20591" y="20201"/>
                  </a:cubicBezTo>
                  <a:cubicBezTo>
                    <a:pt x="19871" y="20744"/>
                    <a:pt x="18431" y="21195"/>
                    <a:pt x="16271" y="21376"/>
                  </a:cubicBezTo>
                  <a:cubicBezTo>
                    <a:pt x="14111" y="21557"/>
                    <a:pt x="11231" y="21467"/>
                    <a:pt x="8351" y="21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546600" y="2514600"/>
              <a:ext cx="101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7200"/>
                    <a:pt x="8100" y="14400"/>
                    <a:pt x="11700" y="18000"/>
                  </a:cubicBezTo>
                  <a:cubicBezTo>
                    <a:pt x="15300" y="21600"/>
                    <a:pt x="184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629149" y="2489200"/>
              <a:ext cx="952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618"/>
                    <a:pt x="15840" y="5236"/>
                    <a:pt x="12240" y="8836"/>
                  </a:cubicBezTo>
                  <a:cubicBezTo>
                    <a:pt x="8640" y="12436"/>
                    <a:pt x="432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17550" y="3130549"/>
              <a:ext cx="8705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000"/>
                  </a:moveTo>
                  <a:cubicBezTo>
                    <a:pt x="89" y="15200"/>
                    <a:pt x="179" y="14400"/>
                    <a:pt x="328" y="14133"/>
                  </a:cubicBezTo>
                  <a:cubicBezTo>
                    <a:pt x="478" y="13867"/>
                    <a:pt x="688" y="14133"/>
                    <a:pt x="901" y="14267"/>
                  </a:cubicBezTo>
                  <a:cubicBezTo>
                    <a:pt x="1113" y="14400"/>
                    <a:pt x="1329" y="14400"/>
                    <a:pt x="1541" y="14400"/>
                  </a:cubicBezTo>
                  <a:cubicBezTo>
                    <a:pt x="1754" y="14400"/>
                    <a:pt x="1964" y="14400"/>
                    <a:pt x="2148" y="14267"/>
                  </a:cubicBezTo>
                  <a:cubicBezTo>
                    <a:pt x="2332" y="14133"/>
                    <a:pt x="2489" y="13867"/>
                    <a:pt x="2663" y="13467"/>
                  </a:cubicBezTo>
                  <a:cubicBezTo>
                    <a:pt x="2836" y="13067"/>
                    <a:pt x="3025" y="12533"/>
                    <a:pt x="3219" y="12000"/>
                  </a:cubicBezTo>
                  <a:cubicBezTo>
                    <a:pt x="3414" y="11467"/>
                    <a:pt x="3613" y="10933"/>
                    <a:pt x="3821" y="10400"/>
                  </a:cubicBezTo>
                  <a:cubicBezTo>
                    <a:pt x="4028" y="9867"/>
                    <a:pt x="4243" y="9333"/>
                    <a:pt x="4464" y="8800"/>
                  </a:cubicBezTo>
                  <a:cubicBezTo>
                    <a:pt x="4684" y="8267"/>
                    <a:pt x="4910" y="7733"/>
                    <a:pt x="5084" y="7333"/>
                  </a:cubicBezTo>
                  <a:cubicBezTo>
                    <a:pt x="5257" y="6933"/>
                    <a:pt x="5378" y="6667"/>
                    <a:pt x="5501" y="6400"/>
                  </a:cubicBezTo>
                  <a:cubicBezTo>
                    <a:pt x="5625" y="6133"/>
                    <a:pt x="5751" y="5867"/>
                    <a:pt x="5879" y="5600"/>
                  </a:cubicBezTo>
                  <a:cubicBezTo>
                    <a:pt x="6008" y="5333"/>
                    <a:pt x="6139" y="5067"/>
                    <a:pt x="6268" y="4933"/>
                  </a:cubicBezTo>
                  <a:cubicBezTo>
                    <a:pt x="6396" y="4800"/>
                    <a:pt x="6523" y="4800"/>
                    <a:pt x="6730" y="4533"/>
                  </a:cubicBezTo>
                  <a:cubicBezTo>
                    <a:pt x="6937" y="4267"/>
                    <a:pt x="7226" y="3733"/>
                    <a:pt x="7515" y="3333"/>
                  </a:cubicBezTo>
                  <a:cubicBezTo>
                    <a:pt x="7804" y="2933"/>
                    <a:pt x="8093" y="2667"/>
                    <a:pt x="8311" y="2400"/>
                  </a:cubicBezTo>
                  <a:cubicBezTo>
                    <a:pt x="8529" y="2133"/>
                    <a:pt x="8676" y="1867"/>
                    <a:pt x="8820" y="1733"/>
                  </a:cubicBezTo>
                  <a:cubicBezTo>
                    <a:pt x="8965" y="1600"/>
                    <a:pt x="9106" y="1600"/>
                    <a:pt x="9259" y="1467"/>
                  </a:cubicBezTo>
                  <a:cubicBezTo>
                    <a:pt x="9411" y="1333"/>
                    <a:pt x="9574" y="1067"/>
                    <a:pt x="9739" y="933"/>
                  </a:cubicBezTo>
                  <a:cubicBezTo>
                    <a:pt x="9905" y="800"/>
                    <a:pt x="10073" y="800"/>
                    <a:pt x="10241" y="800"/>
                  </a:cubicBezTo>
                  <a:cubicBezTo>
                    <a:pt x="10409" y="800"/>
                    <a:pt x="10577" y="800"/>
                    <a:pt x="10747" y="667"/>
                  </a:cubicBezTo>
                  <a:cubicBezTo>
                    <a:pt x="10918" y="533"/>
                    <a:pt x="11091" y="267"/>
                    <a:pt x="11257" y="133"/>
                  </a:cubicBezTo>
                  <a:cubicBezTo>
                    <a:pt x="11422" y="0"/>
                    <a:pt x="11580" y="0"/>
                    <a:pt x="11751" y="0"/>
                  </a:cubicBezTo>
                  <a:cubicBezTo>
                    <a:pt x="11921" y="0"/>
                    <a:pt x="12105" y="0"/>
                    <a:pt x="12286" y="0"/>
                  </a:cubicBezTo>
                  <a:cubicBezTo>
                    <a:pt x="12467" y="0"/>
                    <a:pt x="12646" y="0"/>
                    <a:pt x="12827" y="0"/>
                  </a:cubicBezTo>
                  <a:cubicBezTo>
                    <a:pt x="13008" y="0"/>
                    <a:pt x="13192" y="0"/>
                    <a:pt x="13365" y="133"/>
                  </a:cubicBezTo>
                  <a:cubicBezTo>
                    <a:pt x="13539" y="267"/>
                    <a:pt x="13702" y="533"/>
                    <a:pt x="13877" y="800"/>
                  </a:cubicBezTo>
                  <a:cubicBezTo>
                    <a:pt x="14053" y="1067"/>
                    <a:pt x="14242" y="1333"/>
                    <a:pt x="14426" y="1467"/>
                  </a:cubicBezTo>
                  <a:cubicBezTo>
                    <a:pt x="14610" y="1600"/>
                    <a:pt x="14789" y="1600"/>
                    <a:pt x="14967" y="1867"/>
                  </a:cubicBezTo>
                  <a:cubicBezTo>
                    <a:pt x="15146" y="2133"/>
                    <a:pt x="15324" y="2667"/>
                    <a:pt x="15492" y="2933"/>
                  </a:cubicBezTo>
                  <a:cubicBezTo>
                    <a:pt x="15660" y="3200"/>
                    <a:pt x="15818" y="3200"/>
                    <a:pt x="15989" y="3467"/>
                  </a:cubicBezTo>
                  <a:cubicBezTo>
                    <a:pt x="16159" y="3733"/>
                    <a:pt x="16343" y="4267"/>
                    <a:pt x="16516" y="4667"/>
                  </a:cubicBezTo>
                  <a:cubicBezTo>
                    <a:pt x="16690" y="5067"/>
                    <a:pt x="16853" y="5333"/>
                    <a:pt x="17089" y="5867"/>
                  </a:cubicBezTo>
                  <a:cubicBezTo>
                    <a:pt x="17325" y="6400"/>
                    <a:pt x="17635" y="7200"/>
                    <a:pt x="17940" y="8000"/>
                  </a:cubicBezTo>
                  <a:cubicBezTo>
                    <a:pt x="18244" y="8800"/>
                    <a:pt x="18544" y="9600"/>
                    <a:pt x="18814" y="10267"/>
                  </a:cubicBezTo>
                  <a:cubicBezTo>
                    <a:pt x="19084" y="10933"/>
                    <a:pt x="19326" y="11467"/>
                    <a:pt x="19573" y="12267"/>
                  </a:cubicBezTo>
                  <a:cubicBezTo>
                    <a:pt x="19820" y="13067"/>
                    <a:pt x="20072" y="14133"/>
                    <a:pt x="20287" y="14933"/>
                  </a:cubicBezTo>
                  <a:cubicBezTo>
                    <a:pt x="20502" y="15733"/>
                    <a:pt x="20681" y="16267"/>
                    <a:pt x="20894" y="17333"/>
                  </a:cubicBezTo>
                  <a:cubicBezTo>
                    <a:pt x="21106" y="18400"/>
                    <a:pt x="21353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84406" y="3797300"/>
              <a:ext cx="158342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402" y="0"/>
                  </a:moveTo>
                  <a:cubicBezTo>
                    <a:pt x="118" y="1853"/>
                    <a:pt x="-166" y="3707"/>
                    <a:pt x="118" y="4990"/>
                  </a:cubicBezTo>
                  <a:cubicBezTo>
                    <a:pt x="402" y="6273"/>
                    <a:pt x="1255" y="6986"/>
                    <a:pt x="2534" y="7378"/>
                  </a:cubicBezTo>
                  <a:cubicBezTo>
                    <a:pt x="3813" y="7770"/>
                    <a:pt x="5518" y="7842"/>
                    <a:pt x="7650" y="7129"/>
                  </a:cubicBezTo>
                  <a:cubicBezTo>
                    <a:pt x="9781" y="6416"/>
                    <a:pt x="12339" y="4919"/>
                    <a:pt x="13902" y="3386"/>
                  </a:cubicBezTo>
                  <a:cubicBezTo>
                    <a:pt x="15466" y="1853"/>
                    <a:pt x="16034" y="285"/>
                    <a:pt x="16745" y="606"/>
                  </a:cubicBezTo>
                  <a:cubicBezTo>
                    <a:pt x="17455" y="927"/>
                    <a:pt x="18308" y="3137"/>
                    <a:pt x="19160" y="5560"/>
                  </a:cubicBezTo>
                  <a:cubicBezTo>
                    <a:pt x="20013" y="7984"/>
                    <a:pt x="20866" y="10622"/>
                    <a:pt x="21150" y="13081"/>
                  </a:cubicBezTo>
                  <a:cubicBezTo>
                    <a:pt x="21434" y="15541"/>
                    <a:pt x="21150" y="17822"/>
                    <a:pt x="20581" y="19141"/>
                  </a:cubicBezTo>
                  <a:cubicBezTo>
                    <a:pt x="20013" y="20459"/>
                    <a:pt x="19160" y="20816"/>
                    <a:pt x="18166" y="21101"/>
                  </a:cubicBezTo>
                  <a:cubicBezTo>
                    <a:pt x="17171" y="21386"/>
                    <a:pt x="16034" y="21600"/>
                    <a:pt x="14613" y="21600"/>
                  </a:cubicBezTo>
                  <a:cubicBezTo>
                    <a:pt x="13192" y="21600"/>
                    <a:pt x="11487" y="21386"/>
                    <a:pt x="9781" y="20780"/>
                  </a:cubicBezTo>
                  <a:cubicBezTo>
                    <a:pt x="8076" y="20174"/>
                    <a:pt x="6371" y="19176"/>
                    <a:pt x="6229" y="18250"/>
                  </a:cubicBezTo>
                  <a:cubicBezTo>
                    <a:pt x="6087" y="17323"/>
                    <a:pt x="7508" y="16467"/>
                    <a:pt x="9355" y="15826"/>
                  </a:cubicBezTo>
                  <a:cubicBezTo>
                    <a:pt x="11202" y="15184"/>
                    <a:pt x="13476" y="14756"/>
                    <a:pt x="15750" y="14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041664" y="3943350"/>
              <a:ext cx="56886" cy="25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30" fill="norm" stroke="1" extrusionOk="0">
                  <a:moveTo>
                    <a:pt x="2300" y="0"/>
                  </a:moveTo>
                  <a:cubicBezTo>
                    <a:pt x="1500" y="5311"/>
                    <a:pt x="700" y="10623"/>
                    <a:pt x="300" y="13810"/>
                  </a:cubicBezTo>
                  <a:cubicBezTo>
                    <a:pt x="-100" y="16997"/>
                    <a:pt x="-100" y="18059"/>
                    <a:pt x="300" y="19033"/>
                  </a:cubicBezTo>
                  <a:cubicBezTo>
                    <a:pt x="700" y="20007"/>
                    <a:pt x="1500" y="20892"/>
                    <a:pt x="3900" y="21246"/>
                  </a:cubicBezTo>
                  <a:cubicBezTo>
                    <a:pt x="6300" y="21600"/>
                    <a:pt x="10300" y="21423"/>
                    <a:pt x="13500" y="20892"/>
                  </a:cubicBezTo>
                  <a:cubicBezTo>
                    <a:pt x="16700" y="20361"/>
                    <a:pt x="19100" y="19475"/>
                    <a:pt x="21500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90599" y="4070350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104900" y="4076700"/>
              <a:ext cx="69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45893" y="4025900"/>
              <a:ext cx="980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219200" y="400684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314450" y="3810000"/>
              <a:ext cx="8467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40"/>
                    <a:pt x="21600" y="7680"/>
                    <a:pt x="21600" y="11040"/>
                  </a:cubicBezTo>
                  <a:cubicBezTo>
                    <a:pt x="21600" y="14400"/>
                    <a:pt x="10800" y="17280"/>
                    <a:pt x="8100" y="18960"/>
                  </a:cubicBezTo>
                  <a:cubicBezTo>
                    <a:pt x="5400" y="20640"/>
                    <a:pt x="10800" y="2112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416555" y="3905250"/>
              <a:ext cx="69345" cy="24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78" fill="norm" stroke="1" extrusionOk="0">
                  <a:moveTo>
                    <a:pt x="11626" y="0"/>
                  </a:moveTo>
                  <a:cubicBezTo>
                    <a:pt x="8353" y="1634"/>
                    <a:pt x="5080" y="3267"/>
                    <a:pt x="3117" y="6262"/>
                  </a:cubicBezTo>
                  <a:cubicBezTo>
                    <a:pt x="1153" y="9257"/>
                    <a:pt x="499" y="13613"/>
                    <a:pt x="171" y="16336"/>
                  </a:cubicBezTo>
                  <a:cubicBezTo>
                    <a:pt x="-156" y="19059"/>
                    <a:pt x="-156" y="20148"/>
                    <a:pt x="1480" y="20783"/>
                  </a:cubicBezTo>
                  <a:cubicBezTo>
                    <a:pt x="3117" y="21418"/>
                    <a:pt x="6389" y="21600"/>
                    <a:pt x="9989" y="21055"/>
                  </a:cubicBezTo>
                  <a:cubicBezTo>
                    <a:pt x="13589" y="20511"/>
                    <a:pt x="17517" y="19240"/>
                    <a:pt x="21444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397000" y="3987799"/>
              <a:ext cx="82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939800" y="3469216"/>
              <a:ext cx="203200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16102"/>
                    <a:pt x="5850" y="10604"/>
                    <a:pt x="7650" y="7265"/>
                  </a:cubicBezTo>
                  <a:cubicBezTo>
                    <a:pt x="9450" y="3927"/>
                    <a:pt x="10125" y="2749"/>
                    <a:pt x="10800" y="1767"/>
                  </a:cubicBezTo>
                  <a:cubicBezTo>
                    <a:pt x="11475" y="785"/>
                    <a:pt x="12150" y="0"/>
                    <a:pt x="12825" y="0"/>
                  </a:cubicBezTo>
                  <a:cubicBezTo>
                    <a:pt x="13500" y="0"/>
                    <a:pt x="14175" y="785"/>
                    <a:pt x="15525" y="3633"/>
                  </a:cubicBezTo>
                  <a:cubicBezTo>
                    <a:pt x="16875" y="6480"/>
                    <a:pt x="18900" y="11389"/>
                    <a:pt x="20025" y="14531"/>
                  </a:cubicBezTo>
                  <a:cubicBezTo>
                    <a:pt x="21150" y="17673"/>
                    <a:pt x="21375" y="19047"/>
                    <a:pt x="21600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981199" y="40005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800"/>
                    <a:pt x="8229" y="12000"/>
                    <a:pt x="11829" y="8400"/>
                  </a:cubicBezTo>
                  <a:cubicBezTo>
                    <a:pt x="15429" y="4800"/>
                    <a:pt x="185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974850" y="41275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680295" y="3937000"/>
              <a:ext cx="24070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21547" y="0"/>
                  </a:moveTo>
                  <a:cubicBezTo>
                    <a:pt x="19273" y="4566"/>
                    <a:pt x="17000" y="9132"/>
                    <a:pt x="14821" y="12468"/>
                  </a:cubicBezTo>
                  <a:cubicBezTo>
                    <a:pt x="12642" y="15805"/>
                    <a:pt x="10558" y="17912"/>
                    <a:pt x="8947" y="19054"/>
                  </a:cubicBezTo>
                  <a:cubicBezTo>
                    <a:pt x="7336" y="20195"/>
                    <a:pt x="6200" y="20371"/>
                    <a:pt x="4779" y="19493"/>
                  </a:cubicBezTo>
                  <a:cubicBezTo>
                    <a:pt x="3358" y="18615"/>
                    <a:pt x="1652" y="16683"/>
                    <a:pt x="800" y="15102"/>
                  </a:cubicBezTo>
                  <a:cubicBezTo>
                    <a:pt x="-53" y="13522"/>
                    <a:pt x="-53" y="12293"/>
                    <a:pt x="42" y="11151"/>
                  </a:cubicBezTo>
                  <a:cubicBezTo>
                    <a:pt x="136" y="10010"/>
                    <a:pt x="326" y="8956"/>
                    <a:pt x="894" y="8429"/>
                  </a:cubicBezTo>
                  <a:cubicBezTo>
                    <a:pt x="1463" y="7902"/>
                    <a:pt x="2410" y="7902"/>
                    <a:pt x="4494" y="9044"/>
                  </a:cubicBezTo>
                  <a:cubicBezTo>
                    <a:pt x="6579" y="10185"/>
                    <a:pt x="9800" y="12468"/>
                    <a:pt x="12452" y="14751"/>
                  </a:cubicBezTo>
                  <a:cubicBezTo>
                    <a:pt x="15105" y="17034"/>
                    <a:pt x="17189" y="19317"/>
                    <a:pt x="19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971800" y="41465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345227" y="3917949"/>
              <a:ext cx="181611" cy="50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29" fill="norm" stroke="1" extrusionOk="0">
                  <a:moveTo>
                    <a:pt x="1633" y="0"/>
                  </a:moveTo>
                  <a:cubicBezTo>
                    <a:pt x="888" y="365"/>
                    <a:pt x="143" y="729"/>
                    <a:pt x="19" y="2187"/>
                  </a:cubicBezTo>
                  <a:cubicBezTo>
                    <a:pt x="-105" y="3646"/>
                    <a:pt x="392" y="6197"/>
                    <a:pt x="888" y="7701"/>
                  </a:cubicBezTo>
                  <a:cubicBezTo>
                    <a:pt x="1385" y="9205"/>
                    <a:pt x="1881" y="9661"/>
                    <a:pt x="2750" y="9934"/>
                  </a:cubicBezTo>
                  <a:cubicBezTo>
                    <a:pt x="3619" y="10208"/>
                    <a:pt x="4861" y="10299"/>
                    <a:pt x="6847" y="9478"/>
                  </a:cubicBezTo>
                  <a:cubicBezTo>
                    <a:pt x="8833" y="8658"/>
                    <a:pt x="11564" y="6927"/>
                    <a:pt x="13302" y="5514"/>
                  </a:cubicBezTo>
                  <a:cubicBezTo>
                    <a:pt x="15040" y="4101"/>
                    <a:pt x="15785" y="3008"/>
                    <a:pt x="16281" y="2142"/>
                  </a:cubicBezTo>
                  <a:cubicBezTo>
                    <a:pt x="16778" y="1276"/>
                    <a:pt x="17026" y="638"/>
                    <a:pt x="17026" y="547"/>
                  </a:cubicBezTo>
                  <a:cubicBezTo>
                    <a:pt x="17026" y="456"/>
                    <a:pt x="16778" y="911"/>
                    <a:pt x="17026" y="2415"/>
                  </a:cubicBezTo>
                  <a:cubicBezTo>
                    <a:pt x="17274" y="3919"/>
                    <a:pt x="18019" y="6471"/>
                    <a:pt x="18888" y="8795"/>
                  </a:cubicBezTo>
                  <a:cubicBezTo>
                    <a:pt x="19757" y="11119"/>
                    <a:pt x="20750" y="13215"/>
                    <a:pt x="21123" y="15084"/>
                  </a:cubicBezTo>
                  <a:cubicBezTo>
                    <a:pt x="21495" y="16952"/>
                    <a:pt x="21247" y="18592"/>
                    <a:pt x="20750" y="19641"/>
                  </a:cubicBezTo>
                  <a:cubicBezTo>
                    <a:pt x="20254" y="20689"/>
                    <a:pt x="19509" y="21144"/>
                    <a:pt x="18516" y="21372"/>
                  </a:cubicBezTo>
                  <a:cubicBezTo>
                    <a:pt x="17523" y="21600"/>
                    <a:pt x="16281" y="21600"/>
                    <a:pt x="14667" y="21235"/>
                  </a:cubicBezTo>
                  <a:cubicBezTo>
                    <a:pt x="13054" y="20871"/>
                    <a:pt x="11067" y="20142"/>
                    <a:pt x="10074" y="19549"/>
                  </a:cubicBezTo>
                  <a:cubicBezTo>
                    <a:pt x="9081" y="18957"/>
                    <a:pt x="9081" y="18501"/>
                    <a:pt x="9826" y="17863"/>
                  </a:cubicBezTo>
                  <a:cubicBezTo>
                    <a:pt x="10571" y="17225"/>
                    <a:pt x="12061" y="16405"/>
                    <a:pt x="13550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607858" y="4064000"/>
              <a:ext cx="62442" cy="22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39" fill="norm" stroke="1" extrusionOk="0">
                  <a:moveTo>
                    <a:pt x="8280" y="0"/>
                  </a:moveTo>
                  <a:cubicBezTo>
                    <a:pt x="5400" y="5800"/>
                    <a:pt x="2520" y="11600"/>
                    <a:pt x="1080" y="15000"/>
                  </a:cubicBezTo>
                  <a:cubicBezTo>
                    <a:pt x="-360" y="18400"/>
                    <a:pt x="-360" y="19400"/>
                    <a:pt x="1080" y="20200"/>
                  </a:cubicBezTo>
                  <a:cubicBezTo>
                    <a:pt x="2520" y="21000"/>
                    <a:pt x="5400" y="21600"/>
                    <a:pt x="9000" y="21400"/>
                  </a:cubicBezTo>
                  <a:cubicBezTo>
                    <a:pt x="12600" y="21200"/>
                    <a:pt x="16920" y="20200"/>
                    <a:pt x="2124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581399" y="4152900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000"/>
                    <a:pt x="2400" y="14400"/>
                    <a:pt x="6000" y="10800"/>
                  </a:cubicBezTo>
                  <a:cubicBezTo>
                    <a:pt x="9600" y="7200"/>
                    <a:pt x="15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109610" y="4076700"/>
              <a:ext cx="233790" cy="1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188" fill="norm" stroke="1" extrusionOk="0">
                  <a:moveTo>
                    <a:pt x="1630" y="14400"/>
                  </a:moveTo>
                  <a:cubicBezTo>
                    <a:pt x="665" y="16800"/>
                    <a:pt x="-299" y="19200"/>
                    <a:pt x="87" y="20400"/>
                  </a:cubicBezTo>
                  <a:cubicBezTo>
                    <a:pt x="472" y="21600"/>
                    <a:pt x="2208" y="21600"/>
                    <a:pt x="5583" y="19200"/>
                  </a:cubicBezTo>
                  <a:cubicBezTo>
                    <a:pt x="8958" y="16800"/>
                    <a:pt x="13972" y="12000"/>
                    <a:pt x="16865" y="8400"/>
                  </a:cubicBezTo>
                  <a:cubicBezTo>
                    <a:pt x="19758" y="4800"/>
                    <a:pt x="20530" y="2400"/>
                    <a:pt x="213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212943" y="3981450"/>
              <a:ext cx="2250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0"/>
                  </a:moveTo>
                  <a:cubicBezTo>
                    <a:pt x="1243" y="2335"/>
                    <a:pt x="-721" y="4670"/>
                    <a:pt x="261" y="7881"/>
                  </a:cubicBezTo>
                  <a:cubicBezTo>
                    <a:pt x="1243" y="11092"/>
                    <a:pt x="5170" y="15178"/>
                    <a:pt x="9097" y="17611"/>
                  </a:cubicBezTo>
                  <a:cubicBezTo>
                    <a:pt x="13024" y="20043"/>
                    <a:pt x="16952" y="20822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686688" y="3862450"/>
              <a:ext cx="126613" cy="37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06" fill="norm" stroke="1" extrusionOk="0">
                  <a:moveTo>
                    <a:pt x="21181" y="2786"/>
                  </a:moveTo>
                  <a:cubicBezTo>
                    <a:pt x="19056" y="1826"/>
                    <a:pt x="16932" y="866"/>
                    <a:pt x="14984" y="386"/>
                  </a:cubicBezTo>
                  <a:cubicBezTo>
                    <a:pt x="13037" y="-94"/>
                    <a:pt x="11266" y="-94"/>
                    <a:pt x="9673" y="206"/>
                  </a:cubicBezTo>
                  <a:cubicBezTo>
                    <a:pt x="8079" y="506"/>
                    <a:pt x="6663" y="1106"/>
                    <a:pt x="4892" y="3086"/>
                  </a:cubicBezTo>
                  <a:cubicBezTo>
                    <a:pt x="3122" y="5066"/>
                    <a:pt x="997" y="8426"/>
                    <a:pt x="289" y="11486"/>
                  </a:cubicBezTo>
                  <a:cubicBezTo>
                    <a:pt x="-419" y="14546"/>
                    <a:pt x="289" y="17306"/>
                    <a:pt x="1174" y="18926"/>
                  </a:cubicBezTo>
                  <a:cubicBezTo>
                    <a:pt x="2060" y="20546"/>
                    <a:pt x="3122" y="21026"/>
                    <a:pt x="4715" y="21266"/>
                  </a:cubicBezTo>
                  <a:cubicBezTo>
                    <a:pt x="6309" y="21506"/>
                    <a:pt x="8433" y="21506"/>
                    <a:pt x="10558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895799" y="3962399"/>
              <a:ext cx="254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118"/>
                    <a:pt x="3363" y="4235"/>
                    <a:pt x="870" y="7835"/>
                  </a:cubicBezTo>
                  <a:cubicBezTo>
                    <a:pt x="-1622" y="11435"/>
                    <a:pt x="1701" y="16518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953000" y="407670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211423" y="3981450"/>
              <a:ext cx="205127" cy="15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76" fill="norm" stroke="1" extrusionOk="0">
                  <a:moveTo>
                    <a:pt x="20699" y="0"/>
                  </a:moveTo>
                  <a:cubicBezTo>
                    <a:pt x="17393" y="6422"/>
                    <a:pt x="14087" y="12843"/>
                    <a:pt x="11111" y="16638"/>
                  </a:cubicBezTo>
                  <a:cubicBezTo>
                    <a:pt x="8136" y="20432"/>
                    <a:pt x="5491" y="21600"/>
                    <a:pt x="3617" y="20870"/>
                  </a:cubicBezTo>
                  <a:cubicBezTo>
                    <a:pt x="1744" y="20141"/>
                    <a:pt x="642" y="17514"/>
                    <a:pt x="201" y="15470"/>
                  </a:cubicBezTo>
                  <a:cubicBezTo>
                    <a:pt x="-240" y="13427"/>
                    <a:pt x="-20" y="11968"/>
                    <a:pt x="1523" y="10946"/>
                  </a:cubicBezTo>
                  <a:cubicBezTo>
                    <a:pt x="3066" y="9924"/>
                    <a:pt x="5931" y="9341"/>
                    <a:pt x="9458" y="10362"/>
                  </a:cubicBezTo>
                  <a:cubicBezTo>
                    <a:pt x="12984" y="11384"/>
                    <a:pt x="17172" y="14011"/>
                    <a:pt x="21360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461000" y="3892550"/>
              <a:ext cx="7955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7560" y="3380"/>
                    <a:pt x="15120" y="6759"/>
                    <a:pt x="18360" y="9918"/>
                  </a:cubicBezTo>
                  <a:cubicBezTo>
                    <a:pt x="21600" y="13078"/>
                    <a:pt x="20520" y="16016"/>
                    <a:pt x="17010" y="17927"/>
                  </a:cubicBezTo>
                  <a:cubicBezTo>
                    <a:pt x="13500" y="19837"/>
                    <a:pt x="7560" y="20718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619750" y="41402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859835" y="3905250"/>
              <a:ext cx="162768" cy="58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45" fill="norm" stroke="1" extrusionOk="0">
                  <a:moveTo>
                    <a:pt x="1820" y="0"/>
                  </a:moveTo>
                  <a:cubicBezTo>
                    <a:pt x="990" y="1414"/>
                    <a:pt x="159" y="2828"/>
                    <a:pt x="20" y="4006"/>
                  </a:cubicBezTo>
                  <a:cubicBezTo>
                    <a:pt x="-118" y="5184"/>
                    <a:pt x="436" y="6127"/>
                    <a:pt x="2097" y="6716"/>
                  </a:cubicBezTo>
                  <a:cubicBezTo>
                    <a:pt x="3759" y="7305"/>
                    <a:pt x="6528" y="7540"/>
                    <a:pt x="9851" y="6637"/>
                  </a:cubicBezTo>
                  <a:cubicBezTo>
                    <a:pt x="13174" y="5734"/>
                    <a:pt x="17051" y="3692"/>
                    <a:pt x="19128" y="2396"/>
                  </a:cubicBezTo>
                  <a:cubicBezTo>
                    <a:pt x="21205" y="1100"/>
                    <a:pt x="21482" y="550"/>
                    <a:pt x="21205" y="471"/>
                  </a:cubicBezTo>
                  <a:cubicBezTo>
                    <a:pt x="20928" y="393"/>
                    <a:pt x="20097" y="785"/>
                    <a:pt x="19544" y="1846"/>
                  </a:cubicBezTo>
                  <a:cubicBezTo>
                    <a:pt x="18990" y="2906"/>
                    <a:pt x="18713" y="4634"/>
                    <a:pt x="18851" y="6794"/>
                  </a:cubicBezTo>
                  <a:cubicBezTo>
                    <a:pt x="18990" y="8954"/>
                    <a:pt x="19544" y="11546"/>
                    <a:pt x="19959" y="13785"/>
                  </a:cubicBezTo>
                  <a:cubicBezTo>
                    <a:pt x="20374" y="16023"/>
                    <a:pt x="20651" y="17908"/>
                    <a:pt x="20513" y="19047"/>
                  </a:cubicBezTo>
                  <a:cubicBezTo>
                    <a:pt x="20374" y="20186"/>
                    <a:pt x="19820" y="20579"/>
                    <a:pt x="18990" y="20893"/>
                  </a:cubicBezTo>
                  <a:cubicBezTo>
                    <a:pt x="18159" y="21207"/>
                    <a:pt x="17051" y="21443"/>
                    <a:pt x="15805" y="21521"/>
                  </a:cubicBezTo>
                  <a:cubicBezTo>
                    <a:pt x="14559" y="21600"/>
                    <a:pt x="13174" y="21521"/>
                    <a:pt x="12620" y="20697"/>
                  </a:cubicBezTo>
                  <a:cubicBezTo>
                    <a:pt x="12067" y="19872"/>
                    <a:pt x="12344" y="18301"/>
                    <a:pt x="12620" y="1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115520" y="4114799"/>
              <a:ext cx="63031" cy="18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5" fill="norm" stroke="1" extrusionOk="0">
                  <a:moveTo>
                    <a:pt x="2000" y="0"/>
                  </a:moveTo>
                  <a:cubicBezTo>
                    <a:pt x="1280" y="5462"/>
                    <a:pt x="560" y="10924"/>
                    <a:pt x="200" y="14276"/>
                  </a:cubicBezTo>
                  <a:cubicBezTo>
                    <a:pt x="-160" y="17628"/>
                    <a:pt x="-160" y="18869"/>
                    <a:pt x="1280" y="19862"/>
                  </a:cubicBezTo>
                  <a:cubicBezTo>
                    <a:pt x="2720" y="20855"/>
                    <a:pt x="5600" y="21600"/>
                    <a:pt x="9200" y="21228"/>
                  </a:cubicBezTo>
                  <a:cubicBezTo>
                    <a:pt x="12800" y="20855"/>
                    <a:pt x="17120" y="19366"/>
                    <a:pt x="2144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064249" y="41846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200"/>
                    <a:pt x="9318" y="10800"/>
                    <a:pt x="12918" y="7200"/>
                  </a:cubicBezTo>
                  <a:cubicBezTo>
                    <a:pt x="16518" y="3600"/>
                    <a:pt x="190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892799" y="3684474"/>
              <a:ext cx="190501" cy="18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18239"/>
                  </a:moveTo>
                  <a:cubicBezTo>
                    <a:pt x="1920" y="16766"/>
                    <a:pt x="3840" y="15293"/>
                    <a:pt x="5280" y="13329"/>
                  </a:cubicBezTo>
                  <a:cubicBezTo>
                    <a:pt x="6720" y="11366"/>
                    <a:pt x="7680" y="8911"/>
                    <a:pt x="8880" y="6211"/>
                  </a:cubicBezTo>
                  <a:cubicBezTo>
                    <a:pt x="10080" y="3511"/>
                    <a:pt x="11520" y="566"/>
                    <a:pt x="12480" y="75"/>
                  </a:cubicBezTo>
                  <a:cubicBezTo>
                    <a:pt x="13440" y="-416"/>
                    <a:pt x="13920" y="1548"/>
                    <a:pt x="14880" y="5107"/>
                  </a:cubicBezTo>
                  <a:cubicBezTo>
                    <a:pt x="15840" y="8666"/>
                    <a:pt x="17280" y="13820"/>
                    <a:pt x="18480" y="16766"/>
                  </a:cubicBezTo>
                  <a:cubicBezTo>
                    <a:pt x="19680" y="19711"/>
                    <a:pt x="20640" y="20448"/>
                    <a:pt x="21600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254749" y="3987800"/>
              <a:ext cx="38101" cy="37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0"/>
                  </a:moveTo>
                  <a:cubicBezTo>
                    <a:pt x="2400" y="3883"/>
                    <a:pt x="4800" y="7766"/>
                    <a:pt x="4800" y="11164"/>
                  </a:cubicBezTo>
                  <a:cubicBezTo>
                    <a:pt x="4800" y="14562"/>
                    <a:pt x="2400" y="17474"/>
                    <a:pt x="1800" y="19234"/>
                  </a:cubicBezTo>
                  <a:cubicBezTo>
                    <a:pt x="1200" y="20993"/>
                    <a:pt x="2400" y="21600"/>
                    <a:pt x="6000" y="21418"/>
                  </a:cubicBezTo>
                  <a:cubicBezTo>
                    <a:pt x="9600" y="21236"/>
                    <a:pt x="15600" y="20265"/>
                    <a:pt x="21600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351179" y="4095750"/>
              <a:ext cx="68671" cy="18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2" fill="norm" stroke="1" extrusionOk="0">
                  <a:moveTo>
                    <a:pt x="7490" y="0"/>
                  </a:moveTo>
                  <a:cubicBezTo>
                    <a:pt x="4871" y="5959"/>
                    <a:pt x="2253" y="11917"/>
                    <a:pt x="944" y="15517"/>
                  </a:cubicBezTo>
                  <a:cubicBezTo>
                    <a:pt x="-365" y="19117"/>
                    <a:pt x="-365" y="20359"/>
                    <a:pt x="1271" y="20979"/>
                  </a:cubicBezTo>
                  <a:cubicBezTo>
                    <a:pt x="2908" y="21600"/>
                    <a:pt x="6180" y="21600"/>
                    <a:pt x="9780" y="21228"/>
                  </a:cubicBezTo>
                  <a:cubicBezTo>
                    <a:pt x="13380" y="20855"/>
                    <a:pt x="17308" y="20110"/>
                    <a:pt x="21235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324600" y="4184649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464299" y="4191000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578600" y="4114800"/>
              <a:ext cx="423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815"/>
                    <a:pt x="21600" y="11631"/>
                    <a:pt x="21600" y="15231"/>
                  </a:cubicBezTo>
                  <a:cubicBezTo>
                    <a:pt x="21600" y="18831"/>
                    <a:pt x="108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569200" y="4235450"/>
              <a:ext cx="444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804899" y="3956050"/>
              <a:ext cx="2311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4375" y="0"/>
                  </a:moveTo>
                  <a:cubicBezTo>
                    <a:pt x="12608" y="4526"/>
                    <a:pt x="10840" y="9051"/>
                    <a:pt x="9171" y="12240"/>
                  </a:cubicBezTo>
                  <a:cubicBezTo>
                    <a:pt x="7502" y="15429"/>
                    <a:pt x="5931" y="17280"/>
                    <a:pt x="4753" y="18514"/>
                  </a:cubicBezTo>
                  <a:cubicBezTo>
                    <a:pt x="3575" y="19749"/>
                    <a:pt x="2789" y="20366"/>
                    <a:pt x="2004" y="20366"/>
                  </a:cubicBezTo>
                  <a:cubicBezTo>
                    <a:pt x="1219" y="20366"/>
                    <a:pt x="433" y="19749"/>
                    <a:pt x="139" y="18823"/>
                  </a:cubicBezTo>
                  <a:cubicBezTo>
                    <a:pt x="-156" y="17897"/>
                    <a:pt x="40" y="16663"/>
                    <a:pt x="531" y="15429"/>
                  </a:cubicBezTo>
                  <a:cubicBezTo>
                    <a:pt x="1022" y="14194"/>
                    <a:pt x="1808" y="12960"/>
                    <a:pt x="2986" y="12240"/>
                  </a:cubicBezTo>
                  <a:cubicBezTo>
                    <a:pt x="4164" y="11520"/>
                    <a:pt x="5735" y="11314"/>
                    <a:pt x="7404" y="12240"/>
                  </a:cubicBezTo>
                  <a:cubicBezTo>
                    <a:pt x="9073" y="13166"/>
                    <a:pt x="10840" y="15223"/>
                    <a:pt x="12019" y="16766"/>
                  </a:cubicBezTo>
                  <a:cubicBezTo>
                    <a:pt x="13197" y="18309"/>
                    <a:pt x="13786" y="19337"/>
                    <a:pt x="15259" y="20057"/>
                  </a:cubicBezTo>
                  <a:cubicBezTo>
                    <a:pt x="16731" y="20777"/>
                    <a:pt x="19088" y="21189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9233870" y="3981450"/>
              <a:ext cx="13873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21130" y="0"/>
                  </a:moveTo>
                  <a:cubicBezTo>
                    <a:pt x="17906" y="1200"/>
                    <a:pt x="14682" y="2400"/>
                    <a:pt x="11297" y="4600"/>
                  </a:cubicBezTo>
                  <a:cubicBezTo>
                    <a:pt x="7912" y="6800"/>
                    <a:pt x="4366" y="10000"/>
                    <a:pt x="2270" y="12600"/>
                  </a:cubicBezTo>
                  <a:cubicBezTo>
                    <a:pt x="175" y="15200"/>
                    <a:pt x="-470" y="17200"/>
                    <a:pt x="336" y="18400"/>
                  </a:cubicBezTo>
                  <a:cubicBezTo>
                    <a:pt x="1142" y="19600"/>
                    <a:pt x="3399" y="20000"/>
                    <a:pt x="7106" y="20400"/>
                  </a:cubicBezTo>
                  <a:cubicBezTo>
                    <a:pt x="10814" y="20800"/>
                    <a:pt x="15972" y="21200"/>
                    <a:pt x="21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9213850" y="414654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9531350" y="3962400"/>
              <a:ext cx="127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418968" y="4019550"/>
              <a:ext cx="15353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6728" y="3323"/>
                    <a:pt x="11994" y="6646"/>
                    <a:pt x="8887" y="8723"/>
                  </a:cubicBezTo>
                  <a:cubicBezTo>
                    <a:pt x="5780" y="10800"/>
                    <a:pt x="4300" y="11631"/>
                    <a:pt x="2821" y="12738"/>
                  </a:cubicBezTo>
                  <a:cubicBezTo>
                    <a:pt x="1341" y="13846"/>
                    <a:pt x="-138" y="15231"/>
                    <a:pt x="10" y="16062"/>
                  </a:cubicBezTo>
                  <a:cubicBezTo>
                    <a:pt x="158" y="16892"/>
                    <a:pt x="1933" y="17169"/>
                    <a:pt x="4744" y="17308"/>
                  </a:cubicBezTo>
                  <a:cubicBezTo>
                    <a:pt x="7555" y="17446"/>
                    <a:pt x="11402" y="17446"/>
                    <a:pt x="13917" y="18138"/>
                  </a:cubicBezTo>
                  <a:cubicBezTo>
                    <a:pt x="16432" y="18831"/>
                    <a:pt x="17615" y="20215"/>
                    <a:pt x="18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375650" y="42291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120434" y="3994149"/>
              <a:ext cx="215279" cy="2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62" fill="norm" stroke="1" extrusionOk="0">
                  <a:moveTo>
                    <a:pt x="11958" y="1037"/>
                  </a:moveTo>
                  <a:cubicBezTo>
                    <a:pt x="11127" y="518"/>
                    <a:pt x="10297" y="0"/>
                    <a:pt x="9362" y="0"/>
                  </a:cubicBezTo>
                  <a:cubicBezTo>
                    <a:pt x="8427" y="0"/>
                    <a:pt x="7389" y="518"/>
                    <a:pt x="5935" y="2246"/>
                  </a:cubicBezTo>
                  <a:cubicBezTo>
                    <a:pt x="4481" y="3974"/>
                    <a:pt x="2612" y="6912"/>
                    <a:pt x="1470" y="9936"/>
                  </a:cubicBezTo>
                  <a:cubicBezTo>
                    <a:pt x="327" y="12960"/>
                    <a:pt x="-88" y="16070"/>
                    <a:pt x="16" y="17971"/>
                  </a:cubicBezTo>
                  <a:cubicBezTo>
                    <a:pt x="120" y="19872"/>
                    <a:pt x="743" y="20563"/>
                    <a:pt x="2300" y="20995"/>
                  </a:cubicBezTo>
                  <a:cubicBezTo>
                    <a:pt x="3858" y="21427"/>
                    <a:pt x="6350" y="21600"/>
                    <a:pt x="9362" y="20822"/>
                  </a:cubicBezTo>
                  <a:cubicBezTo>
                    <a:pt x="12374" y="20045"/>
                    <a:pt x="15904" y="18317"/>
                    <a:pt x="18189" y="16330"/>
                  </a:cubicBezTo>
                  <a:cubicBezTo>
                    <a:pt x="20474" y="14342"/>
                    <a:pt x="21512" y="12096"/>
                    <a:pt x="20993" y="9590"/>
                  </a:cubicBezTo>
                  <a:cubicBezTo>
                    <a:pt x="20474" y="7085"/>
                    <a:pt x="18397" y="4320"/>
                    <a:pt x="16424" y="2678"/>
                  </a:cubicBezTo>
                  <a:cubicBezTo>
                    <a:pt x="14450" y="1037"/>
                    <a:pt x="12581" y="518"/>
                    <a:pt x="107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352800" y="4584699"/>
              <a:ext cx="361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8000"/>
                    <a:pt x="9347" y="14400"/>
                    <a:pt x="12947" y="10800"/>
                  </a:cubicBezTo>
                  <a:cubicBezTo>
                    <a:pt x="16547" y="7200"/>
                    <a:pt x="1907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384277" y="4667250"/>
              <a:ext cx="330474" cy="6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798" fill="norm" stroke="1" extrusionOk="0">
                  <a:moveTo>
                    <a:pt x="1256" y="10125"/>
                  </a:moveTo>
                  <a:cubicBezTo>
                    <a:pt x="568" y="13500"/>
                    <a:pt x="-120" y="16875"/>
                    <a:pt x="18" y="18900"/>
                  </a:cubicBezTo>
                  <a:cubicBezTo>
                    <a:pt x="155" y="20925"/>
                    <a:pt x="1118" y="21600"/>
                    <a:pt x="3939" y="19575"/>
                  </a:cubicBezTo>
                  <a:cubicBezTo>
                    <a:pt x="6759" y="17550"/>
                    <a:pt x="11437" y="12825"/>
                    <a:pt x="14670" y="9112"/>
                  </a:cubicBezTo>
                  <a:cubicBezTo>
                    <a:pt x="17903" y="5400"/>
                    <a:pt x="19691" y="270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5943600" y="4584700"/>
              <a:ext cx="476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8" y="16200"/>
                    <a:pt x="7296" y="10800"/>
                    <a:pt x="10896" y="7200"/>
                  </a:cubicBezTo>
                  <a:cubicBezTo>
                    <a:pt x="14496" y="3600"/>
                    <a:pt x="1804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968999" y="4679949"/>
              <a:ext cx="374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3295" y="9600"/>
                    <a:pt x="6590" y="19200"/>
                    <a:pt x="10190" y="20400"/>
                  </a:cubicBezTo>
                  <a:cubicBezTo>
                    <a:pt x="13790" y="21600"/>
                    <a:pt x="17695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000249" y="5592233"/>
              <a:ext cx="2159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0800"/>
                    <a:pt x="9318" y="0"/>
                    <a:pt x="12918" y="0"/>
                  </a:cubicBezTo>
                  <a:cubicBezTo>
                    <a:pt x="16518" y="0"/>
                    <a:pt x="1905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010504" y="5683250"/>
              <a:ext cx="237397" cy="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13" fill="norm" stroke="1" extrusionOk="0">
                  <a:moveTo>
                    <a:pt x="1368" y="11270"/>
                  </a:moveTo>
                  <a:cubicBezTo>
                    <a:pt x="604" y="15026"/>
                    <a:pt x="-161" y="18783"/>
                    <a:pt x="30" y="20191"/>
                  </a:cubicBezTo>
                  <a:cubicBezTo>
                    <a:pt x="221" y="21600"/>
                    <a:pt x="1368" y="20661"/>
                    <a:pt x="5096" y="16904"/>
                  </a:cubicBezTo>
                  <a:cubicBezTo>
                    <a:pt x="8823" y="13148"/>
                    <a:pt x="15131" y="6574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600589" y="5486400"/>
              <a:ext cx="24421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9808" y="0"/>
                  </a:moveTo>
                  <a:cubicBezTo>
                    <a:pt x="19063" y="2810"/>
                    <a:pt x="18318" y="5620"/>
                    <a:pt x="16270" y="8517"/>
                  </a:cubicBezTo>
                  <a:cubicBezTo>
                    <a:pt x="14222" y="11415"/>
                    <a:pt x="10870" y="14400"/>
                    <a:pt x="8450" y="16244"/>
                  </a:cubicBezTo>
                  <a:cubicBezTo>
                    <a:pt x="6029" y="18088"/>
                    <a:pt x="4539" y="18790"/>
                    <a:pt x="3329" y="19141"/>
                  </a:cubicBezTo>
                  <a:cubicBezTo>
                    <a:pt x="2118" y="19493"/>
                    <a:pt x="1187" y="19493"/>
                    <a:pt x="629" y="18966"/>
                  </a:cubicBezTo>
                  <a:cubicBezTo>
                    <a:pt x="70" y="18439"/>
                    <a:pt x="-116" y="17385"/>
                    <a:pt x="70" y="16068"/>
                  </a:cubicBezTo>
                  <a:cubicBezTo>
                    <a:pt x="256" y="14751"/>
                    <a:pt x="815" y="13171"/>
                    <a:pt x="1560" y="12205"/>
                  </a:cubicBezTo>
                  <a:cubicBezTo>
                    <a:pt x="2305" y="11239"/>
                    <a:pt x="3236" y="10888"/>
                    <a:pt x="5005" y="11327"/>
                  </a:cubicBezTo>
                  <a:cubicBezTo>
                    <a:pt x="6774" y="11766"/>
                    <a:pt x="9381" y="12995"/>
                    <a:pt x="11801" y="14576"/>
                  </a:cubicBezTo>
                  <a:cubicBezTo>
                    <a:pt x="14222" y="16156"/>
                    <a:pt x="16456" y="18088"/>
                    <a:pt x="17946" y="19317"/>
                  </a:cubicBezTo>
                  <a:cubicBezTo>
                    <a:pt x="19436" y="20546"/>
                    <a:pt x="20181" y="21073"/>
                    <a:pt x="20646" y="21337"/>
                  </a:cubicBezTo>
                  <a:cubicBezTo>
                    <a:pt x="21112" y="21600"/>
                    <a:pt x="21298" y="21600"/>
                    <a:pt x="21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882900" y="57404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149600" y="5518150"/>
              <a:ext cx="158786" cy="46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40" fill="norm" stroke="1" extrusionOk="0">
                  <a:moveTo>
                    <a:pt x="0" y="1173"/>
                  </a:moveTo>
                  <a:cubicBezTo>
                    <a:pt x="0" y="586"/>
                    <a:pt x="0" y="0"/>
                    <a:pt x="142" y="0"/>
                  </a:cubicBezTo>
                  <a:cubicBezTo>
                    <a:pt x="284" y="0"/>
                    <a:pt x="568" y="586"/>
                    <a:pt x="711" y="1710"/>
                  </a:cubicBezTo>
                  <a:cubicBezTo>
                    <a:pt x="853" y="2834"/>
                    <a:pt x="853" y="4496"/>
                    <a:pt x="1137" y="5620"/>
                  </a:cubicBezTo>
                  <a:cubicBezTo>
                    <a:pt x="1421" y="6744"/>
                    <a:pt x="1989" y="7330"/>
                    <a:pt x="2984" y="7721"/>
                  </a:cubicBezTo>
                  <a:cubicBezTo>
                    <a:pt x="3979" y="8112"/>
                    <a:pt x="5400" y="8308"/>
                    <a:pt x="7247" y="7477"/>
                  </a:cubicBezTo>
                  <a:cubicBezTo>
                    <a:pt x="9095" y="6646"/>
                    <a:pt x="11368" y="4789"/>
                    <a:pt x="12647" y="3372"/>
                  </a:cubicBezTo>
                  <a:cubicBezTo>
                    <a:pt x="13926" y="1955"/>
                    <a:pt x="14211" y="977"/>
                    <a:pt x="14211" y="733"/>
                  </a:cubicBezTo>
                  <a:cubicBezTo>
                    <a:pt x="14211" y="489"/>
                    <a:pt x="13926" y="977"/>
                    <a:pt x="14495" y="2297"/>
                  </a:cubicBezTo>
                  <a:cubicBezTo>
                    <a:pt x="15063" y="3616"/>
                    <a:pt x="16484" y="5767"/>
                    <a:pt x="17905" y="8259"/>
                  </a:cubicBezTo>
                  <a:cubicBezTo>
                    <a:pt x="19326" y="10751"/>
                    <a:pt x="20747" y="13586"/>
                    <a:pt x="21174" y="15638"/>
                  </a:cubicBezTo>
                  <a:cubicBezTo>
                    <a:pt x="21600" y="17690"/>
                    <a:pt x="21032" y="18961"/>
                    <a:pt x="20321" y="19792"/>
                  </a:cubicBezTo>
                  <a:cubicBezTo>
                    <a:pt x="19611" y="20623"/>
                    <a:pt x="18758" y="21014"/>
                    <a:pt x="17337" y="21258"/>
                  </a:cubicBezTo>
                  <a:cubicBezTo>
                    <a:pt x="15916" y="21502"/>
                    <a:pt x="13926" y="21600"/>
                    <a:pt x="12363" y="21502"/>
                  </a:cubicBezTo>
                  <a:cubicBezTo>
                    <a:pt x="10800" y="21405"/>
                    <a:pt x="9663" y="21111"/>
                    <a:pt x="9095" y="20183"/>
                  </a:cubicBezTo>
                  <a:cubicBezTo>
                    <a:pt x="8526" y="19254"/>
                    <a:pt x="8526" y="17690"/>
                    <a:pt x="10089" y="16664"/>
                  </a:cubicBezTo>
                  <a:cubicBezTo>
                    <a:pt x="11653" y="15638"/>
                    <a:pt x="14779" y="15149"/>
                    <a:pt x="17905" y="14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394339" y="5664200"/>
              <a:ext cx="7276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80" fill="norm" stroke="1" extrusionOk="0">
                  <a:moveTo>
                    <a:pt x="4551" y="0"/>
                  </a:moveTo>
                  <a:cubicBezTo>
                    <a:pt x="2700" y="6171"/>
                    <a:pt x="848" y="12343"/>
                    <a:pt x="231" y="15980"/>
                  </a:cubicBezTo>
                  <a:cubicBezTo>
                    <a:pt x="-386" y="19616"/>
                    <a:pt x="231" y="20718"/>
                    <a:pt x="2083" y="21159"/>
                  </a:cubicBezTo>
                  <a:cubicBezTo>
                    <a:pt x="3934" y="21600"/>
                    <a:pt x="7020" y="21380"/>
                    <a:pt x="10414" y="20498"/>
                  </a:cubicBezTo>
                  <a:cubicBezTo>
                    <a:pt x="13808" y="19616"/>
                    <a:pt x="17511" y="18073"/>
                    <a:pt x="21214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365500" y="572770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8514"/>
                    <a:pt x="10523" y="15429"/>
                    <a:pt x="14123" y="11829"/>
                  </a:cubicBezTo>
                  <a:cubicBezTo>
                    <a:pt x="17723" y="8229"/>
                    <a:pt x="19662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829050" y="565149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924300" y="5588000"/>
              <a:ext cx="12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29"/>
                    <a:pt x="0" y="9257"/>
                    <a:pt x="3600" y="12857"/>
                  </a:cubicBezTo>
                  <a:cubicBezTo>
                    <a:pt x="7200" y="16457"/>
                    <a:pt x="144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316018" y="5413622"/>
              <a:ext cx="109932" cy="32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14" fill="norm" stroke="1" extrusionOk="0">
                  <a:moveTo>
                    <a:pt x="21166" y="1865"/>
                  </a:moveTo>
                  <a:cubicBezTo>
                    <a:pt x="19943" y="1308"/>
                    <a:pt x="18721" y="750"/>
                    <a:pt x="16887" y="402"/>
                  </a:cubicBezTo>
                  <a:cubicBezTo>
                    <a:pt x="15053" y="53"/>
                    <a:pt x="12608" y="-86"/>
                    <a:pt x="10570" y="53"/>
                  </a:cubicBezTo>
                  <a:cubicBezTo>
                    <a:pt x="8532" y="193"/>
                    <a:pt x="6902" y="611"/>
                    <a:pt x="5068" y="2353"/>
                  </a:cubicBezTo>
                  <a:cubicBezTo>
                    <a:pt x="3234" y="4095"/>
                    <a:pt x="1196" y="7160"/>
                    <a:pt x="381" y="10226"/>
                  </a:cubicBezTo>
                  <a:cubicBezTo>
                    <a:pt x="-434" y="13292"/>
                    <a:pt x="-26" y="16358"/>
                    <a:pt x="2419" y="18239"/>
                  </a:cubicBezTo>
                  <a:cubicBezTo>
                    <a:pt x="4864" y="20120"/>
                    <a:pt x="9347" y="20817"/>
                    <a:pt x="1383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484042" y="5499100"/>
              <a:ext cx="1810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024"/>
                    <a:pt x="-1068" y="8047"/>
                    <a:pt x="132" y="11647"/>
                  </a:cubicBezTo>
                  <a:cubicBezTo>
                    <a:pt x="1332" y="15247"/>
                    <a:pt x="10932" y="18424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546600" y="560070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6457"/>
                    <a:pt x="10523" y="11314"/>
                    <a:pt x="14123" y="7714"/>
                  </a:cubicBezTo>
                  <a:cubicBezTo>
                    <a:pt x="17723" y="4114"/>
                    <a:pt x="1966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749800" y="5492750"/>
              <a:ext cx="215900" cy="15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7153" y="0"/>
                  </a:moveTo>
                  <a:cubicBezTo>
                    <a:pt x="16306" y="864"/>
                    <a:pt x="15459" y="1728"/>
                    <a:pt x="14929" y="4032"/>
                  </a:cubicBezTo>
                  <a:cubicBezTo>
                    <a:pt x="14400" y="6336"/>
                    <a:pt x="14188" y="10080"/>
                    <a:pt x="12600" y="13248"/>
                  </a:cubicBezTo>
                  <a:cubicBezTo>
                    <a:pt x="11012" y="16416"/>
                    <a:pt x="8047" y="19008"/>
                    <a:pt x="5929" y="20304"/>
                  </a:cubicBezTo>
                  <a:cubicBezTo>
                    <a:pt x="3812" y="21600"/>
                    <a:pt x="2541" y="21600"/>
                    <a:pt x="1588" y="21024"/>
                  </a:cubicBezTo>
                  <a:cubicBezTo>
                    <a:pt x="635" y="20448"/>
                    <a:pt x="0" y="19296"/>
                    <a:pt x="0" y="18144"/>
                  </a:cubicBezTo>
                  <a:cubicBezTo>
                    <a:pt x="0" y="16992"/>
                    <a:pt x="635" y="15840"/>
                    <a:pt x="3494" y="15840"/>
                  </a:cubicBezTo>
                  <a:cubicBezTo>
                    <a:pt x="6353" y="15840"/>
                    <a:pt x="11435" y="16992"/>
                    <a:pt x="14612" y="17712"/>
                  </a:cubicBezTo>
                  <a:cubicBezTo>
                    <a:pt x="17788" y="18432"/>
                    <a:pt x="19059" y="18720"/>
                    <a:pt x="19906" y="18720"/>
                  </a:cubicBezTo>
                  <a:cubicBezTo>
                    <a:pt x="20753" y="18720"/>
                    <a:pt x="21176" y="18432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997449" y="5422900"/>
              <a:ext cx="7787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0" y="0"/>
                  </a:moveTo>
                  <a:cubicBezTo>
                    <a:pt x="6092" y="1800"/>
                    <a:pt x="12185" y="3600"/>
                    <a:pt x="16062" y="6000"/>
                  </a:cubicBezTo>
                  <a:cubicBezTo>
                    <a:pt x="19938" y="8400"/>
                    <a:pt x="21600" y="11400"/>
                    <a:pt x="19385" y="14100"/>
                  </a:cubicBezTo>
                  <a:cubicBezTo>
                    <a:pt x="17169" y="16800"/>
                    <a:pt x="11077" y="1920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149850" y="56578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917071" y="4572000"/>
              <a:ext cx="612322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927" y="9257"/>
                  </a:moveTo>
                  <a:cubicBezTo>
                    <a:pt x="483" y="7200"/>
                    <a:pt x="39" y="5143"/>
                    <a:pt x="2" y="4114"/>
                  </a:cubicBezTo>
                  <a:cubicBezTo>
                    <a:pt x="-35" y="3086"/>
                    <a:pt x="335" y="3086"/>
                    <a:pt x="1999" y="3086"/>
                  </a:cubicBezTo>
                  <a:cubicBezTo>
                    <a:pt x="3664" y="3086"/>
                    <a:pt x="6623" y="3086"/>
                    <a:pt x="9397" y="2571"/>
                  </a:cubicBezTo>
                  <a:cubicBezTo>
                    <a:pt x="12170" y="2057"/>
                    <a:pt x="14760" y="1029"/>
                    <a:pt x="16387" y="514"/>
                  </a:cubicBezTo>
                  <a:cubicBezTo>
                    <a:pt x="18014" y="0"/>
                    <a:pt x="18680" y="0"/>
                    <a:pt x="19457" y="0"/>
                  </a:cubicBezTo>
                  <a:cubicBezTo>
                    <a:pt x="20233" y="0"/>
                    <a:pt x="21121" y="0"/>
                    <a:pt x="21343" y="1029"/>
                  </a:cubicBezTo>
                  <a:cubicBezTo>
                    <a:pt x="21565" y="2057"/>
                    <a:pt x="21121" y="4114"/>
                    <a:pt x="20049" y="7714"/>
                  </a:cubicBezTo>
                  <a:cubicBezTo>
                    <a:pt x="18976" y="11314"/>
                    <a:pt x="17275" y="16457"/>
                    <a:pt x="15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763492" y="3505200"/>
              <a:ext cx="65808" cy="105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24" fill="norm" stroke="1" extrusionOk="0">
                  <a:moveTo>
                    <a:pt x="8836" y="0"/>
                  </a:moveTo>
                  <a:cubicBezTo>
                    <a:pt x="7486" y="1166"/>
                    <a:pt x="6136" y="2333"/>
                    <a:pt x="5798" y="3758"/>
                  </a:cubicBezTo>
                  <a:cubicBezTo>
                    <a:pt x="5461" y="5184"/>
                    <a:pt x="6136" y="6869"/>
                    <a:pt x="6811" y="8532"/>
                  </a:cubicBezTo>
                  <a:cubicBezTo>
                    <a:pt x="7486" y="10195"/>
                    <a:pt x="8161" y="11837"/>
                    <a:pt x="8161" y="13457"/>
                  </a:cubicBezTo>
                  <a:cubicBezTo>
                    <a:pt x="8161" y="15077"/>
                    <a:pt x="7486" y="16675"/>
                    <a:pt x="6136" y="17863"/>
                  </a:cubicBezTo>
                  <a:cubicBezTo>
                    <a:pt x="4786" y="19051"/>
                    <a:pt x="2761" y="19829"/>
                    <a:pt x="1411" y="20412"/>
                  </a:cubicBezTo>
                  <a:cubicBezTo>
                    <a:pt x="61" y="20995"/>
                    <a:pt x="-614" y="21384"/>
                    <a:pt x="736" y="21492"/>
                  </a:cubicBezTo>
                  <a:cubicBezTo>
                    <a:pt x="2086" y="21600"/>
                    <a:pt x="5461" y="21427"/>
                    <a:pt x="9173" y="21125"/>
                  </a:cubicBezTo>
                  <a:cubicBezTo>
                    <a:pt x="12886" y="20822"/>
                    <a:pt x="16936" y="20390"/>
                    <a:pt x="20986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549900" y="3531511"/>
              <a:ext cx="1290613" cy="119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38" fill="norm" stroke="1" extrusionOk="0">
                  <a:moveTo>
                    <a:pt x="3812" y="2159"/>
                  </a:moveTo>
                  <a:cubicBezTo>
                    <a:pt x="3671" y="2007"/>
                    <a:pt x="3529" y="1854"/>
                    <a:pt x="3565" y="1720"/>
                  </a:cubicBezTo>
                  <a:cubicBezTo>
                    <a:pt x="3600" y="1587"/>
                    <a:pt x="3812" y="1472"/>
                    <a:pt x="4571" y="1262"/>
                  </a:cubicBezTo>
                  <a:cubicBezTo>
                    <a:pt x="5329" y="1053"/>
                    <a:pt x="6635" y="747"/>
                    <a:pt x="8047" y="518"/>
                  </a:cubicBezTo>
                  <a:cubicBezTo>
                    <a:pt x="9459" y="289"/>
                    <a:pt x="10976" y="137"/>
                    <a:pt x="12371" y="60"/>
                  </a:cubicBezTo>
                  <a:cubicBezTo>
                    <a:pt x="13765" y="-16"/>
                    <a:pt x="15035" y="-16"/>
                    <a:pt x="16253" y="41"/>
                  </a:cubicBezTo>
                  <a:cubicBezTo>
                    <a:pt x="17471" y="98"/>
                    <a:pt x="18635" y="213"/>
                    <a:pt x="19482" y="366"/>
                  </a:cubicBezTo>
                  <a:cubicBezTo>
                    <a:pt x="20329" y="518"/>
                    <a:pt x="20859" y="709"/>
                    <a:pt x="21176" y="1129"/>
                  </a:cubicBezTo>
                  <a:cubicBezTo>
                    <a:pt x="21494" y="1549"/>
                    <a:pt x="21600" y="2197"/>
                    <a:pt x="21459" y="3247"/>
                  </a:cubicBezTo>
                  <a:cubicBezTo>
                    <a:pt x="21318" y="4296"/>
                    <a:pt x="20929" y="5747"/>
                    <a:pt x="20700" y="7101"/>
                  </a:cubicBezTo>
                  <a:cubicBezTo>
                    <a:pt x="20471" y="8456"/>
                    <a:pt x="20400" y="9715"/>
                    <a:pt x="20400" y="11013"/>
                  </a:cubicBezTo>
                  <a:cubicBezTo>
                    <a:pt x="20400" y="12311"/>
                    <a:pt x="20471" y="13646"/>
                    <a:pt x="20541" y="14944"/>
                  </a:cubicBezTo>
                  <a:cubicBezTo>
                    <a:pt x="20612" y="16241"/>
                    <a:pt x="20682" y="17501"/>
                    <a:pt x="20718" y="18588"/>
                  </a:cubicBezTo>
                  <a:cubicBezTo>
                    <a:pt x="20753" y="19676"/>
                    <a:pt x="20753" y="20592"/>
                    <a:pt x="20665" y="21069"/>
                  </a:cubicBezTo>
                  <a:cubicBezTo>
                    <a:pt x="20576" y="21546"/>
                    <a:pt x="20400" y="21584"/>
                    <a:pt x="19800" y="21508"/>
                  </a:cubicBezTo>
                  <a:cubicBezTo>
                    <a:pt x="19200" y="21431"/>
                    <a:pt x="18176" y="21241"/>
                    <a:pt x="17065" y="21088"/>
                  </a:cubicBezTo>
                  <a:cubicBezTo>
                    <a:pt x="15953" y="20935"/>
                    <a:pt x="14753" y="20821"/>
                    <a:pt x="13394" y="20687"/>
                  </a:cubicBezTo>
                  <a:cubicBezTo>
                    <a:pt x="12035" y="20554"/>
                    <a:pt x="10518" y="20401"/>
                    <a:pt x="8824" y="20229"/>
                  </a:cubicBezTo>
                  <a:cubicBezTo>
                    <a:pt x="7129" y="20057"/>
                    <a:pt x="5259" y="19867"/>
                    <a:pt x="3759" y="19676"/>
                  </a:cubicBezTo>
                  <a:cubicBezTo>
                    <a:pt x="2259" y="19485"/>
                    <a:pt x="1129" y="19294"/>
                    <a:pt x="0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343265" y="5190050"/>
              <a:ext cx="200286" cy="771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50" fill="norm" stroke="1" extrusionOk="0">
                  <a:moveTo>
                    <a:pt x="16057" y="1001"/>
                  </a:moveTo>
                  <a:cubicBezTo>
                    <a:pt x="12874" y="648"/>
                    <a:pt x="9691" y="295"/>
                    <a:pt x="7531" y="119"/>
                  </a:cubicBezTo>
                  <a:cubicBezTo>
                    <a:pt x="5371" y="-58"/>
                    <a:pt x="4234" y="-58"/>
                    <a:pt x="3325" y="266"/>
                  </a:cubicBezTo>
                  <a:cubicBezTo>
                    <a:pt x="2415" y="589"/>
                    <a:pt x="1733" y="1237"/>
                    <a:pt x="2870" y="2179"/>
                  </a:cubicBezTo>
                  <a:cubicBezTo>
                    <a:pt x="4007" y="3120"/>
                    <a:pt x="6962" y="4356"/>
                    <a:pt x="8668" y="5592"/>
                  </a:cubicBezTo>
                  <a:cubicBezTo>
                    <a:pt x="10373" y="6828"/>
                    <a:pt x="10828" y="8064"/>
                    <a:pt x="10259" y="8976"/>
                  </a:cubicBezTo>
                  <a:cubicBezTo>
                    <a:pt x="9691" y="9889"/>
                    <a:pt x="8099" y="10477"/>
                    <a:pt x="6394" y="10860"/>
                  </a:cubicBezTo>
                  <a:cubicBezTo>
                    <a:pt x="4689" y="11242"/>
                    <a:pt x="2870" y="11419"/>
                    <a:pt x="1733" y="11360"/>
                  </a:cubicBezTo>
                  <a:cubicBezTo>
                    <a:pt x="596" y="11301"/>
                    <a:pt x="141" y="11007"/>
                    <a:pt x="28" y="10713"/>
                  </a:cubicBezTo>
                  <a:cubicBezTo>
                    <a:pt x="-86" y="10418"/>
                    <a:pt x="141" y="10124"/>
                    <a:pt x="823" y="9947"/>
                  </a:cubicBezTo>
                  <a:cubicBezTo>
                    <a:pt x="1506" y="9771"/>
                    <a:pt x="2642" y="9712"/>
                    <a:pt x="3779" y="9712"/>
                  </a:cubicBezTo>
                  <a:cubicBezTo>
                    <a:pt x="4916" y="9712"/>
                    <a:pt x="6053" y="9771"/>
                    <a:pt x="6962" y="9947"/>
                  </a:cubicBezTo>
                  <a:cubicBezTo>
                    <a:pt x="7872" y="10124"/>
                    <a:pt x="8554" y="10418"/>
                    <a:pt x="8554" y="11448"/>
                  </a:cubicBezTo>
                  <a:cubicBezTo>
                    <a:pt x="8554" y="12478"/>
                    <a:pt x="7872" y="14244"/>
                    <a:pt x="6849" y="15774"/>
                  </a:cubicBezTo>
                  <a:cubicBezTo>
                    <a:pt x="5826" y="17304"/>
                    <a:pt x="4461" y="18599"/>
                    <a:pt x="3666" y="19423"/>
                  </a:cubicBezTo>
                  <a:cubicBezTo>
                    <a:pt x="2870" y="20247"/>
                    <a:pt x="2642" y="20600"/>
                    <a:pt x="2642" y="20924"/>
                  </a:cubicBezTo>
                  <a:cubicBezTo>
                    <a:pt x="2642" y="21248"/>
                    <a:pt x="2870" y="21542"/>
                    <a:pt x="6053" y="21424"/>
                  </a:cubicBezTo>
                  <a:cubicBezTo>
                    <a:pt x="9236" y="21307"/>
                    <a:pt x="15375" y="20777"/>
                    <a:pt x="21514" y="2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696455" y="5416550"/>
              <a:ext cx="221746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18" fill="norm" stroke="1" extrusionOk="0">
                  <a:moveTo>
                    <a:pt x="18465" y="0"/>
                  </a:moveTo>
                  <a:cubicBezTo>
                    <a:pt x="17437" y="4538"/>
                    <a:pt x="16408" y="9076"/>
                    <a:pt x="14865" y="12524"/>
                  </a:cubicBezTo>
                  <a:cubicBezTo>
                    <a:pt x="13322" y="15973"/>
                    <a:pt x="11265" y="18333"/>
                    <a:pt x="9722" y="19603"/>
                  </a:cubicBezTo>
                  <a:cubicBezTo>
                    <a:pt x="8180" y="20874"/>
                    <a:pt x="7151" y="21055"/>
                    <a:pt x="5711" y="20783"/>
                  </a:cubicBezTo>
                  <a:cubicBezTo>
                    <a:pt x="4271" y="20511"/>
                    <a:pt x="2420" y="19785"/>
                    <a:pt x="1391" y="18968"/>
                  </a:cubicBezTo>
                  <a:cubicBezTo>
                    <a:pt x="362" y="18151"/>
                    <a:pt x="157" y="17244"/>
                    <a:pt x="54" y="16336"/>
                  </a:cubicBezTo>
                  <a:cubicBezTo>
                    <a:pt x="-49" y="15429"/>
                    <a:pt x="-49" y="14521"/>
                    <a:pt x="465" y="13704"/>
                  </a:cubicBezTo>
                  <a:cubicBezTo>
                    <a:pt x="980" y="12887"/>
                    <a:pt x="2008" y="12161"/>
                    <a:pt x="3448" y="11889"/>
                  </a:cubicBezTo>
                  <a:cubicBezTo>
                    <a:pt x="4888" y="11617"/>
                    <a:pt x="6740" y="11798"/>
                    <a:pt x="8797" y="12887"/>
                  </a:cubicBezTo>
                  <a:cubicBezTo>
                    <a:pt x="10854" y="13976"/>
                    <a:pt x="13117" y="15973"/>
                    <a:pt x="14762" y="17607"/>
                  </a:cubicBezTo>
                  <a:cubicBezTo>
                    <a:pt x="16408" y="19240"/>
                    <a:pt x="17437" y="20511"/>
                    <a:pt x="18465" y="21055"/>
                  </a:cubicBezTo>
                  <a:cubicBezTo>
                    <a:pt x="19494" y="21600"/>
                    <a:pt x="20522" y="21418"/>
                    <a:pt x="21551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069964" y="56007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179608" y="5435600"/>
              <a:ext cx="160280" cy="48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83" fill="norm" stroke="1" extrusionOk="0">
                  <a:moveTo>
                    <a:pt x="3226" y="0"/>
                  </a:moveTo>
                  <a:cubicBezTo>
                    <a:pt x="2104" y="279"/>
                    <a:pt x="982" y="559"/>
                    <a:pt x="421" y="1490"/>
                  </a:cubicBezTo>
                  <a:cubicBezTo>
                    <a:pt x="-140" y="2421"/>
                    <a:pt x="-140" y="4003"/>
                    <a:pt x="421" y="5307"/>
                  </a:cubicBezTo>
                  <a:cubicBezTo>
                    <a:pt x="982" y="6610"/>
                    <a:pt x="2104" y="7634"/>
                    <a:pt x="3366" y="8240"/>
                  </a:cubicBezTo>
                  <a:cubicBezTo>
                    <a:pt x="4629" y="8845"/>
                    <a:pt x="6031" y="9031"/>
                    <a:pt x="8276" y="8240"/>
                  </a:cubicBezTo>
                  <a:cubicBezTo>
                    <a:pt x="10520" y="7448"/>
                    <a:pt x="13605" y="5679"/>
                    <a:pt x="15148" y="4376"/>
                  </a:cubicBezTo>
                  <a:cubicBezTo>
                    <a:pt x="16691" y="3072"/>
                    <a:pt x="16691" y="2234"/>
                    <a:pt x="16551" y="1583"/>
                  </a:cubicBezTo>
                  <a:cubicBezTo>
                    <a:pt x="16411" y="931"/>
                    <a:pt x="16130" y="466"/>
                    <a:pt x="15850" y="512"/>
                  </a:cubicBezTo>
                  <a:cubicBezTo>
                    <a:pt x="15569" y="559"/>
                    <a:pt x="15289" y="1117"/>
                    <a:pt x="15709" y="2560"/>
                  </a:cubicBezTo>
                  <a:cubicBezTo>
                    <a:pt x="16130" y="4003"/>
                    <a:pt x="17252" y="6331"/>
                    <a:pt x="18374" y="8891"/>
                  </a:cubicBezTo>
                  <a:cubicBezTo>
                    <a:pt x="19496" y="11452"/>
                    <a:pt x="20618" y="14245"/>
                    <a:pt x="21039" y="16153"/>
                  </a:cubicBezTo>
                  <a:cubicBezTo>
                    <a:pt x="21460" y="18062"/>
                    <a:pt x="21179" y="19086"/>
                    <a:pt x="20618" y="19878"/>
                  </a:cubicBezTo>
                  <a:cubicBezTo>
                    <a:pt x="20057" y="20669"/>
                    <a:pt x="19216" y="21228"/>
                    <a:pt x="18094" y="21414"/>
                  </a:cubicBezTo>
                  <a:cubicBezTo>
                    <a:pt x="16972" y="21600"/>
                    <a:pt x="15569" y="21414"/>
                    <a:pt x="14307" y="20809"/>
                  </a:cubicBezTo>
                  <a:cubicBezTo>
                    <a:pt x="13044" y="20203"/>
                    <a:pt x="11922" y="19179"/>
                    <a:pt x="12483" y="18016"/>
                  </a:cubicBezTo>
                  <a:cubicBezTo>
                    <a:pt x="13044" y="16852"/>
                    <a:pt x="15289" y="15548"/>
                    <a:pt x="17533" y="14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453052" y="5549900"/>
              <a:ext cx="74749" cy="20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13" fill="norm" stroke="1" extrusionOk="0">
                  <a:moveTo>
                    <a:pt x="6788" y="0"/>
                  </a:moveTo>
                  <a:cubicBezTo>
                    <a:pt x="4388" y="5344"/>
                    <a:pt x="1988" y="10689"/>
                    <a:pt x="788" y="14363"/>
                  </a:cubicBezTo>
                  <a:cubicBezTo>
                    <a:pt x="-412" y="18037"/>
                    <a:pt x="-412" y="20041"/>
                    <a:pt x="1988" y="20821"/>
                  </a:cubicBezTo>
                  <a:cubicBezTo>
                    <a:pt x="4388" y="21600"/>
                    <a:pt x="9188" y="21155"/>
                    <a:pt x="12788" y="20041"/>
                  </a:cubicBezTo>
                  <a:cubicBezTo>
                    <a:pt x="16388" y="18928"/>
                    <a:pt x="18788" y="17146"/>
                    <a:pt x="21188" y="15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426200" y="565150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553200" y="5645150"/>
              <a:ext cx="76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705600" y="559435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042150" y="5537200"/>
              <a:ext cx="234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03" y="21600"/>
                  </a:moveTo>
                  <a:cubicBezTo>
                    <a:pt x="1751" y="21600"/>
                    <a:pt x="0" y="21600"/>
                    <a:pt x="0" y="21600"/>
                  </a:cubicBezTo>
                  <a:cubicBezTo>
                    <a:pt x="0" y="21600"/>
                    <a:pt x="1751" y="21600"/>
                    <a:pt x="5643" y="18000"/>
                  </a:cubicBezTo>
                  <a:cubicBezTo>
                    <a:pt x="9535" y="14400"/>
                    <a:pt x="1556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162800" y="5460999"/>
              <a:ext cx="381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539566" y="5357506"/>
              <a:ext cx="143934" cy="29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fill="norm" stroke="1" extrusionOk="0">
                  <a:moveTo>
                    <a:pt x="21600" y="135"/>
                  </a:moveTo>
                  <a:cubicBezTo>
                    <a:pt x="17788" y="-16"/>
                    <a:pt x="13976" y="-167"/>
                    <a:pt x="10800" y="437"/>
                  </a:cubicBezTo>
                  <a:cubicBezTo>
                    <a:pt x="7624" y="1041"/>
                    <a:pt x="5082" y="2401"/>
                    <a:pt x="3176" y="4818"/>
                  </a:cubicBezTo>
                  <a:cubicBezTo>
                    <a:pt x="1271" y="7234"/>
                    <a:pt x="0" y="10709"/>
                    <a:pt x="0" y="13805"/>
                  </a:cubicBezTo>
                  <a:cubicBezTo>
                    <a:pt x="0" y="16902"/>
                    <a:pt x="1271" y="19620"/>
                    <a:pt x="4288" y="20527"/>
                  </a:cubicBezTo>
                  <a:cubicBezTo>
                    <a:pt x="7306" y="21433"/>
                    <a:pt x="12071" y="20527"/>
                    <a:pt x="16835" y="1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716192" y="5416550"/>
              <a:ext cx="18109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476"/>
                    <a:pt x="1332" y="8951"/>
                    <a:pt x="132" y="12551"/>
                  </a:cubicBezTo>
                  <a:cubicBezTo>
                    <a:pt x="-1068" y="16151"/>
                    <a:pt x="6132" y="1887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791450" y="5511800"/>
              <a:ext cx="146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486"/>
                    <a:pt x="1878" y="13371"/>
                    <a:pt x="5478" y="9771"/>
                  </a:cubicBezTo>
                  <a:cubicBezTo>
                    <a:pt x="9078" y="6171"/>
                    <a:pt x="1533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994697" y="5454650"/>
              <a:ext cx="171404" cy="16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62" fill="norm" stroke="1" extrusionOk="0">
                  <a:moveTo>
                    <a:pt x="21331" y="0"/>
                  </a:moveTo>
                  <a:cubicBezTo>
                    <a:pt x="20277" y="842"/>
                    <a:pt x="19224" y="1683"/>
                    <a:pt x="18170" y="4629"/>
                  </a:cubicBezTo>
                  <a:cubicBezTo>
                    <a:pt x="17116" y="7574"/>
                    <a:pt x="16063" y="12623"/>
                    <a:pt x="14482" y="15990"/>
                  </a:cubicBezTo>
                  <a:cubicBezTo>
                    <a:pt x="12902" y="19356"/>
                    <a:pt x="10794" y="21039"/>
                    <a:pt x="8424" y="21319"/>
                  </a:cubicBezTo>
                  <a:cubicBezTo>
                    <a:pt x="6053" y="21600"/>
                    <a:pt x="3419" y="20478"/>
                    <a:pt x="1838" y="18655"/>
                  </a:cubicBezTo>
                  <a:cubicBezTo>
                    <a:pt x="258" y="16831"/>
                    <a:pt x="-269" y="14306"/>
                    <a:pt x="126" y="12904"/>
                  </a:cubicBezTo>
                  <a:cubicBezTo>
                    <a:pt x="521" y="11501"/>
                    <a:pt x="1838" y="11221"/>
                    <a:pt x="3814" y="11922"/>
                  </a:cubicBezTo>
                  <a:cubicBezTo>
                    <a:pt x="5790" y="12623"/>
                    <a:pt x="8424" y="14306"/>
                    <a:pt x="11453" y="15849"/>
                  </a:cubicBezTo>
                  <a:cubicBezTo>
                    <a:pt x="14482" y="17392"/>
                    <a:pt x="17907" y="18795"/>
                    <a:pt x="21331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204200" y="5329379"/>
              <a:ext cx="87166" cy="30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80" fill="norm" stroke="1" extrusionOk="0">
                  <a:moveTo>
                    <a:pt x="0" y="1643"/>
                  </a:moveTo>
                  <a:cubicBezTo>
                    <a:pt x="0" y="909"/>
                    <a:pt x="0" y="174"/>
                    <a:pt x="1256" y="27"/>
                  </a:cubicBezTo>
                  <a:cubicBezTo>
                    <a:pt x="2512" y="-120"/>
                    <a:pt x="5023" y="321"/>
                    <a:pt x="8791" y="1717"/>
                  </a:cubicBezTo>
                  <a:cubicBezTo>
                    <a:pt x="12558" y="3113"/>
                    <a:pt x="17581" y="5464"/>
                    <a:pt x="19591" y="8109"/>
                  </a:cubicBezTo>
                  <a:cubicBezTo>
                    <a:pt x="21600" y="10753"/>
                    <a:pt x="20595" y="13692"/>
                    <a:pt x="18586" y="15896"/>
                  </a:cubicBezTo>
                  <a:cubicBezTo>
                    <a:pt x="16577" y="18100"/>
                    <a:pt x="13563" y="19570"/>
                    <a:pt x="10800" y="20378"/>
                  </a:cubicBezTo>
                  <a:cubicBezTo>
                    <a:pt x="8037" y="21186"/>
                    <a:pt x="5526" y="21333"/>
                    <a:pt x="301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387714" y="55943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8528691" y="5359400"/>
              <a:ext cx="146630" cy="51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6" fill="norm" stroke="1" extrusionOk="0">
                  <a:moveTo>
                    <a:pt x="1757" y="0"/>
                  </a:moveTo>
                  <a:cubicBezTo>
                    <a:pt x="1140" y="1580"/>
                    <a:pt x="523" y="3161"/>
                    <a:pt x="215" y="4215"/>
                  </a:cubicBezTo>
                  <a:cubicBezTo>
                    <a:pt x="-94" y="5268"/>
                    <a:pt x="-94" y="5795"/>
                    <a:pt x="369" y="6234"/>
                  </a:cubicBezTo>
                  <a:cubicBezTo>
                    <a:pt x="832" y="6673"/>
                    <a:pt x="1757" y="7024"/>
                    <a:pt x="3455" y="6980"/>
                  </a:cubicBezTo>
                  <a:cubicBezTo>
                    <a:pt x="5152" y="6937"/>
                    <a:pt x="7620" y="6498"/>
                    <a:pt x="9780" y="5795"/>
                  </a:cubicBezTo>
                  <a:cubicBezTo>
                    <a:pt x="11940" y="5093"/>
                    <a:pt x="13792" y="4127"/>
                    <a:pt x="14872" y="3205"/>
                  </a:cubicBezTo>
                  <a:cubicBezTo>
                    <a:pt x="15952" y="2283"/>
                    <a:pt x="16260" y="1405"/>
                    <a:pt x="16415" y="1185"/>
                  </a:cubicBezTo>
                  <a:cubicBezTo>
                    <a:pt x="16569" y="966"/>
                    <a:pt x="16569" y="1405"/>
                    <a:pt x="17186" y="2634"/>
                  </a:cubicBezTo>
                  <a:cubicBezTo>
                    <a:pt x="17803" y="3863"/>
                    <a:pt x="19037" y="5883"/>
                    <a:pt x="19963" y="8166"/>
                  </a:cubicBezTo>
                  <a:cubicBezTo>
                    <a:pt x="20889" y="10449"/>
                    <a:pt x="21506" y="12995"/>
                    <a:pt x="21352" y="14971"/>
                  </a:cubicBezTo>
                  <a:cubicBezTo>
                    <a:pt x="21197" y="16946"/>
                    <a:pt x="20272" y="18351"/>
                    <a:pt x="18729" y="19361"/>
                  </a:cubicBezTo>
                  <a:cubicBezTo>
                    <a:pt x="17186" y="20371"/>
                    <a:pt x="15026" y="20985"/>
                    <a:pt x="13175" y="21293"/>
                  </a:cubicBezTo>
                  <a:cubicBezTo>
                    <a:pt x="11323" y="21600"/>
                    <a:pt x="9780" y="21600"/>
                    <a:pt x="8546" y="21380"/>
                  </a:cubicBezTo>
                  <a:cubicBezTo>
                    <a:pt x="7312" y="21161"/>
                    <a:pt x="6386" y="20722"/>
                    <a:pt x="6695" y="19800"/>
                  </a:cubicBezTo>
                  <a:cubicBezTo>
                    <a:pt x="7003" y="18878"/>
                    <a:pt x="8546" y="17473"/>
                    <a:pt x="10089" y="16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782050" y="5537199"/>
              <a:ext cx="3810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4800" y="5155"/>
                    <a:pt x="2400" y="10309"/>
                    <a:pt x="1200" y="13500"/>
                  </a:cubicBezTo>
                  <a:cubicBezTo>
                    <a:pt x="0" y="16691"/>
                    <a:pt x="0" y="17918"/>
                    <a:pt x="0" y="19145"/>
                  </a:cubicBezTo>
                  <a:cubicBezTo>
                    <a:pt x="0" y="20373"/>
                    <a:pt x="0" y="21600"/>
                    <a:pt x="3600" y="21600"/>
                  </a:cubicBezTo>
                  <a:cubicBezTo>
                    <a:pt x="7200" y="21600"/>
                    <a:pt x="14400" y="20373"/>
                    <a:pt x="21600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763000" y="5619750"/>
              <a:ext cx="889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883649" y="563245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966200" y="5619750"/>
              <a:ext cx="1" cy="76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052189" y="5422900"/>
              <a:ext cx="30756" cy="3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5" h="21503" fill="norm" stroke="1" extrusionOk="0">
                  <a:moveTo>
                    <a:pt x="18056" y="0"/>
                  </a:moveTo>
                  <a:cubicBezTo>
                    <a:pt x="19406" y="3332"/>
                    <a:pt x="20756" y="6664"/>
                    <a:pt x="18056" y="9996"/>
                  </a:cubicBezTo>
                  <a:cubicBezTo>
                    <a:pt x="15356" y="13328"/>
                    <a:pt x="8606" y="16660"/>
                    <a:pt x="4556" y="18670"/>
                  </a:cubicBezTo>
                  <a:cubicBezTo>
                    <a:pt x="506" y="20681"/>
                    <a:pt x="-844" y="21370"/>
                    <a:pt x="506" y="21485"/>
                  </a:cubicBezTo>
                  <a:cubicBezTo>
                    <a:pt x="1856" y="21600"/>
                    <a:pt x="5906" y="21140"/>
                    <a:pt x="9281" y="20623"/>
                  </a:cubicBezTo>
                  <a:cubicBezTo>
                    <a:pt x="12656" y="20106"/>
                    <a:pt x="15356" y="19532"/>
                    <a:pt x="18056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150855" y="5518150"/>
              <a:ext cx="69345" cy="23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40" fill="norm" stroke="1" extrusionOk="0">
                  <a:moveTo>
                    <a:pt x="15553" y="0"/>
                  </a:moveTo>
                  <a:cubicBezTo>
                    <a:pt x="10971" y="5161"/>
                    <a:pt x="6389" y="10322"/>
                    <a:pt x="3771" y="13381"/>
                  </a:cubicBezTo>
                  <a:cubicBezTo>
                    <a:pt x="1153" y="16439"/>
                    <a:pt x="499" y="17395"/>
                    <a:pt x="171" y="18350"/>
                  </a:cubicBezTo>
                  <a:cubicBezTo>
                    <a:pt x="-156" y="19306"/>
                    <a:pt x="-156" y="20262"/>
                    <a:pt x="1480" y="20835"/>
                  </a:cubicBezTo>
                  <a:cubicBezTo>
                    <a:pt x="3117" y="21409"/>
                    <a:pt x="6389" y="21600"/>
                    <a:pt x="9989" y="20835"/>
                  </a:cubicBezTo>
                  <a:cubicBezTo>
                    <a:pt x="13589" y="20071"/>
                    <a:pt x="17517" y="18350"/>
                    <a:pt x="21444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156700" y="564515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9277350" y="5657850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366250" y="5579132"/>
              <a:ext cx="127000" cy="14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3057"/>
                  </a:moveTo>
                  <a:cubicBezTo>
                    <a:pt x="1080" y="1857"/>
                    <a:pt x="2160" y="657"/>
                    <a:pt x="3600" y="207"/>
                  </a:cubicBezTo>
                  <a:cubicBezTo>
                    <a:pt x="5040" y="-243"/>
                    <a:pt x="6840" y="57"/>
                    <a:pt x="7920" y="957"/>
                  </a:cubicBezTo>
                  <a:cubicBezTo>
                    <a:pt x="9000" y="1857"/>
                    <a:pt x="9360" y="3357"/>
                    <a:pt x="8820" y="5607"/>
                  </a:cubicBezTo>
                  <a:cubicBezTo>
                    <a:pt x="8280" y="7857"/>
                    <a:pt x="6840" y="10857"/>
                    <a:pt x="5400" y="13107"/>
                  </a:cubicBezTo>
                  <a:cubicBezTo>
                    <a:pt x="3960" y="15357"/>
                    <a:pt x="2520" y="16857"/>
                    <a:pt x="2520" y="18207"/>
                  </a:cubicBezTo>
                  <a:cubicBezTo>
                    <a:pt x="2520" y="19557"/>
                    <a:pt x="3960" y="20757"/>
                    <a:pt x="6660" y="21057"/>
                  </a:cubicBezTo>
                  <a:cubicBezTo>
                    <a:pt x="9360" y="21357"/>
                    <a:pt x="13320" y="20757"/>
                    <a:pt x="16020" y="20007"/>
                  </a:cubicBezTo>
                  <a:cubicBezTo>
                    <a:pt x="18720" y="19257"/>
                    <a:pt x="20160" y="18357"/>
                    <a:pt x="21600" y="17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597899" y="5146585"/>
              <a:ext cx="190501" cy="15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16435"/>
                  </a:moveTo>
                  <a:cubicBezTo>
                    <a:pt x="2880" y="13476"/>
                    <a:pt x="5760" y="10517"/>
                    <a:pt x="7560" y="8150"/>
                  </a:cubicBezTo>
                  <a:cubicBezTo>
                    <a:pt x="9360" y="5783"/>
                    <a:pt x="10080" y="4007"/>
                    <a:pt x="10920" y="2528"/>
                  </a:cubicBezTo>
                  <a:cubicBezTo>
                    <a:pt x="11760" y="1049"/>
                    <a:pt x="12720" y="-135"/>
                    <a:pt x="13320" y="13"/>
                  </a:cubicBezTo>
                  <a:cubicBezTo>
                    <a:pt x="13920" y="161"/>
                    <a:pt x="14160" y="1640"/>
                    <a:pt x="14520" y="4451"/>
                  </a:cubicBezTo>
                  <a:cubicBezTo>
                    <a:pt x="14880" y="7262"/>
                    <a:pt x="15360" y="11405"/>
                    <a:pt x="15840" y="14512"/>
                  </a:cubicBezTo>
                  <a:cubicBezTo>
                    <a:pt x="16320" y="17618"/>
                    <a:pt x="16800" y="19690"/>
                    <a:pt x="17760" y="20577"/>
                  </a:cubicBezTo>
                  <a:cubicBezTo>
                    <a:pt x="18720" y="21465"/>
                    <a:pt x="20160" y="21169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9550399" y="5083085"/>
              <a:ext cx="146779" cy="78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69" fill="norm" stroke="1" extrusionOk="0">
                  <a:moveTo>
                    <a:pt x="0" y="435"/>
                  </a:moveTo>
                  <a:cubicBezTo>
                    <a:pt x="900" y="204"/>
                    <a:pt x="1800" y="-26"/>
                    <a:pt x="5100" y="3"/>
                  </a:cubicBezTo>
                  <a:cubicBezTo>
                    <a:pt x="8400" y="32"/>
                    <a:pt x="14100" y="320"/>
                    <a:pt x="17400" y="896"/>
                  </a:cubicBezTo>
                  <a:cubicBezTo>
                    <a:pt x="20700" y="1472"/>
                    <a:pt x="21600" y="2336"/>
                    <a:pt x="20100" y="3315"/>
                  </a:cubicBezTo>
                  <a:cubicBezTo>
                    <a:pt x="18600" y="4294"/>
                    <a:pt x="14700" y="5388"/>
                    <a:pt x="12000" y="6540"/>
                  </a:cubicBezTo>
                  <a:cubicBezTo>
                    <a:pt x="9300" y="7692"/>
                    <a:pt x="7800" y="8902"/>
                    <a:pt x="7500" y="9795"/>
                  </a:cubicBezTo>
                  <a:cubicBezTo>
                    <a:pt x="7200" y="10688"/>
                    <a:pt x="8100" y="11264"/>
                    <a:pt x="10050" y="12099"/>
                  </a:cubicBezTo>
                  <a:cubicBezTo>
                    <a:pt x="12000" y="12934"/>
                    <a:pt x="15000" y="14028"/>
                    <a:pt x="16500" y="15440"/>
                  </a:cubicBezTo>
                  <a:cubicBezTo>
                    <a:pt x="18000" y="16851"/>
                    <a:pt x="18000" y="18579"/>
                    <a:pt x="17700" y="19616"/>
                  </a:cubicBezTo>
                  <a:cubicBezTo>
                    <a:pt x="17400" y="20652"/>
                    <a:pt x="16800" y="20998"/>
                    <a:pt x="15600" y="21228"/>
                  </a:cubicBezTo>
                  <a:cubicBezTo>
                    <a:pt x="14400" y="21459"/>
                    <a:pt x="12600" y="21574"/>
                    <a:pt x="10200" y="21344"/>
                  </a:cubicBezTo>
                  <a:cubicBezTo>
                    <a:pt x="7800" y="21113"/>
                    <a:pt x="4800" y="20537"/>
                    <a:pt x="1800" y="1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924050" y="666750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898650" y="6832600"/>
              <a:ext cx="19685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0"/>
                  </a:moveTo>
                  <a:cubicBezTo>
                    <a:pt x="929" y="9000"/>
                    <a:pt x="1858" y="18000"/>
                    <a:pt x="5458" y="19800"/>
                  </a:cubicBezTo>
                  <a:cubicBezTo>
                    <a:pt x="9058" y="21600"/>
                    <a:pt x="15329" y="16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591979" y="6667500"/>
              <a:ext cx="27187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1507" y="0"/>
                  </a:moveTo>
                  <a:cubicBezTo>
                    <a:pt x="18995" y="5093"/>
                    <a:pt x="16484" y="10185"/>
                    <a:pt x="14140" y="13434"/>
                  </a:cubicBezTo>
                  <a:cubicBezTo>
                    <a:pt x="11795" y="16683"/>
                    <a:pt x="9619" y="18088"/>
                    <a:pt x="7693" y="18702"/>
                  </a:cubicBezTo>
                  <a:cubicBezTo>
                    <a:pt x="5767" y="19317"/>
                    <a:pt x="4093" y="19141"/>
                    <a:pt x="2837" y="18176"/>
                  </a:cubicBezTo>
                  <a:cubicBezTo>
                    <a:pt x="1581" y="17210"/>
                    <a:pt x="744" y="15454"/>
                    <a:pt x="326" y="14049"/>
                  </a:cubicBezTo>
                  <a:cubicBezTo>
                    <a:pt x="-93" y="12644"/>
                    <a:pt x="-93" y="11590"/>
                    <a:pt x="242" y="10712"/>
                  </a:cubicBezTo>
                  <a:cubicBezTo>
                    <a:pt x="577" y="9834"/>
                    <a:pt x="1247" y="9132"/>
                    <a:pt x="2837" y="8693"/>
                  </a:cubicBezTo>
                  <a:cubicBezTo>
                    <a:pt x="4428" y="8254"/>
                    <a:pt x="6940" y="8078"/>
                    <a:pt x="9284" y="9132"/>
                  </a:cubicBezTo>
                  <a:cubicBezTo>
                    <a:pt x="11628" y="10185"/>
                    <a:pt x="13805" y="12468"/>
                    <a:pt x="15479" y="14751"/>
                  </a:cubicBezTo>
                  <a:cubicBezTo>
                    <a:pt x="17154" y="17034"/>
                    <a:pt x="18326" y="19317"/>
                    <a:pt x="19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971799" y="68897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244849" y="6673850"/>
              <a:ext cx="161646" cy="4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6" fill="norm" stroke="1" extrusionOk="0">
                  <a:moveTo>
                    <a:pt x="1683" y="0"/>
                  </a:moveTo>
                  <a:cubicBezTo>
                    <a:pt x="842" y="1846"/>
                    <a:pt x="0" y="3692"/>
                    <a:pt x="0" y="4892"/>
                  </a:cubicBezTo>
                  <a:cubicBezTo>
                    <a:pt x="0" y="6092"/>
                    <a:pt x="842" y="6646"/>
                    <a:pt x="2805" y="6877"/>
                  </a:cubicBezTo>
                  <a:cubicBezTo>
                    <a:pt x="4769" y="7108"/>
                    <a:pt x="7855" y="7015"/>
                    <a:pt x="10379" y="6323"/>
                  </a:cubicBezTo>
                  <a:cubicBezTo>
                    <a:pt x="12904" y="5631"/>
                    <a:pt x="14868" y="4338"/>
                    <a:pt x="15849" y="3277"/>
                  </a:cubicBezTo>
                  <a:cubicBezTo>
                    <a:pt x="16831" y="2215"/>
                    <a:pt x="16831" y="1385"/>
                    <a:pt x="16691" y="1292"/>
                  </a:cubicBezTo>
                  <a:cubicBezTo>
                    <a:pt x="16551" y="1200"/>
                    <a:pt x="16270" y="1846"/>
                    <a:pt x="16691" y="3415"/>
                  </a:cubicBezTo>
                  <a:cubicBezTo>
                    <a:pt x="17112" y="4985"/>
                    <a:pt x="18234" y="7477"/>
                    <a:pt x="19216" y="9831"/>
                  </a:cubicBezTo>
                  <a:cubicBezTo>
                    <a:pt x="20197" y="12185"/>
                    <a:pt x="21039" y="14400"/>
                    <a:pt x="21319" y="16015"/>
                  </a:cubicBezTo>
                  <a:cubicBezTo>
                    <a:pt x="21600" y="17631"/>
                    <a:pt x="21319" y="18646"/>
                    <a:pt x="20338" y="19477"/>
                  </a:cubicBezTo>
                  <a:cubicBezTo>
                    <a:pt x="19356" y="20308"/>
                    <a:pt x="17673" y="20954"/>
                    <a:pt x="15990" y="21277"/>
                  </a:cubicBezTo>
                  <a:cubicBezTo>
                    <a:pt x="14306" y="21600"/>
                    <a:pt x="12623" y="21600"/>
                    <a:pt x="11501" y="21046"/>
                  </a:cubicBezTo>
                  <a:cubicBezTo>
                    <a:pt x="10379" y="20492"/>
                    <a:pt x="9818" y="19385"/>
                    <a:pt x="10099" y="18369"/>
                  </a:cubicBezTo>
                  <a:cubicBezTo>
                    <a:pt x="10379" y="17354"/>
                    <a:pt x="11501" y="16431"/>
                    <a:pt x="12623" y="15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534039" y="6775450"/>
              <a:ext cx="53711" cy="28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43" fill="norm" stroke="1" extrusionOk="0">
                  <a:moveTo>
                    <a:pt x="16096" y="0"/>
                  </a:moveTo>
                  <a:cubicBezTo>
                    <a:pt x="12773" y="3494"/>
                    <a:pt x="9450" y="6988"/>
                    <a:pt x="6543" y="10244"/>
                  </a:cubicBezTo>
                  <a:cubicBezTo>
                    <a:pt x="3635" y="13500"/>
                    <a:pt x="1143" y="16518"/>
                    <a:pt x="312" y="18424"/>
                  </a:cubicBezTo>
                  <a:cubicBezTo>
                    <a:pt x="-519" y="20329"/>
                    <a:pt x="312" y="21124"/>
                    <a:pt x="2804" y="21362"/>
                  </a:cubicBezTo>
                  <a:cubicBezTo>
                    <a:pt x="5296" y="21600"/>
                    <a:pt x="9450" y="21282"/>
                    <a:pt x="12773" y="20806"/>
                  </a:cubicBezTo>
                  <a:cubicBezTo>
                    <a:pt x="16096" y="20329"/>
                    <a:pt x="18589" y="19694"/>
                    <a:pt x="21081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486150" y="6896100"/>
              <a:ext cx="120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21600"/>
                  </a:moveTo>
                  <a:cubicBezTo>
                    <a:pt x="2274" y="21600"/>
                    <a:pt x="0" y="21600"/>
                    <a:pt x="0" y="20400"/>
                  </a:cubicBezTo>
                  <a:cubicBezTo>
                    <a:pt x="0" y="19200"/>
                    <a:pt x="2274" y="16800"/>
                    <a:pt x="6253" y="13200"/>
                  </a:cubicBezTo>
                  <a:cubicBezTo>
                    <a:pt x="10232" y="9600"/>
                    <a:pt x="1591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892550" y="6845300"/>
              <a:ext cx="133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966633" y="6718300"/>
              <a:ext cx="846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00"/>
                    <a:pt x="0" y="8800"/>
                    <a:pt x="0" y="12400"/>
                  </a:cubicBezTo>
                  <a:cubicBezTo>
                    <a:pt x="0" y="16000"/>
                    <a:pt x="108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297219" y="6626489"/>
              <a:ext cx="109681" cy="32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13" fill="norm" stroke="1" extrusionOk="0">
                  <a:moveTo>
                    <a:pt x="21118" y="2282"/>
                  </a:moveTo>
                  <a:cubicBezTo>
                    <a:pt x="20303" y="1585"/>
                    <a:pt x="19488" y="888"/>
                    <a:pt x="17858" y="470"/>
                  </a:cubicBezTo>
                  <a:cubicBezTo>
                    <a:pt x="16227" y="52"/>
                    <a:pt x="13782" y="-87"/>
                    <a:pt x="11744" y="52"/>
                  </a:cubicBezTo>
                  <a:cubicBezTo>
                    <a:pt x="9707" y="192"/>
                    <a:pt x="8076" y="610"/>
                    <a:pt x="6039" y="2700"/>
                  </a:cubicBezTo>
                  <a:cubicBezTo>
                    <a:pt x="4001" y="4790"/>
                    <a:pt x="1556" y="8553"/>
                    <a:pt x="537" y="11619"/>
                  </a:cubicBezTo>
                  <a:cubicBezTo>
                    <a:pt x="-482" y="14685"/>
                    <a:pt x="-74" y="17054"/>
                    <a:pt x="1963" y="18587"/>
                  </a:cubicBezTo>
                  <a:cubicBezTo>
                    <a:pt x="4001" y="20119"/>
                    <a:pt x="7669" y="20816"/>
                    <a:pt x="1133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485993" y="6680200"/>
              <a:ext cx="980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08"/>
                    <a:pt x="-1585" y="11815"/>
                    <a:pt x="575" y="15415"/>
                  </a:cubicBezTo>
                  <a:cubicBezTo>
                    <a:pt x="2735" y="19015"/>
                    <a:pt x="11375" y="2030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527550" y="67881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6800"/>
                    <a:pt x="2215" y="12000"/>
                    <a:pt x="5815" y="8400"/>
                  </a:cubicBezTo>
                  <a:cubicBezTo>
                    <a:pt x="9415" y="4800"/>
                    <a:pt x="1550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727907" y="6692900"/>
              <a:ext cx="186994" cy="17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75" fill="norm" stroke="1" extrusionOk="0">
                  <a:moveTo>
                    <a:pt x="17072" y="0"/>
                  </a:moveTo>
                  <a:cubicBezTo>
                    <a:pt x="15859" y="5082"/>
                    <a:pt x="14645" y="10165"/>
                    <a:pt x="13068" y="13849"/>
                  </a:cubicBezTo>
                  <a:cubicBezTo>
                    <a:pt x="11490" y="17534"/>
                    <a:pt x="9549" y="19821"/>
                    <a:pt x="7365" y="20711"/>
                  </a:cubicBezTo>
                  <a:cubicBezTo>
                    <a:pt x="5180" y="21600"/>
                    <a:pt x="2753" y="21092"/>
                    <a:pt x="1419" y="20202"/>
                  </a:cubicBezTo>
                  <a:cubicBezTo>
                    <a:pt x="84" y="19313"/>
                    <a:pt x="-159" y="18042"/>
                    <a:pt x="84" y="16772"/>
                  </a:cubicBezTo>
                  <a:cubicBezTo>
                    <a:pt x="326" y="15501"/>
                    <a:pt x="1054" y="14231"/>
                    <a:pt x="3724" y="13976"/>
                  </a:cubicBezTo>
                  <a:cubicBezTo>
                    <a:pt x="6394" y="13722"/>
                    <a:pt x="11005" y="14485"/>
                    <a:pt x="14281" y="15628"/>
                  </a:cubicBezTo>
                  <a:cubicBezTo>
                    <a:pt x="17558" y="16772"/>
                    <a:pt x="19499" y="18296"/>
                    <a:pt x="21441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972050" y="6572250"/>
              <a:ext cx="12025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0" y="0"/>
                  </a:moveTo>
                  <a:cubicBezTo>
                    <a:pt x="3661" y="480"/>
                    <a:pt x="7322" y="960"/>
                    <a:pt x="11166" y="2340"/>
                  </a:cubicBezTo>
                  <a:cubicBezTo>
                    <a:pt x="15010" y="3720"/>
                    <a:pt x="19037" y="6000"/>
                    <a:pt x="20319" y="8760"/>
                  </a:cubicBezTo>
                  <a:cubicBezTo>
                    <a:pt x="21600" y="11520"/>
                    <a:pt x="20136" y="14760"/>
                    <a:pt x="18122" y="16980"/>
                  </a:cubicBezTo>
                  <a:cubicBezTo>
                    <a:pt x="16108" y="19200"/>
                    <a:pt x="13546" y="20400"/>
                    <a:pt x="10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288609" y="6363716"/>
              <a:ext cx="204141" cy="66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99" fill="norm" stroke="1" extrusionOk="0">
                  <a:moveTo>
                    <a:pt x="21042" y="1193"/>
                  </a:moveTo>
                  <a:cubicBezTo>
                    <a:pt x="17115" y="580"/>
                    <a:pt x="13187" y="-33"/>
                    <a:pt x="9806" y="1"/>
                  </a:cubicBezTo>
                  <a:cubicBezTo>
                    <a:pt x="6424" y="35"/>
                    <a:pt x="3587" y="717"/>
                    <a:pt x="1842" y="1432"/>
                  </a:cubicBezTo>
                  <a:cubicBezTo>
                    <a:pt x="97" y="2147"/>
                    <a:pt x="-558" y="2897"/>
                    <a:pt x="533" y="3953"/>
                  </a:cubicBezTo>
                  <a:cubicBezTo>
                    <a:pt x="1624" y="5009"/>
                    <a:pt x="4460" y="6372"/>
                    <a:pt x="6424" y="7428"/>
                  </a:cubicBezTo>
                  <a:cubicBezTo>
                    <a:pt x="8387" y="8484"/>
                    <a:pt x="9478" y="9234"/>
                    <a:pt x="9915" y="9779"/>
                  </a:cubicBezTo>
                  <a:cubicBezTo>
                    <a:pt x="10351" y="10324"/>
                    <a:pt x="10133" y="10665"/>
                    <a:pt x="9478" y="10903"/>
                  </a:cubicBezTo>
                  <a:cubicBezTo>
                    <a:pt x="8824" y="11142"/>
                    <a:pt x="7733" y="11278"/>
                    <a:pt x="6315" y="11278"/>
                  </a:cubicBezTo>
                  <a:cubicBezTo>
                    <a:pt x="4897" y="11278"/>
                    <a:pt x="3151" y="11142"/>
                    <a:pt x="2824" y="11108"/>
                  </a:cubicBezTo>
                  <a:cubicBezTo>
                    <a:pt x="2497" y="11074"/>
                    <a:pt x="3587" y="11142"/>
                    <a:pt x="4678" y="11517"/>
                  </a:cubicBezTo>
                  <a:cubicBezTo>
                    <a:pt x="5769" y="11891"/>
                    <a:pt x="6860" y="12573"/>
                    <a:pt x="6533" y="13799"/>
                  </a:cubicBezTo>
                  <a:cubicBezTo>
                    <a:pt x="6206" y="15026"/>
                    <a:pt x="4460" y="16797"/>
                    <a:pt x="3260" y="17922"/>
                  </a:cubicBezTo>
                  <a:cubicBezTo>
                    <a:pt x="2060" y="19046"/>
                    <a:pt x="1406" y="19523"/>
                    <a:pt x="969" y="20000"/>
                  </a:cubicBezTo>
                  <a:cubicBezTo>
                    <a:pt x="533" y="20477"/>
                    <a:pt x="315" y="20954"/>
                    <a:pt x="751" y="21226"/>
                  </a:cubicBezTo>
                  <a:cubicBezTo>
                    <a:pt x="1187" y="21499"/>
                    <a:pt x="2278" y="21567"/>
                    <a:pt x="4351" y="21431"/>
                  </a:cubicBezTo>
                  <a:cubicBezTo>
                    <a:pt x="6424" y="21294"/>
                    <a:pt x="9478" y="20954"/>
                    <a:pt x="12533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530849" y="6629400"/>
              <a:ext cx="2476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9" y="4600"/>
                    <a:pt x="17538" y="9200"/>
                    <a:pt x="15046" y="12500"/>
                  </a:cubicBezTo>
                  <a:cubicBezTo>
                    <a:pt x="12554" y="15800"/>
                    <a:pt x="9600" y="17800"/>
                    <a:pt x="7200" y="18700"/>
                  </a:cubicBezTo>
                  <a:cubicBezTo>
                    <a:pt x="4800" y="19600"/>
                    <a:pt x="2954" y="19400"/>
                    <a:pt x="1754" y="18700"/>
                  </a:cubicBezTo>
                  <a:cubicBezTo>
                    <a:pt x="554" y="18000"/>
                    <a:pt x="0" y="16800"/>
                    <a:pt x="0" y="15000"/>
                  </a:cubicBezTo>
                  <a:cubicBezTo>
                    <a:pt x="0" y="13200"/>
                    <a:pt x="554" y="10800"/>
                    <a:pt x="1846" y="9300"/>
                  </a:cubicBezTo>
                  <a:cubicBezTo>
                    <a:pt x="3138" y="7800"/>
                    <a:pt x="5169" y="7200"/>
                    <a:pt x="7200" y="7900"/>
                  </a:cubicBezTo>
                  <a:cubicBezTo>
                    <a:pt x="9231" y="8600"/>
                    <a:pt x="11262" y="10600"/>
                    <a:pt x="13292" y="13100"/>
                  </a:cubicBezTo>
                  <a:cubicBezTo>
                    <a:pt x="15323" y="15600"/>
                    <a:pt x="17354" y="18600"/>
                    <a:pt x="19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873749" y="6788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988049" y="6627283"/>
              <a:ext cx="154518" cy="47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242"/>
                  </a:moveTo>
                  <a:cubicBezTo>
                    <a:pt x="296" y="2772"/>
                    <a:pt x="592" y="4301"/>
                    <a:pt x="1923" y="5400"/>
                  </a:cubicBezTo>
                  <a:cubicBezTo>
                    <a:pt x="3255" y="6499"/>
                    <a:pt x="5622" y="7168"/>
                    <a:pt x="7989" y="7216"/>
                  </a:cubicBezTo>
                  <a:cubicBezTo>
                    <a:pt x="10356" y="7264"/>
                    <a:pt x="12723" y="6690"/>
                    <a:pt x="14795" y="5543"/>
                  </a:cubicBezTo>
                  <a:cubicBezTo>
                    <a:pt x="16866" y="4396"/>
                    <a:pt x="18641" y="2676"/>
                    <a:pt x="19381" y="1577"/>
                  </a:cubicBezTo>
                  <a:cubicBezTo>
                    <a:pt x="20121" y="478"/>
                    <a:pt x="19825" y="0"/>
                    <a:pt x="19381" y="0"/>
                  </a:cubicBezTo>
                  <a:cubicBezTo>
                    <a:pt x="18937" y="0"/>
                    <a:pt x="18345" y="478"/>
                    <a:pt x="18493" y="1912"/>
                  </a:cubicBezTo>
                  <a:cubicBezTo>
                    <a:pt x="18641" y="3345"/>
                    <a:pt x="19529" y="5735"/>
                    <a:pt x="20268" y="8363"/>
                  </a:cubicBezTo>
                  <a:cubicBezTo>
                    <a:pt x="21008" y="10991"/>
                    <a:pt x="21600" y="13858"/>
                    <a:pt x="21600" y="15961"/>
                  </a:cubicBezTo>
                  <a:cubicBezTo>
                    <a:pt x="21600" y="18064"/>
                    <a:pt x="21008" y="19402"/>
                    <a:pt x="20121" y="20214"/>
                  </a:cubicBezTo>
                  <a:cubicBezTo>
                    <a:pt x="19233" y="21027"/>
                    <a:pt x="18049" y="21313"/>
                    <a:pt x="16126" y="21457"/>
                  </a:cubicBezTo>
                  <a:cubicBezTo>
                    <a:pt x="14203" y="21600"/>
                    <a:pt x="11540" y="21600"/>
                    <a:pt x="9912" y="21122"/>
                  </a:cubicBezTo>
                  <a:cubicBezTo>
                    <a:pt x="8285" y="20644"/>
                    <a:pt x="7693" y="19688"/>
                    <a:pt x="7989" y="18828"/>
                  </a:cubicBezTo>
                  <a:cubicBezTo>
                    <a:pt x="8285" y="17968"/>
                    <a:pt x="9468" y="17204"/>
                    <a:pt x="10652" y="16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233808" y="6680200"/>
              <a:ext cx="46343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600" fill="norm" stroke="1" extrusionOk="0">
                  <a:moveTo>
                    <a:pt x="20561" y="0"/>
                  </a:moveTo>
                  <a:cubicBezTo>
                    <a:pt x="16804" y="3771"/>
                    <a:pt x="13048" y="7543"/>
                    <a:pt x="9761" y="10457"/>
                  </a:cubicBezTo>
                  <a:cubicBezTo>
                    <a:pt x="6474" y="13371"/>
                    <a:pt x="3657" y="15429"/>
                    <a:pt x="1778" y="17057"/>
                  </a:cubicBezTo>
                  <a:cubicBezTo>
                    <a:pt x="-100" y="18686"/>
                    <a:pt x="-1039" y="19886"/>
                    <a:pt x="1778" y="20571"/>
                  </a:cubicBezTo>
                  <a:cubicBezTo>
                    <a:pt x="4596" y="21257"/>
                    <a:pt x="11170" y="21429"/>
                    <a:pt x="17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203950" y="6807200"/>
              <a:ext cx="1143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356350" y="685800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508750" y="6743700"/>
              <a:ext cx="6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8376444" y="5006514"/>
              <a:ext cx="37306" cy="88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fill="norm" stroke="1" extrusionOk="0">
                  <a:moveTo>
                    <a:pt x="10350" y="1014"/>
                  </a:moveTo>
                  <a:cubicBezTo>
                    <a:pt x="13950" y="551"/>
                    <a:pt x="17550" y="88"/>
                    <a:pt x="18750" y="11"/>
                  </a:cubicBezTo>
                  <a:cubicBezTo>
                    <a:pt x="19950" y="-66"/>
                    <a:pt x="18750" y="243"/>
                    <a:pt x="15150" y="1348"/>
                  </a:cubicBezTo>
                  <a:cubicBezTo>
                    <a:pt x="11550" y="2454"/>
                    <a:pt x="5550" y="4357"/>
                    <a:pt x="2550" y="6440"/>
                  </a:cubicBezTo>
                  <a:cubicBezTo>
                    <a:pt x="-450" y="8523"/>
                    <a:pt x="-450" y="10785"/>
                    <a:pt x="750" y="12945"/>
                  </a:cubicBezTo>
                  <a:cubicBezTo>
                    <a:pt x="1950" y="15105"/>
                    <a:pt x="4350" y="17163"/>
                    <a:pt x="7950" y="18577"/>
                  </a:cubicBezTo>
                  <a:cubicBezTo>
                    <a:pt x="11550" y="19991"/>
                    <a:pt x="16350" y="20763"/>
                    <a:pt x="2115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8318500" y="4984750"/>
              <a:ext cx="1356784" cy="98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1719" y="1938"/>
                  </a:moveTo>
                  <a:cubicBezTo>
                    <a:pt x="1685" y="1662"/>
                    <a:pt x="1651" y="1385"/>
                    <a:pt x="1735" y="1223"/>
                  </a:cubicBezTo>
                  <a:cubicBezTo>
                    <a:pt x="1820" y="1062"/>
                    <a:pt x="2022" y="1015"/>
                    <a:pt x="2780" y="877"/>
                  </a:cubicBezTo>
                  <a:cubicBezTo>
                    <a:pt x="3538" y="738"/>
                    <a:pt x="4852" y="508"/>
                    <a:pt x="6183" y="323"/>
                  </a:cubicBezTo>
                  <a:cubicBezTo>
                    <a:pt x="7515" y="138"/>
                    <a:pt x="8862" y="0"/>
                    <a:pt x="10244" y="0"/>
                  </a:cubicBezTo>
                  <a:cubicBezTo>
                    <a:pt x="11626" y="0"/>
                    <a:pt x="13041" y="138"/>
                    <a:pt x="14372" y="392"/>
                  </a:cubicBezTo>
                  <a:cubicBezTo>
                    <a:pt x="15703" y="646"/>
                    <a:pt x="16950" y="1015"/>
                    <a:pt x="18095" y="1454"/>
                  </a:cubicBezTo>
                  <a:cubicBezTo>
                    <a:pt x="19241" y="1892"/>
                    <a:pt x="20286" y="2400"/>
                    <a:pt x="20876" y="2723"/>
                  </a:cubicBezTo>
                  <a:cubicBezTo>
                    <a:pt x="21465" y="3046"/>
                    <a:pt x="21600" y="3185"/>
                    <a:pt x="21600" y="3323"/>
                  </a:cubicBezTo>
                  <a:cubicBezTo>
                    <a:pt x="21600" y="3462"/>
                    <a:pt x="21465" y="3600"/>
                    <a:pt x="21398" y="3785"/>
                  </a:cubicBezTo>
                  <a:cubicBezTo>
                    <a:pt x="21330" y="3969"/>
                    <a:pt x="21330" y="4200"/>
                    <a:pt x="21246" y="5054"/>
                  </a:cubicBezTo>
                  <a:cubicBezTo>
                    <a:pt x="21162" y="5908"/>
                    <a:pt x="20993" y="7385"/>
                    <a:pt x="20842" y="8931"/>
                  </a:cubicBezTo>
                  <a:cubicBezTo>
                    <a:pt x="20690" y="10477"/>
                    <a:pt x="20555" y="12092"/>
                    <a:pt x="20353" y="13708"/>
                  </a:cubicBezTo>
                  <a:cubicBezTo>
                    <a:pt x="20151" y="15323"/>
                    <a:pt x="19881" y="16938"/>
                    <a:pt x="19679" y="18092"/>
                  </a:cubicBezTo>
                  <a:cubicBezTo>
                    <a:pt x="19477" y="19246"/>
                    <a:pt x="19342" y="19938"/>
                    <a:pt x="19309" y="20469"/>
                  </a:cubicBezTo>
                  <a:cubicBezTo>
                    <a:pt x="19275" y="21000"/>
                    <a:pt x="19342" y="21369"/>
                    <a:pt x="19309" y="21485"/>
                  </a:cubicBezTo>
                  <a:cubicBezTo>
                    <a:pt x="19275" y="21600"/>
                    <a:pt x="19140" y="21462"/>
                    <a:pt x="18668" y="21346"/>
                  </a:cubicBezTo>
                  <a:cubicBezTo>
                    <a:pt x="18197" y="21231"/>
                    <a:pt x="17388" y="21138"/>
                    <a:pt x="16343" y="21046"/>
                  </a:cubicBezTo>
                  <a:cubicBezTo>
                    <a:pt x="15299" y="20954"/>
                    <a:pt x="14018" y="20862"/>
                    <a:pt x="12738" y="20792"/>
                  </a:cubicBezTo>
                  <a:cubicBezTo>
                    <a:pt x="11457" y="20723"/>
                    <a:pt x="10177" y="20677"/>
                    <a:pt x="8896" y="20654"/>
                  </a:cubicBezTo>
                  <a:cubicBezTo>
                    <a:pt x="7616" y="20631"/>
                    <a:pt x="6335" y="20631"/>
                    <a:pt x="4954" y="20562"/>
                  </a:cubicBezTo>
                  <a:cubicBezTo>
                    <a:pt x="3572" y="20492"/>
                    <a:pt x="2089" y="20354"/>
                    <a:pt x="1247" y="20262"/>
                  </a:cubicBezTo>
                  <a:cubicBezTo>
                    <a:pt x="404" y="20169"/>
                    <a:pt x="202" y="20123"/>
                    <a:pt x="0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833596" y="6731264"/>
              <a:ext cx="189504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700" fill="norm" stroke="1" extrusionOk="0">
                  <a:moveTo>
                    <a:pt x="2767" y="20700"/>
                  </a:moveTo>
                  <a:cubicBezTo>
                    <a:pt x="1327" y="13500"/>
                    <a:pt x="-113" y="6300"/>
                    <a:pt x="7" y="2700"/>
                  </a:cubicBezTo>
                  <a:cubicBezTo>
                    <a:pt x="127" y="-900"/>
                    <a:pt x="1807" y="-900"/>
                    <a:pt x="5647" y="2700"/>
                  </a:cubicBezTo>
                  <a:cubicBezTo>
                    <a:pt x="9487" y="6300"/>
                    <a:pt x="15487" y="13500"/>
                    <a:pt x="21487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918982" y="6616700"/>
              <a:ext cx="3426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2946" y="0"/>
                  </a:moveTo>
                  <a:cubicBezTo>
                    <a:pt x="7864" y="480"/>
                    <a:pt x="2782" y="960"/>
                    <a:pt x="876" y="2240"/>
                  </a:cubicBezTo>
                  <a:cubicBezTo>
                    <a:pt x="-1030" y="3520"/>
                    <a:pt x="241" y="5600"/>
                    <a:pt x="4052" y="8960"/>
                  </a:cubicBezTo>
                  <a:cubicBezTo>
                    <a:pt x="7864" y="12320"/>
                    <a:pt x="14217" y="16960"/>
                    <a:pt x="2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132046" y="6580423"/>
              <a:ext cx="126005" cy="30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1" fill="norm" stroke="1" extrusionOk="0">
                  <a:moveTo>
                    <a:pt x="21431" y="4821"/>
                  </a:moveTo>
                  <a:cubicBezTo>
                    <a:pt x="21431" y="4071"/>
                    <a:pt x="21431" y="3321"/>
                    <a:pt x="21251" y="2496"/>
                  </a:cubicBezTo>
                  <a:cubicBezTo>
                    <a:pt x="21071" y="1671"/>
                    <a:pt x="20711" y="771"/>
                    <a:pt x="19631" y="321"/>
                  </a:cubicBezTo>
                  <a:cubicBezTo>
                    <a:pt x="18551" y="-129"/>
                    <a:pt x="16751" y="-129"/>
                    <a:pt x="14231" y="471"/>
                  </a:cubicBezTo>
                  <a:cubicBezTo>
                    <a:pt x="11711" y="1071"/>
                    <a:pt x="8471" y="2271"/>
                    <a:pt x="5591" y="4671"/>
                  </a:cubicBezTo>
                  <a:cubicBezTo>
                    <a:pt x="2711" y="7071"/>
                    <a:pt x="191" y="10671"/>
                    <a:pt x="11" y="13596"/>
                  </a:cubicBezTo>
                  <a:cubicBezTo>
                    <a:pt x="-169" y="16521"/>
                    <a:pt x="1991" y="18771"/>
                    <a:pt x="4511" y="19971"/>
                  </a:cubicBezTo>
                  <a:cubicBezTo>
                    <a:pt x="7031" y="21171"/>
                    <a:pt x="9911" y="21321"/>
                    <a:pt x="1279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324906" y="6642100"/>
              <a:ext cx="1569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72"/>
                    <a:pt x="-1582" y="10944"/>
                    <a:pt x="1118" y="14544"/>
                  </a:cubicBezTo>
                  <a:cubicBezTo>
                    <a:pt x="3818" y="18144"/>
                    <a:pt x="11918" y="1987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454900" y="67246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642940" y="6604000"/>
              <a:ext cx="173910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08" fill="norm" stroke="1" extrusionOk="0">
                  <a:moveTo>
                    <a:pt x="19821" y="0"/>
                  </a:moveTo>
                  <a:cubicBezTo>
                    <a:pt x="17999" y="4962"/>
                    <a:pt x="16177" y="9924"/>
                    <a:pt x="13835" y="13427"/>
                  </a:cubicBezTo>
                  <a:cubicBezTo>
                    <a:pt x="11493" y="16930"/>
                    <a:pt x="8630" y="18973"/>
                    <a:pt x="6288" y="20141"/>
                  </a:cubicBezTo>
                  <a:cubicBezTo>
                    <a:pt x="3946" y="21308"/>
                    <a:pt x="2124" y="21600"/>
                    <a:pt x="1083" y="21016"/>
                  </a:cubicBezTo>
                  <a:cubicBezTo>
                    <a:pt x="42" y="20432"/>
                    <a:pt x="-218" y="18973"/>
                    <a:pt x="172" y="17805"/>
                  </a:cubicBezTo>
                  <a:cubicBezTo>
                    <a:pt x="563" y="16638"/>
                    <a:pt x="1604" y="15762"/>
                    <a:pt x="3686" y="15324"/>
                  </a:cubicBezTo>
                  <a:cubicBezTo>
                    <a:pt x="5768" y="14886"/>
                    <a:pt x="8890" y="14886"/>
                    <a:pt x="12013" y="15762"/>
                  </a:cubicBezTo>
                  <a:cubicBezTo>
                    <a:pt x="15136" y="16638"/>
                    <a:pt x="18259" y="18389"/>
                    <a:pt x="21382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861300" y="6534150"/>
              <a:ext cx="5899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7" h="21600" fill="norm" stroke="1" extrusionOk="0">
                  <a:moveTo>
                    <a:pt x="4320" y="0"/>
                  </a:moveTo>
                  <a:cubicBezTo>
                    <a:pt x="8640" y="1500"/>
                    <a:pt x="12960" y="3000"/>
                    <a:pt x="16200" y="5250"/>
                  </a:cubicBezTo>
                  <a:cubicBezTo>
                    <a:pt x="19440" y="7500"/>
                    <a:pt x="21600" y="10500"/>
                    <a:pt x="18720" y="13350"/>
                  </a:cubicBezTo>
                  <a:cubicBezTo>
                    <a:pt x="15840" y="16200"/>
                    <a:pt x="792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093942" y="6392247"/>
              <a:ext cx="122958" cy="56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73" fill="norm" stroke="1" extrusionOk="0">
                  <a:moveTo>
                    <a:pt x="15775" y="1288"/>
                  </a:moveTo>
                  <a:cubicBezTo>
                    <a:pt x="15775" y="887"/>
                    <a:pt x="15775" y="485"/>
                    <a:pt x="14677" y="244"/>
                  </a:cubicBezTo>
                  <a:cubicBezTo>
                    <a:pt x="13579" y="3"/>
                    <a:pt x="11382" y="-77"/>
                    <a:pt x="9369" y="84"/>
                  </a:cubicBezTo>
                  <a:cubicBezTo>
                    <a:pt x="7355" y="244"/>
                    <a:pt x="5525" y="646"/>
                    <a:pt x="4243" y="1409"/>
                  </a:cubicBezTo>
                  <a:cubicBezTo>
                    <a:pt x="2962" y="2171"/>
                    <a:pt x="2230" y="3295"/>
                    <a:pt x="3328" y="4540"/>
                  </a:cubicBezTo>
                  <a:cubicBezTo>
                    <a:pt x="4426" y="5785"/>
                    <a:pt x="7355" y="7150"/>
                    <a:pt x="9186" y="8033"/>
                  </a:cubicBezTo>
                  <a:cubicBezTo>
                    <a:pt x="11016" y="8916"/>
                    <a:pt x="11748" y="9318"/>
                    <a:pt x="11931" y="9719"/>
                  </a:cubicBezTo>
                  <a:cubicBezTo>
                    <a:pt x="12114" y="10121"/>
                    <a:pt x="11748" y="10522"/>
                    <a:pt x="10650" y="10803"/>
                  </a:cubicBezTo>
                  <a:cubicBezTo>
                    <a:pt x="9552" y="11084"/>
                    <a:pt x="7721" y="11245"/>
                    <a:pt x="5525" y="11285"/>
                  </a:cubicBezTo>
                  <a:cubicBezTo>
                    <a:pt x="3328" y="11325"/>
                    <a:pt x="765" y="11245"/>
                    <a:pt x="399" y="11124"/>
                  </a:cubicBezTo>
                  <a:cubicBezTo>
                    <a:pt x="33" y="11004"/>
                    <a:pt x="1864" y="10843"/>
                    <a:pt x="4060" y="10884"/>
                  </a:cubicBezTo>
                  <a:cubicBezTo>
                    <a:pt x="6257" y="10924"/>
                    <a:pt x="8820" y="11165"/>
                    <a:pt x="10467" y="11526"/>
                  </a:cubicBezTo>
                  <a:cubicBezTo>
                    <a:pt x="12114" y="11887"/>
                    <a:pt x="12847" y="12369"/>
                    <a:pt x="11565" y="13453"/>
                  </a:cubicBezTo>
                  <a:cubicBezTo>
                    <a:pt x="10284" y="14537"/>
                    <a:pt x="6989" y="16223"/>
                    <a:pt x="4792" y="17468"/>
                  </a:cubicBezTo>
                  <a:cubicBezTo>
                    <a:pt x="2596" y="18713"/>
                    <a:pt x="1498" y="19516"/>
                    <a:pt x="765" y="20118"/>
                  </a:cubicBezTo>
                  <a:cubicBezTo>
                    <a:pt x="33" y="20720"/>
                    <a:pt x="-333" y="21122"/>
                    <a:pt x="399" y="21322"/>
                  </a:cubicBezTo>
                  <a:cubicBezTo>
                    <a:pt x="1131" y="21523"/>
                    <a:pt x="2962" y="21523"/>
                    <a:pt x="6623" y="21322"/>
                  </a:cubicBezTo>
                  <a:cubicBezTo>
                    <a:pt x="10284" y="21122"/>
                    <a:pt x="15775" y="20720"/>
                    <a:pt x="21267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333316" y="6572250"/>
              <a:ext cx="17568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58" y="0"/>
                  </a:moveTo>
                  <a:cubicBezTo>
                    <a:pt x="18217" y="4080"/>
                    <a:pt x="17176" y="8160"/>
                    <a:pt x="15354" y="11400"/>
                  </a:cubicBezTo>
                  <a:cubicBezTo>
                    <a:pt x="13533" y="14640"/>
                    <a:pt x="10930" y="17040"/>
                    <a:pt x="8328" y="17880"/>
                  </a:cubicBezTo>
                  <a:cubicBezTo>
                    <a:pt x="5725" y="18720"/>
                    <a:pt x="3123" y="18000"/>
                    <a:pt x="1692" y="17040"/>
                  </a:cubicBezTo>
                  <a:cubicBezTo>
                    <a:pt x="260" y="16080"/>
                    <a:pt x="0" y="14880"/>
                    <a:pt x="0" y="13680"/>
                  </a:cubicBezTo>
                  <a:cubicBezTo>
                    <a:pt x="0" y="12480"/>
                    <a:pt x="260" y="11280"/>
                    <a:pt x="1171" y="10560"/>
                  </a:cubicBezTo>
                  <a:cubicBezTo>
                    <a:pt x="2082" y="9840"/>
                    <a:pt x="3643" y="9600"/>
                    <a:pt x="5986" y="10800"/>
                  </a:cubicBezTo>
                  <a:cubicBezTo>
                    <a:pt x="8328" y="12000"/>
                    <a:pt x="11451" y="14640"/>
                    <a:pt x="14183" y="16680"/>
                  </a:cubicBezTo>
                  <a:cubicBezTo>
                    <a:pt x="16916" y="18720"/>
                    <a:pt x="19258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8610600" y="671830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761777" y="6531721"/>
              <a:ext cx="147274" cy="48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54" fill="norm" stroke="1" extrusionOk="0">
                  <a:moveTo>
                    <a:pt x="1104" y="106"/>
                  </a:moveTo>
                  <a:cubicBezTo>
                    <a:pt x="487" y="1868"/>
                    <a:pt x="-130" y="3629"/>
                    <a:pt x="24" y="4973"/>
                  </a:cubicBezTo>
                  <a:cubicBezTo>
                    <a:pt x="179" y="6318"/>
                    <a:pt x="1104" y="7245"/>
                    <a:pt x="2339" y="7754"/>
                  </a:cubicBezTo>
                  <a:cubicBezTo>
                    <a:pt x="3573" y="8264"/>
                    <a:pt x="5116" y="8357"/>
                    <a:pt x="7739" y="7847"/>
                  </a:cubicBezTo>
                  <a:cubicBezTo>
                    <a:pt x="10361" y="7337"/>
                    <a:pt x="14064" y="6225"/>
                    <a:pt x="16533" y="5020"/>
                  </a:cubicBezTo>
                  <a:cubicBezTo>
                    <a:pt x="19001" y="3815"/>
                    <a:pt x="20236" y="2517"/>
                    <a:pt x="20699" y="1590"/>
                  </a:cubicBezTo>
                  <a:cubicBezTo>
                    <a:pt x="21161" y="663"/>
                    <a:pt x="20853" y="106"/>
                    <a:pt x="20081" y="14"/>
                  </a:cubicBezTo>
                  <a:cubicBezTo>
                    <a:pt x="19310" y="-79"/>
                    <a:pt x="18076" y="292"/>
                    <a:pt x="17767" y="1404"/>
                  </a:cubicBezTo>
                  <a:cubicBezTo>
                    <a:pt x="17459" y="2517"/>
                    <a:pt x="18076" y="4371"/>
                    <a:pt x="18847" y="6549"/>
                  </a:cubicBezTo>
                  <a:cubicBezTo>
                    <a:pt x="19619" y="8728"/>
                    <a:pt x="20544" y="11231"/>
                    <a:pt x="21007" y="13317"/>
                  </a:cubicBezTo>
                  <a:cubicBezTo>
                    <a:pt x="21470" y="15403"/>
                    <a:pt x="21470" y="17071"/>
                    <a:pt x="21470" y="18184"/>
                  </a:cubicBezTo>
                  <a:cubicBezTo>
                    <a:pt x="21470" y="19296"/>
                    <a:pt x="21470" y="19852"/>
                    <a:pt x="21007" y="20316"/>
                  </a:cubicBezTo>
                  <a:cubicBezTo>
                    <a:pt x="20544" y="20779"/>
                    <a:pt x="19619" y="21150"/>
                    <a:pt x="18384" y="21336"/>
                  </a:cubicBezTo>
                  <a:cubicBezTo>
                    <a:pt x="17150" y="21521"/>
                    <a:pt x="15607" y="21521"/>
                    <a:pt x="13756" y="21104"/>
                  </a:cubicBezTo>
                  <a:cubicBezTo>
                    <a:pt x="11904" y="20687"/>
                    <a:pt x="9744" y="19852"/>
                    <a:pt x="8973" y="19064"/>
                  </a:cubicBezTo>
                  <a:cubicBezTo>
                    <a:pt x="8201" y="18276"/>
                    <a:pt x="8819" y="17535"/>
                    <a:pt x="9436" y="16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033532" y="6635749"/>
              <a:ext cx="53319" cy="22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89" fill="norm" stroke="1" extrusionOk="0">
                  <a:moveTo>
                    <a:pt x="8464" y="0"/>
                  </a:moveTo>
                  <a:cubicBezTo>
                    <a:pt x="5141" y="6200"/>
                    <a:pt x="1818" y="12400"/>
                    <a:pt x="572" y="16000"/>
                  </a:cubicBezTo>
                  <a:cubicBezTo>
                    <a:pt x="-674" y="19600"/>
                    <a:pt x="157" y="20600"/>
                    <a:pt x="2649" y="21100"/>
                  </a:cubicBezTo>
                  <a:cubicBezTo>
                    <a:pt x="5141" y="21600"/>
                    <a:pt x="9295" y="21600"/>
                    <a:pt x="12618" y="21200"/>
                  </a:cubicBezTo>
                  <a:cubicBezTo>
                    <a:pt x="15941" y="20800"/>
                    <a:pt x="18434" y="20000"/>
                    <a:pt x="2092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991600" y="672465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144000" y="6756400"/>
              <a:ext cx="76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296400" y="6665055"/>
              <a:ext cx="76200" cy="17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304"/>
                  </a:moveTo>
                  <a:cubicBezTo>
                    <a:pt x="3000" y="40"/>
                    <a:pt x="6000" y="-223"/>
                    <a:pt x="8700" y="304"/>
                  </a:cubicBezTo>
                  <a:cubicBezTo>
                    <a:pt x="11400" y="831"/>
                    <a:pt x="13800" y="2148"/>
                    <a:pt x="12900" y="5177"/>
                  </a:cubicBezTo>
                  <a:cubicBezTo>
                    <a:pt x="12000" y="8206"/>
                    <a:pt x="7800" y="12948"/>
                    <a:pt x="4800" y="15845"/>
                  </a:cubicBezTo>
                  <a:cubicBezTo>
                    <a:pt x="1800" y="18743"/>
                    <a:pt x="0" y="19797"/>
                    <a:pt x="600" y="20455"/>
                  </a:cubicBezTo>
                  <a:cubicBezTo>
                    <a:pt x="1200" y="21114"/>
                    <a:pt x="4200" y="21377"/>
                    <a:pt x="8100" y="20982"/>
                  </a:cubicBezTo>
                  <a:cubicBezTo>
                    <a:pt x="12000" y="20587"/>
                    <a:pt x="16800" y="19533"/>
                    <a:pt x="21600" y="1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563100" y="6638643"/>
              <a:ext cx="1778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29" y="11375"/>
                    <a:pt x="9257" y="2735"/>
                    <a:pt x="12857" y="575"/>
                  </a:cubicBezTo>
                  <a:cubicBezTo>
                    <a:pt x="16457" y="-1585"/>
                    <a:pt x="190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652000" y="6546850"/>
              <a:ext cx="190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43"/>
                    <a:pt x="7200" y="11286"/>
                    <a:pt x="3600" y="14886"/>
                  </a:cubicBezTo>
                  <a:cubicBezTo>
                    <a:pt x="0" y="18486"/>
                    <a:pt x="0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885691" y="6479442"/>
              <a:ext cx="121909" cy="30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30" fill="norm" stroke="1" extrusionOk="0">
                  <a:moveTo>
                    <a:pt x="21085" y="2034"/>
                  </a:moveTo>
                  <a:cubicBezTo>
                    <a:pt x="20353" y="1152"/>
                    <a:pt x="19621" y="271"/>
                    <a:pt x="18522" y="50"/>
                  </a:cubicBezTo>
                  <a:cubicBezTo>
                    <a:pt x="17424" y="-170"/>
                    <a:pt x="15960" y="271"/>
                    <a:pt x="12848" y="2475"/>
                  </a:cubicBezTo>
                  <a:cubicBezTo>
                    <a:pt x="9736" y="4679"/>
                    <a:pt x="4977" y="8646"/>
                    <a:pt x="2414" y="11512"/>
                  </a:cubicBezTo>
                  <a:cubicBezTo>
                    <a:pt x="-149" y="14377"/>
                    <a:pt x="-515" y="16140"/>
                    <a:pt x="583" y="17610"/>
                  </a:cubicBezTo>
                  <a:cubicBezTo>
                    <a:pt x="1682" y="19079"/>
                    <a:pt x="4244" y="20254"/>
                    <a:pt x="680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0097442" y="6540500"/>
              <a:ext cx="1810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055"/>
                    <a:pt x="1332" y="6109"/>
                    <a:pt x="132" y="9709"/>
                  </a:cubicBezTo>
                  <a:cubicBezTo>
                    <a:pt x="-1068" y="13309"/>
                    <a:pt x="6132" y="1745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166350" y="6648450"/>
              <a:ext cx="158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200"/>
                    <a:pt x="10944" y="10800"/>
                    <a:pt x="14544" y="7200"/>
                  </a:cubicBezTo>
                  <a:cubicBezTo>
                    <a:pt x="18144" y="3600"/>
                    <a:pt x="1987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0370558" y="6553200"/>
              <a:ext cx="170442" cy="16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59" fill="norm" stroke="1" extrusionOk="0">
                  <a:moveTo>
                    <a:pt x="21473" y="0"/>
                  </a:moveTo>
                  <a:cubicBezTo>
                    <a:pt x="20406" y="4488"/>
                    <a:pt x="19340" y="8977"/>
                    <a:pt x="16806" y="12483"/>
                  </a:cubicBezTo>
                  <a:cubicBezTo>
                    <a:pt x="14273" y="15990"/>
                    <a:pt x="10273" y="18514"/>
                    <a:pt x="7606" y="19917"/>
                  </a:cubicBezTo>
                  <a:cubicBezTo>
                    <a:pt x="4940" y="21319"/>
                    <a:pt x="3606" y="21600"/>
                    <a:pt x="2540" y="21179"/>
                  </a:cubicBezTo>
                  <a:cubicBezTo>
                    <a:pt x="1473" y="20758"/>
                    <a:pt x="673" y="19636"/>
                    <a:pt x="273" y="18374"/>
                  </a:cubicBezTo>
                  <a:cubicBezTo>
                    <a:pt x="-127" y="17112"/>
                    <a:pt x="-127" y="15709"/>
                    <a:pt x="540" y="14868"/>
                  </a:cubicBezTo>
                  <a:cubicBezTo>
                    <a:pt x="1206" y="14026"/>
                    <a:pt x="2540" y="13745"/>
                    <a:pt x="6006" y="14447"/>
                  </a:cubicBezTo>
                  <a:cubicBezTo>
                    <a:pt x="9473" y="15148"/>
                    <a:pt x="15073" y="16831"/>
                    <a:pt x="2067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0547350" y="6464300"/>
              <a:ext cx="9630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20250" y="0"/>
                  </a:moveTo>
                  <a:cubicBezTo>
                    <a:pt x="19800" y="2359"/>
                    <a:pt x="19350" y="4717"/>
                    <a:pt x="19800" y="7138"/>
                  </a:cubicBezTo>
                  <a:cubicBezTo>
                    <a:pt x="20250" y="9559"/>
                    <a:pt x="21600" y="12041"/>
                    <a:pt x="18450" y="14462"/>
                  </a:cubicBezTo>
                  <a:cubicBezTo>
                    <a:pt x="15300" y="16883"/>
                    <a:pt x="7650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0769600" y="66675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0941049" y="6496050"/>
              <a:ext cx="181241" cy="46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32" fill="norm" stroke="1" extrusionOk="0">
                  <a:moveTo>
                    <a:pt x="0" y="0"/>
                  </a:moveTo>
                  <a:cubicBezTo>
                    <a:pt x="0" y="2170"/>
                    <a:pt x="0" y="4340"/>
                    <a:pt x="251" y="5671"/>
                  </a:cubicBezTo>
                  <a:cubicBezTo>
                    <a:pt x="502" y="7003"/>
                    <a:pt x="1005" y="7496"/>
                    <a:pt x="2637" y="7644"/>
                  </a:cubicBezTo>
                  <a:cubicBezTo>
                    <a:pt x="4270" y="7792"/>
                    <a:pt x="7033" y="7595"/>
                    <a:pt x="9293" y="6707"/>
                  </a:cubicBezTo>
                  <a:cubicBezTo>
                    <a:pt x="11553" y="5819"/>
                    <a:pt x="13312" y="4241"/>
                    <a:pt x="14316" y="3107"/>
                  </a:cubicBezTo>
                  <a:cubicBezTo>
                    <a:pt x="15321" y="1973"/>
                    <a:pt x="15572" y="1282"/>
                    <a:pt x="15698" y="1332"/>
                  </a:cubicBezTo>
                  <a:cubicBezTo>
                    <a:pt x="15823" y="1381"/>
                    <a:pt x="15823" y="2170"/>
                    <a:pt x="16577" y="3797"/>
                  </a:cubicBezTo>
                  <a:cubicBezTo>
                    <a:pt x="17330" y="5425"/>
                    <a:pt x="18837" y="7890"/>
                    <a:pt x="19842" y="10603"/>
                  </a:cubicBezTo>
                  <a:cubicBezTo>
                    <a:pt x="20847" y="13315"/>
                    <a:pt x="21349" y="16274"/>
                    <a:pt x="21474" y="18000"/>
                  </a:cubicBezTo>
                  <a:cubicBezTo>
                    <a:pt x="21600" y="19726"/>
                    <a:pt x="21349" y="20219"/>
                    <a:pt x="20721" y="20614"/>
                  </a:cubicBezTo>
                  <a:cubicBezTo>
                    <a:pt x="20093" y="21008"/>
                    <a:pt x="19088" y="21304"/>
                    <a:pt x="17330" y="21452"/>
                  </a:cubicBezTo>
                  <a:cubicBezTo>
                    <a:pt x="15572" y="21600"/>
                    <a:pt x="13060" y="21600"/>
                    <a:pt x="11679" y="20959"/>
                  </a:cubicBezTo>
                  <a:cubicBezTo>
                    <a:pt x="10298" y="20318"/>
                    <a:pt x="10047" y="19036"/>
                    <a:pt x="9795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1233620" y="6610350"/>
              <a:ext cx="2493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5718"/>
                    <a:pt x="1400" y="11435"/>
                    <a:pt x="500" y="14824"/>
                  </a:cubicBezTo>
                  <a:cubicBezTo>
                    <a:pt x="-400" y="18212"/>
                    <a:pt x="-400" y="19271"/>
                    <a:pt x="3200" y="20012"/>
                  </a:cubicBezTo>
                  <a:cubicBezTo>
                    <a:pt x="6800" y="20753"/>
                    <a:pt x="14000" y="21176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1207749" y="67183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1353800" y="673100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1442700" y="6642894"/>
              <a:ext cx="107950" cy="1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4103"/>
                  </a:moveTo>
                  <a:cubicBezTo>
                    <a:pt x="0" y="2700"/>
                    <a:pt x="0" y="1298"/>
                    <a:pt x="1059" y="596"/>
                  </a:cubicBezTo>
                  <a:cubicBezTo>
                    <a:pt x="2118" y="-105"/>
                    <a:pt x="4235" y="-105"/>
                    <a:pt x="6353" y="176"/>
                  </a:cubicBezTo>
                  <a:cubicBezTo>
                    <a:pt x="8471" y="456"/>
                    <a:pt x="10588" y="1017"/>
                    <a:pt x="11859" y="1999"/>
                  </a:cubicBezTo>
                  <a:cubicBezTo>
                    <a:pt x="13129" y="2981"/>
                    <a:pt x="13553" y="4383"/>
                    <a:pt x="12918" y="6627"/>
                  </a:cubicBezTo>
                  <a:cubicBezTo>
                    <a:pt x="12282" y="8872"/>
                    <a:pt x="10588" y="11957"/>
                    <a:pt x="8682" y="14482"/>
                  </a:cubicBezTo>
                  <a:cubicBezTo>
                    <a:pt x="6776" y="17007"/>
                    <a:pt x="4659" y="18970"/>
                    <a:pt x="4871" y="20092"/>
                  </a:cubicBezTo>
                  <a:cubicBezTo>
                    <a:pt x="5082" y="21214"/>
                    <a:pt x="7624" y="21495"/>
                    <a:pt x="10800" y="21074"/>
                  </a:cubicBezTo>
                  <a:cubicBezTo>
                    <a:pt x="13976" y="20653"/>
                    <a:pt x="17788" y="19531"/>
                    <a:pt x="2160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1563349" y="6502400"/>
              <a:ext cx="762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706"/>
                    <a:pt x="16800" y="7412"/>
                    <a:pt x="13200" y="11012"/>
                  </a:cubicBezTo>
                  <a:cubicBezTo>
                    <a:pt x="9600" y="14612"/>
                    <a:pt x="4800" y="18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1671725" y="6610350"/>
              <a:ext cx="5672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6639" y="4615"/>
                    <a:pt x="11839" y="9231"/>
                    <a:pt x="8239" y="12369"/>
                  </a:cubicBezTo>
                  <a:cubicBezTo>
                    <a:pt x="4639" y="15508"/>
                    <a:pt x="2239" y="17169"/>
                    <a:pt x="1039" y="18462"/>
                  </a:cubicBezTo>
                  <a:cubicBezTo>
                    <a:pt x="-161" y="19754"/>
                    <a:pt x="-161" y="20677"/>
                    <a:pt x="239" y="21138"/>
                  </a:cubicBezTo>
                  <a:cubicBezTo>
                    <a:pt x="639" y="21600"/>
                    <a:pt x="1439" y="21600"/>
                    <a:pt x="2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1640546" y="6730999"/>
              <a:ext cx="106954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82" fill="norm" stroke="1" extrusionOk="0">
                  <a:moveTo>
                    <a:pt x="4883" y="10800"/>
                  </a:moveTo>
                  <a:cubicBezTo>
                    <a:pt x="2342" y="14400"/>
                    <a:pt x="-199" y="18000"/>
                    <a:pt x="13" y="19800"/>
                  </a:cubicBezTo>
                  <a:cubicBezTo>
                    <a:pt x="225" y="21600"/>
                    <a:pt x="3189" y="21600"/>
                    <a:pt x="7213" y="18000"/>
                  </a:cubicBezTo>
                  <a:cubicBezTo>
                    <a:pt x="11236" y="14400"/>
                    <a:pt x="16319" y="7200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1785600" y="6731000"/>
              <a:ext cx="63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1836400" y="6661099"/>
              <a:ext cx="108495" cy="17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52" fill="norm" stroke="1" extrusionOk="0">
                  <a:moveTo>
                    <a:pt x="13708" y="768"/>
                  </a:moveTo>
                  <a:cubicBezTo>
                    <a:pt x="15785" y="260"/>
                    <a:pt x="17862" y="-248"/>
                    <a:pt x="19315" y="133"/>
                  </a:cubicBezTo>
                  <a:cubicBezTo>
                    <a:pt x="20769" y="514"/>
                    <a:pt x="21600" y="1785"/>
                    <a:pt x="21185" y="2801"/>
                  </a:cubicBezTo>
                  <a:cubicBezTo>
                    <a:pt x="20769" y="3818"/>
                    <a:pt x="19108" y="4580"/>
                    <a:pt x="17446" y="5724"/>
                  </a:cubicBezTo>
                  <a:cubicBezTo>
                    <a:pt x="15785" y="6867"/>
                    <a:pt x="14123" y="8392"/>
                    <a:pt x="14123" y="9536"/>
                  </a:cubicBezTo>
                  <a:cubicBezTo>
                    <a:pt x="14123" y="10679"/>
                    <a:pt x="15785" y="11441"/>
                    <a:pt x="16615" y="12585"/>
                  </a:cubicBezTo>
                  <a:cubicBezTo>
                    <a:pt x="17446" y="13728"/>
                    <a:pt x="17446" y="15253"/>
                    <a:pt x="14538" y="16778"/>
                  </a:cubicBezTo>
                  <a:cubicBezTo>
                    <a:pt x="11631" y="18303"/>
                    <a:pt x="5815" y="19827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0985500" y="6274307"/>
              <a:ext cx="209550" cy="16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9620"/>
                  </a:moveTo>
                  <a:cubicBezTo>
                    <a:pt x="3055" y="14699"/>
                    <a:pt x="6109" y="9777"/>
                    <a:pt x="8182" y="6223"/>
                  </a:cubicBezTo>
                  <a:cubicBezTo>
                    <a:pt x="10255" y="2669"/>
                    <a:pt x="11345" y="481"/>
                    <a:pt x="12109" y="71"/>
                  </a:cubicBezTo>
                  <a:cubicBezTo>
                    <a:pt x="12873" y="-339"/>
                    <a:pt x="13309" y="1028"/>
                    <a:pt x="13855" y="4036"/>
                  </a:cubicBezTo>
                  <a:cubicBezTo>
                    <a:pt x="14400" y="7043"/>
                    <a:pt x="15055" y="11691"/>
                    <a:pt x="15600" y="14836"/>
                  </a:cubicBezTo>
                  <a:cubicBezTo>
                    <a:pt x="16145" y="17980"/>
                    <a:pt x="16582" y="19620"/>
                    <a:pt x="17564" y="20441"/>
                  </a:cubicBezTo>
                  <a:cubicBezTo>
                    <a:pt x="18545" y="21261"/>
                    <a:pt x="20073" y="21261"/>
                    <a:pt x="2160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2058649" y="6358081"/>
              <a:ext cx="118086" cy="57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62" fill="norm" stroke="1" extrusionOk="0">
                  <a:moveTo>
                    <a:pt x="0" y="879"/>
                  </a:moveTo>
                  <a:cubicBezTo>
                    <a:pt x="758" y="486"/>
                    <a:pt x="1516" y="93"/>
                    <a:pt x="2842" y="15"/>
                  </a:cubicBezTo>
                  <a:cubicBezTo>
                    <a:pt x="4168" y="-64"/>
                    <a:pt x="6063" y="172"/>
                    <a:pt x="9284" y="957"/>
                  </a:cubicBezTo>
                  <a:cubicBezTo>
                    <a:pt x="12505" y="1743"/>
                    <a:pt x="17053" y="3078"/>
                    <a:pt x="19326" y="4060"/>
                  </a:cubicBezTo>
                  <a:cubicBezTo>
                    <a:pt x="21600" y="5041"/>
                    <a:pt x="21600" y="5670"/>
                    <a:pt x="20084" y="6298"/>
                  </a:cubicBezTo>
                  <a:cubicBezTo>
                    <a:pt x="18568" y="6927"/>
                    <a:pt x="15537" y="7555"/>
                    <a:pt x="13263" y="7987"/>
                  </a:cubicBezTo>
                  <a:cubicBezTo>
                    <a:pt x="10989" y="8419"/>
                    <a:pt x="9474" y="8655"/>
                    <a:pt x="8716" y="9087"/>
                  </a:cubicBezTo>
                  <a:cubicBezTo>
                    <a:pt x="7958" y="9519"/>
                    <a:pt x="7958" y="10147"/>
                    <a:pt x="7958" y="10657"/>
                  </a:cubicBezTo>
                  <a:cubicBezTo>
                    <a:pt x="7958" y="11168"/>
                    <a:pt x="7958" y="11561"/>
                    <a:pt x="7389" y="11914"/>
                  </a:cubicBezTo>
                  <a:cubicBezTo>
                    <a:pt x="6821" y="12268"/>
                    <a:pt x="5684" y="12582"/>
                    <a:pt x="4547" y="12896"/>
                  </a:cubicBezTo>
                  <a:cubicBezTo>
                    <a:pt x="3411" y="13210"/>
                    <a:pt x="2274" y="13524"/>
                    <a:pt x="2084" y="13878"/>
                  </a:cubicBezTo>
                  <a:cubicBezTo>
                    <a:pt x="1895" y="14231"/>
                    <a:pt x="2653" y="14624"/>
                    <a:pt x="4926" y="15527"/>
                  </a:cubicBezTo>
                  <a:cubicBezTo>
                    <a:pt x="7200" y="16431"/>
                    <a:pt x="10989" y="17844"/>
                    <a:pt x="12884" y="18748"/>
                  </a:cubicBezTo>
                  <a:cubicBezTo>
                    <a:pt x="14779" y="19651"/>
                    <a:pt x="14779" y="20044"/>
                    <a:pt x="13832" y="20397"/>
                  </a:cubicBezTo>
                  <a:cubicBezTo>
                    <a:pt x="12884" y="20751"/>
                    <a:pt x="10989" y="21065"/>
                    <a:pt x="8905" y="21261"/>
                  </a:cubicBezTo>
                  <a:cubicBezTo>
                    <a:pt x="6821" y="21457"/>
                    <a:pt x="4547" y="21536"/>
                    <a:pt x="3411" y="21379"/>
                  </a:cubicBezTo>
                  <a:cubicBezTo>
                    <a:pt x="2274" y="21222"/>
                    <a:pt x="2274" y="20829"/>
                    <a:pt x="2274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2217399" y="6311900"/>
              <a:ext cx="183155" cy="77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1917" y="354"/>
                  </a:moveTo>
                  <a:cubicBezTo>
                    <a:pt x="12910" y="177"/>
                    <a:pt x="13903" y="0"/>
                    <a:pt x="15021" y="0"/>
                  </a:cubicBezTo>
                  <a:cubicBezTo>
                    <a:pt x="16138" y="0"/>
                    <a:pt x="17379" y="177"/>
                    <a:pt x="18745" y="797"/>
                  </a:cubicBezTo>
                  <a:cubicBezTo>
                    <a:pt x="20110" y="1416"/>
                    <a:pt x="21600" y="2479"/>
                    <a:pt x="21476" y="3600"/>
                  </a:cubicBezTo>
                  <a:cubicBezTo>
                    <a:pt x="21352" y="4721"/>
                    <a:pt x="19614" y="5902"/>
                    <a:pt x="17503" y="7023"/>
                  </a:cubicBezTo>
                  <a:cubicBezTo>
                    <a:pt x="15393" y="8144"/>
                    <a:pt x="12910" y="9207"/>
                    <a:pt x="11917" y="10210"/>
                  </a:cubicBezTo>
                  <a:cubicBezTo>
                    <a:pt x="10924" y="11213"/>
                    <a:pt x="11421" y="12157"/>
                    <a:pt x="11669" y="13338"/>
                  </a:cubicBezTo>
                  <a:cubicBezTo>
                    <a:pt x="11917" y="14518"/>
                    <a:pt x="11917" y="15934"/>
                    <a:pt x="12538" y="16938"/>
                  </a:cubicBezTo>
                  <a:cubicBezTo>
                    <a:pt x="13159" y="17941"/>
                    <a:pt x="14400" y="18531"/>
                    <a:pt x="15021" y="19003"/>
                  </a:cubicBezTo>
                  <a:cubicBezTo>
                    <a:pt x="15641" y="19475"/>
                    <a:pt x="15641" y="19830"/>
                    <a:pt x="13034" y="20243"/>
                  </a:cubicBezTo>
                  <a:cubicBezTo>
                    <a:pt x="10428" y="20656"/>
                    <a:pt x="5214" y="21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641600" y="7245350"/>
              <a:ext cx="79438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" y="20571"/>
                    <a:pt x="12" y="19543"/>
                    <a:pt x="35" y="18926"/>
                  </a:cubicBezTo>
                  <a:cubicBezTo>
                    <a:pt x="58" y="18309"/>
                    <a:pt x="98" y="18103"/>
                    <a:pt x="216" y="17691"/>
                  </a:cubicBezTo>
                  <a:cubicBezTo>
                    <a:pt x="334" y="17280"/>
                    <a:pt x="529" y="16663"/>
                    <a:pt x="722" y="15943"/>
                  </a:cubicBezTo>
                  <a:cubicBezTo>
                    <a:pt x="915" y="15223"/>
                    <a:pt x="1105" y="14400"/>
                    <a:pt x="1304" y="13577"/>
                  </a:cubicBezTo>
                  <a:cubicBezTo>
                    <a:pt x="1502" y="12754"/>
                    <a:pt x="1709" y="11931"/>
                    <a:pt x="1911" y="11211"/>
                  </a:cubicBezTo>
                  <a:cubicBezTo>
                    <a:pt x="2112" y="10491"/>
                    <a:pt x="2308" y="9874"/>
                    <a:pt x="2529" y="9463"/>
                  </a:cubicBezTo>
                  <a:cubicBezTo>
                    <a:pt x="2751" y="9051"/>
                    <a:pt x="2999" y="8846"/>
                    <a:pt x="3223" y="8640"/>
                  </a:cubicBezTo>
                  <a:cubicBezTo>
                    <a:pt x="3447" y="8434"/>
                    <a:pt x="3649" y="8229"/>
                    <a:pt x="3868" y="8023"/>
                  </a:cubicBezTo>
                  <a:cubicBezTo>
                    <a:pt x="4086" y="7817"/>
                    <a:pt x="4322" y="7611"/>
                    <a:pt x="4564" y="7303"/>
                  </a:cubicBezTo>
                  <a:cubicBezTo>
                    <a:pt x="4806" y="6994"/>
                    <a:pt x="5053" y="6583"/>
                    <a:pt x="5266" y="6171"/>
                  </a:cubicBezTo>
                  <a:cubicBezTo>
                    <a:pt x="5479" y="5760"/>
                    <a:pt x="5658" y="5349"/>
                    <a:pt x="5845" y="4937"/>
                  </a:cubicBezTo>
                  <a:cubicBezTo>
                    <a:pt x="6032" y="4526"/>
                    <a:pt x="6227" y="4114"/>
                    <a:pt x="6481" y="3600"/>
                  </a:cubicBezTo>
                  <a:cubicBezTo>
                    <a:pt x="6734" y="3086"/>
                    <a:pt x="7045" y="2469"/>
                    <a:pt x="7309" y="2057"/>
                  </a:cubicBezTo>
                  <a:cubicBezTo>
                    <a:pt x="7574" y="1646"/>
                    <a:pt x="7793" y="1440"/>
                    <a:pt x="8012" y="1234"/>
                  </a:cubicBezTo>
                  <a:cubicBezTo>
                    <a:pt x="8230" y="1029"/>
                    <a:pt x="8449" y="823"/>
                    <a:pt x="8673" y="617"/>
                  </a:cubicBezTo>
                  <a:cubicBezTo>
                    <a:pt x="8898" y="411"/>
                    <a:pt x="9128" y="206"/>
                    <a:pt x="9361" y="103"/>
                  </a:cubicBezTo>
                  <a:cubicBezTo>
                    <a:pt x="9594" y="0"/>
                    <a:pt x="9830" y="0"/>
                    <a:pt x="10066" y="0"/>
                  </a:cubicBezTo>
                  <a:cubicBezTo>
                    <a:pt x="10302" y="0"/>
                    <a:pt x="10538" y="0"/>
                    <a:pt x="10771" y="103"/>
                  </a:cubicBezTo>
                  <a:cubicBezTo>
                    <a:pt x="11004" y="206"/>
                    <a:pt x="11235" y="411"/>
                    <a:pt x="11468" y="720"/>
                  </a:cubicBezTo>
                  <a:cubicBezTo>
                    <a:pt x="11701" y="1029"/>
                    <a:pt x="11937" y="1440"/>
                    <a:pt x="12173" y="1851"/>
                  </a:cubicBezTo>
                  <a:cubicBezTo>
                    <a:pt x="12409" y="2263"/>
                    <a:pt x="12645" y="2674"/>
                    <a:pt x="12883" y="3086"/>
                  </a:cubicBezTo>
                  <a:cubicBezTo>
                    <a:pt x="13122" y="3497"/>
                    <a:pt x="13364" y="3909"/>
                    <a:pt x="13603" y="4423"/>
                  </a:cubicBezTo>
                  <a:cubicBezTo>
                    <a:pt x="13842" y="4937"/>
                    <a:pt x="14078" y="5554"/>
                    <a:pt x="14314" y="6274"/>
                  </a:cubicBezTo>
                  <a:cubicBezTo>
                    <a:pt x="14550" y="6994"/>
                    <a:pt x="14786" y="7817"/>
                    <a:pt x="15016" y="8434"/>
                  </a:cubicBezTo>
                  <a:cubicBezTo>
                    <a:pt x="15246" y="9051"/>
                    <a:pt x="15471" y="9463"/>
                    <a:pt x="15698" y="9874"/>
                  </a:cubicBezTo>
                  <a:cubicBezTo>
                    <a:pt x="15925" y="10286"/>
                    <a:pt x="16155" y="10697"/>
                    <a:pt x="16371" y="11006"/>
                  </a:cubicBezTo>
                  <a:cubicBezTo>
                    <a:pt x="16587" y="11314"/>
                    <a:pt x="16788" y="11520"/>
                    <a:pt x="17039" y="11726"/>
                  </a:cubicBezTo>
                  <a:cubicBezTo>
                    <a:pt x="17289" y="11931"/>
                    <a:pt x="17588" y="12137"/>
                    <a:pt x="17836" y="12343"/>
                  </a:cubicBezTo>
                  <a:cubicBezTo>
                    <a:pt x="18083" y="12549"/>
                    <a:pt x="18279" y="12754"/>
                    <a:pt x="18509" y="13063"/>
                  </a:cubicBezTo>
                  <a:cubicBezTo>
                    <a:pt x="18740" y="13371"/>
                    <a:pt x="19004" y="13783"/>
                    <a:pt x="19243" y="14091"/>
                  </a:cubicBezTo>
                  <a:cubicBezTo>
                    <a:pt x="19482" y="14400"/>
                    <a:pt x="19695" y="14606"/>
                    <a:pt x="19919" y="15017"/>
                  </a:cubicBezTo>
                  <a:cubicBezTo>
                    <a:pt x="20144" y="15429"/>
                    <a:pt x="20380" y="16046"/>
                    <a:pt x="20601" y="16457"/>
                  </a:cubicBezTo>
                  <a:cubicBezTo>
                    <a:pt x="20823" y="16869"/>
                    <a:pt x="21030" y="17074"/>
                    <a:pt x="21194" y="17280"/>
                  </a:cubicBezTo>
                  <a:cubicBezTo>
                    <a:pt x="21358" y="17486"/>
                    <a:pt x="21479" y="17691"/>
                    <a:pt x="2160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10262" y="3251199"/>
              <a:ext cx="50395" cy="154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6567" y="0"/>
                  </a:moveTo>
                  <a:cubicBezTo>
                    <a:pt x="17431" y="385"/>
                    <a:pt x="18295" y="770"/>
                    <a:pt x="18295" y="1422"/>
                  </a:cubicBezTo>
                  <a:cubicBezTo>
                    <a:pt x="18295" y="2074"/>
                    <a:pt x="17431" y="2993"/>
                    <a:pt x="17431" y="4044"/>
                  </a:cubicBezTo>
                  <a:cubicBezTo>
                    <a:pt x="17431" y="5096"/>
                    <a:pt x="18295" y="6281"/>
                    <a:pt x="19159" y="7422"/>
                  </a:cubicBezTo>
                  <a:cubicBezTo>
                    <a:pt x="20023" y="8563"/>
                    <a:pt x="20887" y="9659"/>
                    <a:pt x="20455" y="10741"/>
                  </a:cubicBezTo>
                  <a:cubicBezTo>
                    <a:pt x="20023" y="11822"/>
                    <a:pt x="18295" y="12889"/>
                    <a:pt x="14839" y="14030"/>
                  </a:cubicBezTo>
                  <a:cubicBezTo>
                    <a:pt x="11383" y="15170"/>
                    <a:pt x="6199" y="16385"/>
                    <a:pt x="3175" y="17526"/>
                  </a:cubicBezTo>
                  <a:cubicBezTo>
                    <a:pt x="151" y="18667"/>
                    <a:pt x="-713" y="19733"/>
                    <a:pt x="583" y="20400"/>
                  </a:cubicBezTo>
                  <a:cubicBezTo>
                    <a:pt x="1879" y="21067"/>
                    <a:pt x="5335" y="21333"/>
                    <a:pt x="87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0" y="3206750"/>
              <a:ext cx="7114371" cy="170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079" y="2499"/>
                  </a:moveTo>
                  <a:cubicBezTo>
                    <a:pt x="1086" y="2364"/>
                    <a:pt x="1092" y="2230"/>
                    <a:pt x="1115" y="2136"/>
                  </a:cubicBezTo>
                  <a:cubicBezTo>
                    <a:pt x="1137" y="2042"/>
                    <a:pt x="1176" y="1988"/>
                    <a:pt x="1304" y="1907"/>
                  </a:cubicBezTo>
                  <a:cubicBezTo>
                    <a:pt x="1433" y="1827"/>
                    <a:pt x="1651" y="1719"/>
                    <a:pt x="1882" y="1666"/>
                  </a:cubicBezTo>
                  <a:cubicBezTo>
                    <a:pt x="2114" y="1612"/>
                    <a:pt x="2358" y="1612"/>
                    <a:pt x="2605" y="1625"/>
                  </a:cubicBezTo>
                  <a:cubicBezTo>
                    <a:pt x="2853" y="1639"/>
                    <a:pt x="3103" y="1666"/>
                    <a:pt x="3354" y="1693"/>
                  </a:cubicBezTo>
                  <a:cubicBezTo>
                    <a:pt x="3604" y="1719"/>
                    <a:pt x="3855" y="1746"/>
                    <a:pt x="4099" y="1760"/>
                  </a:cubicBezTo>
                  <a:cubicBezTo>
                    <a:pt x="4343" y="1773"/>
                    <a:pt x="4581" y="1773"/>
                    <a:pt x="4819" y="1760"/>
                  </a:cubicBezTo>
                  <a:cubicBezTo>
                    <a:pt x="5056" y="1746"/>
                    <a:pt x="5294" y="1719"/>
                    <a:pt x="5528" y="1679"/>
                  </a:cubicBezTo>
                  <a:cubicBezTo>
                    <a:pt x="5763" y="1639"/>
                    <a:pt x="5994" y="1585"/>
                    <a:pt x="6235" y="1531"/>
                  </a:cubicBezTo>
                  <a:cubicBezTo>
                    <a:pt x="6476" y="1478"/>
                    <a:pt x="6727" y="1424"/>
                    <a:pt x="6974" y="1357"/>
                  </a:cubicBezTo>
                  <a:cubicBezTo>
                    <a:pt x="7221" y="1290"/>
                    <a:pt x="7466" y="1209"/>
                    <a:pt x="7710" y="1142"/>
                  </a:cubicBezTo>
                  <a:cubicBezTo>
                    <a:pt x="7954" y="1075"/>
                    <a:pt x="8198" y="1021"/>
                    <a:pt x="8442" y="967"/>
                  </a:cubicBezTo>
                  <a:cubicBezTo>
                    <a:pt x="8686" y="913"/>
                    <a:pt x="8930" y="860"/>
                    <a:pt x="9184" y="793"/>
                  </a:cubicBezTo>
                  <a:cubicBezTo>
                    <a:pt x="9438" y="725"/>
                    <a:pt x="9701" y="645"/>
                    <a:pt x="9962" y="564"/>
                  </a:cubicBezTo>
                  <a:cubicBezTo>
                    <a:pt x="10222" y="484"/>
                    <a:pt x="10479" y="403"/>
                    <a:pt x="10739" y="336"/>
                  </a:cubicBezTo>
                  <a:cubicBezTo>
                    <a:pt x="10999" y="269"/>
                    <a:pt x="11263" y="215"/>
                    <a:pt x="11500" y="175"/>
                  </a:cubicBezTo>
                  <a:cubicBezTo>
                    <a:pt x="11738" y="134"/>
                    <a:pt x="11950" y="107"/>
                    <a:pt x="12191" y="81"/>
                  </a:cubicBezTo>
                  <a:cubicBezTo>
                    <a:pt x="12432" y="54"/>
                    <a:pt x="12702" y="27"/>
                    <a:pt x="12975" y="13"/>
                  </a:cubicBezTo>
                  <a:cubicBezTo>
                    <a:pt x="13248" y="0"/>
                    <a:pt x="13524" y="0"/>
                    <a:pt x="13794" y="0"/>
                  </a:cubicBezTo>
                  <a:cubicBezTo>
                    <a:pt x="14064" y="0"/>
                    <a:pt x="14327" y="0"/>
                    <a:pt x="14587" y="0"/>
                  </a:cubicBezTo>
                  <a:cubicBezTo>
                    <a:pt x="14848" y="0"/>
                    <a:pt x="15105" y="0"/>
                    <a:pt x="15358" y="27"/>
                  </a:cubicBezTo>
                  <a:cubicBezTo>
                    <a:pt x="15612" y="54"/>
                    <a:pt x="15863" y="107"/>
                    <a:pt x="16107" y="148"/>
                  </a:cubicBezTo>
                  <a:cubicBezTo>
                    <a:pt x="16351" y="188"/>
                    <a:pt x="16589" y="215"/>
                    <a:pt x="16846" y="228"/>
                  </a:cubicBezTo>
                  <a:cubicBezTo>
                    <a:pt x="17103" y="242"/>
                    <a:pt x="17379" y="242"/>
                    <a:pt x="17662" y="242"/>
                  </a:cubicBezTo>
                  <a:cubicBezTo>
                    <a:pt x="17944" y="242"/>
                    <a:pt x="18233" y="242"/>
                    <a:pt x="18510" y="255"/>
                  </a:cubicBezTo>
                  <a:cubicBezTo>
                    <a:pt x="18786" y="269"/>
                    <a:pt x="19049" y="296"/>
                    <a:pt x="19294" y="336"/>
                  </a:cubicBezTo>
                  <a:cubicBezTo>
                    <a:pt x="19538" y="376"/>
                    <a:pt x="19763" y="430"/>
                    <a:pt x="19984" y="497"/>
                  </a:cubicBezTo>
                  <a:cubicBezTo>
                    <a:pt x="20206" y="564"/>
                    <a:pt x="20424" y="645"/>
                    <a:pt x="20617" y="712"/>
                  </a:cubicBezTo>
                  <a:cubicBezTo>
                    <a:pt x="20810" y="779"/>
                    <a:pt x="20977" y="833"/>
                    <a:pt x="21121" y="927"/>
                  </a:cubicBezTo>
                  <a:cubicBezTo>
                    <a:pt x="21266" y="1021"/>
                    <a:pt x="21388" y="1155"/>
                    <a:pt x="21465" y="1236"/>
                  </a:cubicBezTo>
                  <a:cubicBezTo>
                    <a:pt x="21542" y="1316"/>
                    <a:pt x="21574" y="1343"/>
                    <a:pt x="21587" y="1451"/>
                  </a:cubicBezTo>
                  <a:cubicBezTo>
                    <a:pt x="21600" y="1558"/>
                    <a:pt x="21594" y="1746"/>
                    <a:pt x="21584" y="2270"/>
                  </a:cubicBezTo>
                  <a:cubicBezTo>
                    <a:pt x="21574" y="2794"/>
                    <a:pt x="21561" y="3654"/>
                    <a:pt x="21552" y="4634"/>
                  </a:cubicBezTo>
                  <a:cubicBezTo>
                    <a:pt x="21542" y="5615"/>
                    <a:pt x="21536" y="6716"/>
                    <a:pt x="21523" y="7710"/>
                  </a:cubicBezTo>
                  <a:cubicBezTo>
                    <a:pt x="21510" y="8704"/>
                    <a:pt x="21491" y="9591"/>
                    <a:pt x="21465" y="10518"/>
                  </a:cubicBezTo>
                  <a:cubicBezTo>
                    <a:pt x="21439" y="11445"/>
                    <a:pt x="21407" y="12412"/>
                    <a:pt x="21365" y="13272"/>
                  </a:cubicBezTo>
                  <a:cubicBezTo>
                    <a:pt x="21324" y="14131"/>
                    <a:pt x="21272" y="14884"/>
                    <a:pt x="21198" y="15757"/>
                  </a:cubicBezTo>
                  <a:cubicBezTo>
                    <a:pt x="21125" y="16630"/>
                    <a:pt x="21028" y="17624"/>
                    <a:pt x="20951" y="18443"/>
                  </a:cubicBezTo>
                  <a:cubicBezTo>
                    <a:pt x="20874" y="19263"/>
                    <a:pt x="20816" y="19907"/>
                    <a:pt x="20784" y="20351"/>
                  </a:cubicBezTo>
                  <a:cubicBezTo>
                    <a:pt x="20752" y="20794"/>
                    <a:pt x="20746" y="21036"/>
                    <a:pt x="20726" y="21130"/>
                  </a:cubicBezTo>
                  <a:cubicBezTo>
                    <a:pt x="20707" y="21224"/>
                    <a:pt x="20675" y="21170"/>
                    <a:pt x="20556" y="21103"/>
                  </a:cubicBezTo>
                  <a:cubicBezTo>
                    <a:pt x="20437" y="21036"/>
                    <a:pt x="20232" y="20955"/>
                    <a:pt x="19997" y="20928"/>
                  </a:cubicBezTo>
                  <a:cubicBezTo>
                    <a:pt x="19763" y="20901"/>
                    <a:pt x="19499" y="20928"/>
                    <a:pt x="19258" y="20969"/>
                  </a:cubicBezTo>
                  <a:cubicBezTo>
                    <a:pt x="19017" y="21009"/>
                    <a:pt x="18799" y="21063"/>
                    <a:pt x="18555" y="21116"/>
                  </a:cubicBezTo>
                  <a:cubicBezTo>
                    <a:pt x="18311" y="21170"/>
                    <a:pt x="18041" y="21224"/>
                    <a:pt x="17803" y="21264"/>
                  </a:cubicBezTo>
                  <a:cubicBezTo>
                    <a:pt x="17565" y="21304"/>
                    <a:pt x="17360" y="21331"/>
                    <a:pt x="17135" y="21372"/>
                  </a:cubicBezTo>
                  <a:cubicBezTo>
                    <a:pt x="16910" y="21412"/>
                    <a:pt x="16666" y="21466"/>
                    <a:pt x="16415" y="21506"/>
                  </a:cubicBezTo>
                  <a:cubicBezTo>
                    <a:pt x="16165" y="21546"/>
                    <a:pt x="15908" y="21573"/>
                    <a:pt x="15641" y="21587"/>
                  </a:cubicBezTo>
                  <a:cubicBezTo>
                    <a:pt x="15374" y="21600"/>
                    <a:pt x="15098" y="21600"/>
                    <a:pt x="14819" y="21600"/>
                  </a:cubicBezTo>
                  <a:cubicBezTo>
                    <a:pt x="14539" y="21600"/>
                    <a:pt x="14257" y="21600"/>
                    <a:pt x="14012" y="21600"/>
                  </a:cubicBezTo>
                  <a:cubicBezTo>
                    <a:pt x="13768" y="21600"/>
                    <a:pt x="13563" y="21600"/>
                    <a:pt x="13312" y="21587"/>
                  </a:cubicBezTo>
                  <a:cubicBezTo>
                    <a:pt x="13062" y="21573"/>
                    <a:pt x="12766" y="21546"/>
                    <a:pt x="12515" y="21533"/>
                  </a:cubicBezTo>
                  <a:cubicBezTo>
                    <a:pt x="12265" y="21519"/>
                    <a:pt x="12059" y="21519"/>
                    <a:pt x="11860" y="21506"/>
                  </a:cubicBezTo>
                  <a:cubicBezTo>
                    <a:pt x="11661" y="21493"/>
                    <a:pt x="11468" y="21466"/>
                    <a:pt x="11275" y="21452"/>
                  </a:cubicBezTo>
                  <a:cubicBezTo>
                    <a:pt x="11083" y="21439"/>
                    <a:pt x="10890" y="21439"/>
                    <a:pt x="10700" y="21425"/>
                  </a:cubicBezTo>
                  <a:cubicBezTo>
                    <a:pt x="10511" y="21412"/>
                    <a:pt x="10325" y="21385"/>
                    <a:pt x="10090" y="21345"/>
                  </a:cubicBezTo>
                  <a:cubicBezTo>
                    <a:pt x="9856" y="21304"/>
                    <a:pt x="9573" y="21251"/>
                    <a:pt x="9300" y="21210"/>
                  </a:cubicBezTo>
                  <a:cubicBezTo>
                    <a:pt x="9027" y="21170"/>
                    <a:pt x="8763" y="21143"/>
                    <a:pt x="8500" y="21103"/>
                  </a:cubicBezTo>
                  <a:cubicBezTo>
                    <a:pt x="8237" y="21063"/>
                    <a:pt x="7973" y="21009"/>
                    <a:pt x="7710" y="20969"/>
                  </a:cubicBezTo>
                  <a:cubicBezTo>
                    <a:pt x="7446" y="20928"/>
                    <a:pt x="7183" y="20901"/>
                    <a:pt x="6923" y="20875"/>
                  </a:cubicBezTo>
                  <a:cubicBezTo>
                    <a:pt x="6662" y="20848"/>
                    <a:pt x="6405" y="20821"/>
                    <a:pt x="6148" y="20807"/>
                  </a:cubicBezTo>
                  <a:cubicBezTo>
                    <a:pt x="5891" y="20794"/>
                    <a:pt x="5635" y="20794"/>
                    <a:pt x="5394" y="20781"/>
                  </a:cubicBezTo>
                  <a:cubicBezTo>
                    <a:pt x="5153" y="20767"/>
                    <a:pt x="4928" y="20740"/>
                    <a:pt x="4700" y="20727"/>
                  </a:cubicBezTo>
                  <a:cubicBezTo>
                    <a:pt x="4472" y="20713"/>
                    <a:pt x="4240" y="20713"/>
                    <a:pt x="4015" y="20713"/>
                  </a:cubicBezTo>
                  <a:cubicBezTo>
                    <a:pt x="3791" y="20713"/>
                    <a:pt x="3572" y="20713"/>
                    <a:pt x="3354" y="20727"/>
                  </a:cubicBezTo>
                  <a:cubicBezTo>
                    <a:pt x="3135" y="20740"/>
                    <a:pt x="2917" y="20767"/>
                    <a:pt x="2676" y="20794"/>
                  </a:cubicBezTo>
                  <a:cubicBezTo>
                    <a:pt x="2435" y="20821"/>
                    <a:pt x="2172" y="20848"/>
                    <a:pt x="1911" y="20888"/>
                  </a:cubicBezTo>
                  <a:cubicBezTo>
                    <a:pt x="1651" y="20928"/>
                    <a:pt x="1394" y="20982"/>
                    <a:pt x="1160" y="20996"/>
                  </a:cubicBezTo>
                  <a:cubicBezTo>
                    <a:pt x="925" y="21009"/>
                    <a:pt x="713" y="20982"/>
                    <a:pt x="524" y="20955"/>
                  </a:cubicBezTo>
                  <a:cubicBezTo>
                    <a:pt x="334" y="20928"/>
                    <a:pt x="167" y="20901"/>
                    <a:pt x="0" y="208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9" name="Drawing"/>
          <p:cNvGrpSpPr/>
          <p:nvPr/>
        </p:nvGrpSpPr>
        <p:grpSpPr>
          <a:xfrm>
            <a:off x="639219" y="1689741"/>
            <a:ext cx="11711531" cy="6692260"/>
            <a:chOff x="0" y="0"/>
            <a:chExt cx="11711530" cy="6692258"/>
          </a:xfrm>
        </p:grpSpPr>
        <p:sp>
          <p:nvSpPr>
            <p:cNvPr id="1194" name="Line"/>
            <p:cNvSpPr/>
            <p:nvPr/>
          </p:nvSpPr>
          <p:spPr>
            <a:xfrm>
              <a:off x="819163" y="457230"/>
              <a:ext cx="332326" cy="82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8" fill="norm" stroke="1" extrusionOk="0">
                  <a:moveTo>
                    <a:pt x="547" y="813"/>
                  </a:moveTo>
                  <a:cubicBezTo>
                    <a:pt x="273" y="370"/>
                    <a:pt x="0" y="-73"/>
                    <a:pt x="0" y="10"/>
                  </a:cubicBezTo>
                  <a:cubicBezTo>
                    <a:pt x="0" y="93"/>
                    <a:pt x="273" y="702"/>
                    <a:pt x="752" y="1865"/>
                  </a:cubicBezTo>
                  <a:cubicBezTo>
                    <a:pt x="1230" y="3029"/>
                    <a:pt x="1914" y="4745"/>
                    <a:pt x="2666" y="5909"/>
                  </a:cubicBezTo>
                  <a:cubicBezTo>
                    <a:pt x="3418" y="7072"/>
                    <a:pt x="4238" y="7681"/>
                    <a:pt x="5058" y="7985"/>
                  </a:cubicBezTo>
                  <a:cubicBezTo>
                    <a:pt x="5878" y="8290"/>
                    <a:pt x="6699" y="8290"/>
                    <a:pt x="7792" y="7792"/>
                  </a:cubicBezTo>
                  <a:cubicBezTo>
                    <a:pt x="8886" y="7293"/>
                    <a:pt x="10253" y="6296"/>
                    <a:pt x="11278" y="5189"/>
                  </a:cubicBezTo>
                  <a:cubicBezTo>
                    <a:pt x="12304" y="4081"/>
                    <a:pt x="12987" y="2862"/>
                    <a:pt x="13534" y="2004"/>
                  </a:cubicBezTo>
                  <a:cubicBezTo>
                    <a:pt x="14081" y="1145"/>
                    <a:pt x="14491" y="647"/>
                    <a:pt x="14696" y="619"/>
                  </a:cubicBezTo>
                  <a:cubicBezTo>
                    <a:pt x="14901" y="592"/>
                    <a:pt x="14901" y="1035"/>
                    <a:pt x="15175" y="2142"/>
                  </a:cubicBezTo>
                  <a:cubicBezTo>
                    <a:pt x="15448" y="3250"/>
                    <a:pt x="15995" y="5022"/>
                    <a:pt x="16815" y="6905"/>
                  </a:cubicBezTo>
                  <a:cubicBezTo>
                    <a:pt x="17635" y="8789"/>
                    <a:pt x="18729" y="10782"/>
                    <a:pt x="19618" y="12749"/>
                  </a:cubicBezTo>
                  <a:cubicBezTo>
                    <a:pt x="20506" y="14715"/>
                    <a:pt x="21190" y="16653"/>
                    <a:pt x="21395" y="18038"/>
                  </a:cubicBezTo>
                  <a:cubicBezTo>
                    <a:pt x="21600" y="19422"/>
                    <a:pt x="21327" y="20253"/>
                    <a:pt x="20848" y="20752"/>
                  </a:cubicBezTo>
                  <a:cubicBezTo>
                    <a:pt x="20370" y="21250"/>
                    <a:pt x="19686" y="21416"/>
                    <a:pt x="18866" y="21472"/>
                  </a:cubicBezTo>
                  <a:cubicBezTo>
                    <a:pt x="18046" y="21527"/>
                    <a:pt x="17089" y="21472"/>
                    <a:pt x="15995" y="20779"/>
                  </a:cubicBezTo>
                  <a:cubicBezTo>
                    <a:pt x="14901" y="20087"/>
                    <a:pt x="13671" y="18758"/>
                    <a:pt x="13534" y="17899"/>
                  </a:cubicBezTo>
                  <a:cubicBezTo>
                    <a:pt x="13397" y="17041"/>
                    <a:pt x="14354" y="16653"/>
                    <a:pt x="15311" y="16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273042" y="615308"/>
              <a:ext cx="87989" cy="39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61" fill="norm" stroke="1" extrusionOk="0">
                  <a:moveTo>
                    <a:pt x="5949" y="0"/>
                  </a:moveTo>
                  <a:cubicBezTo>
                    <a:pt x="3892" y="1848"/>
                    <a:pt x="1835" y="3696"/>
                    <a:pt x="807" y="6584"/>
                  </a:cubicBezTo>
                  <a:cubicBezTo>
                    <a:pt x="-222" y="9472"/>
                    <a:pt x="-222" y="13399"/>
                    <a:pt x="549" y="15998"/>
                  </a:cubicBezTo>
                  <a:cubicBezTo>
                    <a:pt x="1321" y="18597"/>
                    <a:pt x="2864" y="19867"/>
                    <a:pt x="4921" y="20618"/>
                  </a:cubicBezTo>
                  <a:cubicBezTo>
                    <a:pt x="6978" y="21369"/>
                    <a:pt x="9549" y="21600"/>
                    <a:pt x="12378" y="21080"/>
                  </a:cubicBezTo>
                  <a:cubicBezTo>
                    <a:pt x="15207" y="20560"/>
                    <a:pt x="18292" y="19290"/>
                    <a:pt x="21378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265780" y="818508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399130" y="824858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468980" y="748658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59"/>
                    <a:pt x="4800" y="11917"/>
                    <a:pt x="8400" y="15517"/>
                  </a:cubicBezTo>
                  <a:cubicBezTo>
                    <a:pt x="12000" y="19117"/>
                    <a:pt x="16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564230" y="716908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735680" y="437508"/>
              <a:ext cx="2540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9000" y="2109"/>
                    <a:pt x="7200" y="4218"/>
                    <a:pt x="5400" y="6727"/>
                  </a:cubicBezTo>
                  <a:cubicBezTo>
                    <a:pt x="3600" y="9236"/>
                    <a:pt x="1800" y="12145"/>
                    <a:pt x="900" y="14473"/>
                  </a:cubicBezTo>
                  <a:cubicBezTo>
                    <a:pt x="0" y="16800"/>
                    <a:pt x="0" y="18545"/>
                    <a:pt x="0" y="19600"/>
                  </a:cubicBezTo>
                  <a:cubicBezTo>
                    <a:pt x="0" y="20655"/>
                    <a:pt x="0" y="21018"/>
                    <a:pt x="3600" y="21236"/>
                  </a:cubicBezTo>
                  <a:cubicBezTo>
                    <a:pt x="7200" y="21455"/>
                    <a:pt x="14400" y="215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863185" y="640708"/>
              <a:ext cx="75696" cy="32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56" fill="norm" stroke="1" extrusionOk="0">
                  <a:moveTo>
                    <a:pt x="10657" y="0"/>
                  </a:moveTo>
                  <a:cubicBezTo>
                    <a:pt x="7657" y="2665"/>
                    <a:pt x="4657" y="5330"/>
                    <a:pt x="2857" y="8275"/>
                  </a:cubicBezTo>
                  <a:cubicBezTo>
                    <a:pt x="1057" y="11221"/>
                    <a:pt x="457" y="14447"/>
                    <a:pt x="157" y="16621"/>
                  </a:cubicBezTo>
                  <a:cubicBezTo>
                    <a:pt x="-143" y="18795"/>
                    <a:pt x="-143" y="19917"/>
                    <a:pt x="1357" y="20618"/>
                  </a:cubicBezTo>
                  <a:cubicBezTo>
                    <a:pt x="2857" y="21319"/>
                    <a:pt x="5857" y="21600"/>
                    <a:pt x="9457" y="21109"/>
                  </a:cubicBezTo>
                  <a:cubicBezTo>
                    <a:pt x="13057" y="20618"/>
                    <a:pt x="17257" y="19356"/>
                    <a:pt x="21457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824580" y="742308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10180" y="43082"/>
              <a:ext cx="228601" cy="33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1373"/>
                  </a:moveTo>
                  <a:cubicBezTo>
                    <a:pt x="400" y="19869"/>
                    <a:pt x="800" y="18365"/>
                    <a:pt x="1900" y="15905"/>
                  </a:cubicBezTo>
                  <a:cubicBezTo>
                    <a:pt x="3000" y="13444"/>
                    <a:pt x="4800" y="10026"/>
                    <a:pt x="6200" y="7497"/>
                  </a:cubicBezTo>
                  <a:cubicBezTo>
                    <a:pt x="7600" y="4968"/>
                    <a:pt x="8600" y="3327"/>
                    <a:pt x="9500" y="2029"/>
                  </a:cubicBezTo>
                  <a:cubicBezTo>
                    <a:pt x="10400" y="730"/>
                    <a:pt x="11200" y="-227"/>
                    <a:pt x="11900" y="46"/>
                  </a:cubicBezTo>
                  <a:cubicBezTo>
                    <a:pt x="12600" y="320"/>
                    <a:pt x="13200" y="1824"/>
                    <a:pt x="14100" y="4626"/>
                  </a:cubicBezTo>
                  <a:cubicBezTo>
                    <a:pt x="15000" y="7429"/>
                    <a:pt x="16200" y="11530"/>
                    <a:pt x="17500" y="14469"/>
                  </a:cubicBezTo>
                  <a:cubicBezTo>
                    <a:pt x="18800" y="17408"/>
                    <a:pt x="20200" y="19186"/>
                    <a:pt x="21600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445748" y="615308"/>
              <a:ext cx="172583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21" fill="norm" stroke="1" extrusionOk="0">
                  <a:moveTo>
                    <a:pt x="2511" y="13886"/>
                  </a:moveTo>
                  <a:cubicBezTo>
                    <a:pt x="1194" y="16971"/>
                    <a:pt x="-123" y="20057"/>
                    <a:pt x="9" y="20829"/>
                  </a:cubicBezTo>
                  <a:cubicBezTo>
                    <a:pt x="140" y="21600"/>
                    <a:pt x="1721" y="20057"/>
                    <a:pt x="5540" y="16200"/>
                  </a:cubicBezTo>
                  <a:cubicBezTo>
                    <a:pt x="9360" y="12343"/>
                    <a:pt x="15418" y="6171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421480" y="767708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101365" y="488308"/>
              <a:ext cx="24721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1379" y="0"/>
                  </a:moveTo>
                  <a:cubicBezTo>
                    <a:pt x="20281" y="3927"/>
                    <a:pt x="19182" y="7855"/>
                    <a:pt x="17169" y="11209"/>
                  </a:cubicBezTo>
                  <a:cubicBezTo>
                    <a:pt x="15155" y="14564"/>
                    <a:pt x="12226" y="17345"/>
                    <a:pt x="9755" y="18982"/>
                  </a:cubicBezTo>
                  <a:cubicBezTo>
                    <a:pt x="7284" y="20618"/>
                    <a:pt x="5271" y="21109"/>
                    <a:pt x="3806" y="21273"/>
                  </a:cubicBezTo>
                  <a:cubicBezTo>
                    <a:pt x="2342" y="21436"/>
                    <a:pt x="1426" y="21273"/>
                    <a:pt x="786" y="20782"/>
                  </a:cubicBezTo>
                  <a:cubicBezTo>
                    <a:pt x="145" y="20291"/>
                    <a:pt x="-221" y="19473"/>
                    <a:pt x="145" y="17755"/>
                  </a:cubicBezTo>
                  <a:cubicBezTo>
                    <a:pt x="511" y="16036"/>
                    <a:pt x="1610" y="13418"/>
                    <a:pt x="2616" y="12027"/>
                  </a:cubicBezTo>
                  <a:cubicBezTo>
                    <a:pt x="3623" y="10636"/>
                    <a:pt x="4538" y="10473"/>
                    <a:pt x="6186" y="11209"/>
                  </a:cubicBezTo>
                  <a:cubicBezTo>
                    <a:pt x="7833" y="11945"/>
                    <a:pt x="10213" y="13582"/>
                    <a:pt x="12593" y="15464"/>
                  </a:cubicBezTo>
                  <a:cubicBezTo>
                    <a:pt x="14972" y="17345"/>
                    <a:pt x="17352" y="19473"/>
                    <a:pt x="19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469230" y="716908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743653" y="462908"/>
              <a:ext cx="226815" cy="62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9" fill="norm" stroke="1" extrusionOk="0">
                  <a:moveTo>
                    <a:pt x="2249" y="0"/>
                  </a:moveTo>
                  <a:cubicBezTo>
                    <a:pt x="1456" y="219"/>
                    <a:pt x="664" y="438"/>
                    <a:pt x="267" y="1131"/>
                  </a:cubicBezTo>
                  <a:cubicBezTo>
                    <a:pt x="-129" y="1824"/>
                    <a:pt x="-129" y="2992"/>
                    <a:pt x="565" y="4014"/>
                  </a:cubicBezTo>
                  <a:cubicBezTo>
                    <a:pt x="1258" y="5035"/>
                    <a:pt x="2645" y="5911"/>
                    <a:pt x="4330" y="6239"/>
                  </a:cubicBezTo>
                  <a:cubicBezTo>
                    <a:pt x="6014" y="6568"/>
                    <a:pt x="7996" y="6349"/>
                    <a:pt x="9878" y="5546"/>
                  </a:cubicBezTo>
                  <a:cubicBezTo>
                    <a:pt x="11761" y="4743"/>
                    <a:pt x="13544" y="3357"/>
                    <a:pt x="14535" y="2445"/>
                  </a:cubicBezTo>
                  <a:cubicBezTo>
                    <a:pt x="15526" y="1532"/>
                    <a:pt x="15724" y="1095"/>
                    <a:pt x="15724" y="1095"/>
                  </a:cubicBezTo>
                  <a:cubicBezTo>
                    <a:pt x="15724" y="1095"/>
                    <a:pt x="15526" y="1532"/>
                    <a:pt x="15922" y="2882"/>
                  </a:cubicBezTo>
                  <a:cubicBezTo>
                    <a:pt x="16319" y="4232"/>
                    <a:pt x="17310" y="6495"/>
                    <a:pt x="18399" y="8720"/>
                  </a:cubicBezTo>
                  <a:cubicBezTo>
                    <a:pt x="19489" y="10946"/>
                    <a:pt x="20678" y="13135"/>
                    <a:pt x="21075" y="15142"/>
                  </a:cubicBezTo>
                  <a:cubicBezTo>
                    <a:pt x="21471" y="17149"/>
                    <a:pt x="21075" y="18973"/>
                    <a:pt x="20480" y="19995"/>
                  </a:cubicBezTo>
                  <a:cubicBezTo>
                    <a:pt x="19886" y="21016"/>
                    <a:pt x="19093" y="21235"/>
                    <a:pt x="18201" y="21381"/>
                  </a:cubicBezTo>
                  <a:cubicBezTo>
                    <a:pt x="17310" y="21527"/>
                    <a:pt x="16319" y="21600"/>
                    <a:pt x="15427" y="21381"/>
                  </a:cubicBezTo>
                  <a:cubicBezTo>
                    <a:pt x="14535" y="21162"/>
                    <a:pt x="13743" y="20651"/>
                    <a:pt x="13941" y="19374"/>
                  </a:cubicBezTo>
                  <a:cubicBezTo>
                    <a:pt x="14139" y="18097"/>
                    <a:pt x="15328" y="16054"/>
                    <a:pt x="16517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097880" y="570858"/>
              <a:ext cx="76201" cy="28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9000" y="0"/>
                  </a:moveTo>
                  <a:cubicBezTo>
                    <a:pt x="6000" y="4415"/>
                    <a:pt x="3000" y="8829"/>
                    <a:pt x="1500" y="11825"/>
                  </a:cubicBezTo>
                  <a:cubicBezTo>
                    <a:pt x="0" y="14820"/>
                    <a:pt x="0" y="16397"/>
                    <a:pt x="0" y="17737"/>
                  </a:cubicBezTo>
                  <a:cubicBezTo>
                    <a:pt x="0" y="19077"/>
                    <a:pt x="0" y="20181"/>
                    <a:pt x="1500" y="20812"/>
                  </a:cubicBezTo>
                  <a:cubicBezTo>
                    <a:pt x="3000" y="21442"/>
                    <a:pt x="6000" y="21600"/>
                    <a:pt x="9600" y="21127"/>
                  </a:cubicBezTo>
                  <a:cubicBezTo>
                    <a:pt x="13200" y="20654"/>
                    <a:pt x="17400" y="19550"/>
                    <a:pt x="21600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066130" y="710558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7100"/>
                    <a:pt x="1920" y="12600"/>
                    <a:pt x="5520" y="9000"/>
                  </a:cubicBezTo>
                  <a:cubicBezTo>
                    <a:pt x="9120" y="5400"/>
                    <a:pt x="153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4605880" y="608958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9200"/>
                    <a:pt x="9132" y="16800"/>
                    <a:pt x="12732" y="13200"/>
                  </a:cubicBezTo>
                  <a:cubicBezTo>
                    <a:pt x="16332" y="9600"/>
                    <a:pt x="1896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745580" y="507358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277"/>
                    <a:pt x="10800" y="12554"/>
                    <a:pt x="14400" y="16154"/>
                  </a:cubicBezTo>
                  <a:cubicBezTo>
                    <a:pt x="18000" y="19754"/>
                    <a:pt x="198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194265" y="481958"/>
              <a:ext cx="21806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17659" y="0"/>
                  </a:moveTo>
                  <a:cubicBezTo>
                    <a:pt x="18074" y="1091"/>
                    <a:pt x="18489" y="2182"/>
                    <a:pt x="16828" y="4800"/>
                  </a:cubicBezTo>
                  <a:cubicBezTo>
                    <a:pt x="15166" y="7418"/>
                    <a:pt x="11428" y="11564"/>
                    <a:pt x="8520" y="13527"/>
                  </a:cubicBezTo>
                  <a:cubicBezTo>
                    <a:pt x="5612" y="15491"/>
                    <a:pt x="3535" y="15273"/>
                    <a:pt x="2289" y="14618"/>
                  </a:cubicBezTo>
                  <a:cubicBezTo>
                    <a:pt x="1043" y="13964"/>
                    <a:pt x="628" y="12873"/>
                    <a:pt x="316" y="11782"/>
                  </a:cubicBezTo>
                  <a:cubicBezTo>
                    <a:pt x="5" y="10691"/>
                    <a:pt x="-203" y="9600"/>
                    <a:pt x="316" y="8945"/>
                  </a:cubicBezTo>
                  <a:cubicBezTo>
                    <a:pt x="835" y="8291"/>
                    <a:pt x="2082" y="8073"/>
                    <a:pt x="4470" y="9055"/>
                  </a:cubicBezTo>
                  <a:cubicBezTo>
                    <a:pt x="6859" y="10036"/>
                    <a:pt x="10389" y="12218"/>
                    <a:pt x="13401" y="14509"/>
                  </a:cubicBezTo>
                  <a:cubicBezTo>
                    <a:pt x="16412" y="16800"/>
                    <a:pt x="18905" y="19200"/>
                    <a:pt x="21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5513295" y="62800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832876" y="387650"/>
              <a:ext cx="81105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38" fill="norm" stroke="1" extrusionOk="0">
                  <a:moveTo>
                    <a:pt x="21222" y="769"/>
                  </a:moveTo>
                  <a:cubicBezTo>
                    <a:pt x="19007" y="353"/>
                    <a:pt x="16791" y="-62"/>
                    <a:pt x="14853" y="7"/>
                  </a:cubicBezTo>
                  <a:cubicBezTo>
                    <a:pt x="12914" y="76"/>
                    <a:pt x="11253" y="630"/>
                    <a:pt x="8760" y="2707"/>
                  </a:cubicBezTo>
                  <a:cubicBezTo>
                    <a:pt x="6268" y="4784"/>
                    <a:pt x="2945" y="8384"/>
                    <a:pt x="1284" y="11430"/>
                  </a:cubicBezTo>
                  <a:cubicBezTo>
                    <a:pt x="-378" y="14476"/>
                    <a:pt x="-378" y="16969"/>
                    <a:pt x="1007" y="18561"/>
                  </a:cubicBezTo>
                  <a:cubicBezTo>
                    <a:pt x="2391" y="20153"/>
                    <a:pt x="5160" y="20846"/>
                    <a:pt x="793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002323" y="456558"/>
              <a:ext cx="2595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823"/>
                    <a:pt x="2098" y="1646"/>
                    <a:pt x="437" y="4423"/>
                  </a:cubicBezTo>
                  <a:cubicBezTo>
                    <a:pt x="-1225" y="7200"/>
                    <a:pt x="2098" y="11931"/>
                    <a:pt x="6252" y="15120"/>
                  </a:cubicBezTo>
                  <a:cubicBezTo>
                    <a:pt x="10406" y="18309"/>
                    <a:pt x="15390" y="19954"/>
                    <a:pt x="20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6066380" y="551808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6000"/>
                    <a:pt x="6455" y="10400"/>
                    <a:pt x="10055" y="6800"/>
                  </a:cubicBezTo>
                  <a:cubicBezTo>
                    <a:pt x="13655" y="3200"/>
                    <a:pt x="1762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282347" y="450208"/>
              <a:ext cx="152334" cy="2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55" fill="norm" stroke="1" extrusionOk="0">
                  <a:moveTo>
                    <a:pt x="21295" y="0"/>
                  </a:moveTo>
                  <a:cubicBezTo>
                    <a:pt x="19816" y="4849"/>
                    <a:pt x="18336" y="9698"/>
                    <a:pt x="16117" y="13224"/>
                  </a:cubicBezTo>
                  <a:cubicBezTo>
                    <a:pt x="13898" y="16751"/>
                    <a:pt x="10939" y="18955"/>
                    <a:pt x="8720" y="20167"/>
                  </a:cubicBezTo>
                  <a:cubicBezTo>
                    <a:pt x="6500" y="21380"/>
                    <a:pt x="5021" y="21600"/>
                    <a:pt x="3542" y="20718"/>
                  </a:cubicBezTo>
                  <a:cubicBezTo>
                    <a:pt x="2062" y="19837"/>
                    <a:pt x="583" y="17853"/>
                    <a:pt x="139" y="16310"/>
                  </a:cubicBezTo>
                  <a:cubicBezTo>
                    <a:pt x="-305" y="14767"/>
                    <a:pt x="287" y="13665"/>
                    <a:pt x="2358" y="13445"/>
                  </a:cubicBezTo>
                  <a:cubicBezTo>
                    <a:pt x="4429" y="13224"/>
                    <a:pt x="7980" y="13886"/>
                    <a:pt x="10791" y="14547"/>
                  </a:cubicBezTo>
                  <a:cubicBezTo>
                    <a:pt x="13602" y="15208"/>
                    <a:pt x="15673" y="15869"/>
                    <a:pt x="17744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6510880" y="412108"/>
              <a:ext cx="8771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0" y="0"/>
                  </a:moveTo>
                  <a:cubicBezTo>
                    <a:pt x="5526" y="2016"/>
                    <a:pt x="11051" y="4032"/>
                    <a:pt x="15070" y="6696"/>
                  </a:cubicBezTo>
                  <a:cubicBezTo>
                    <a:pt x="19088" y="9360"/>
                    <a:pt x="21600" y="12672"/>
                    <a:pt x="20595" y="15264"/>
                  </a:cubicBezTo>
                  <a:cubicBezTo>
                    <a:pt x="19591" y="17856"/>
                    <a:pt x="15070" y="19728"/>
                    <a:pt x="10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663280" y="63435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868596" y="418200"/>
              <a:ext cx="256862" cy="50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0" fill="norm" stroke="1" extrusionOk="0">
                  <a:moveTo>
                    <a:pt x="1416" y="11"/>
                  </a:moveTo>
                  <a:cubicBezTo>
                    <a:pt x="708" y="280"/>
                    <a:pt x="0" y="548"/>
                    <a:pt x="0" y="1848"/>
                  </a:cubicBezTo>
                  <a:cubicBezTo>
                    <a:pt x="0" y="3148"/>
                    <a:pt x="708" y="5478"/>
                    <a:pt x="1505" y="6822"/>
                  </a:cubicBezTo>
                  <a:cubicBezTo>
                    <a:pt x="2302" y="8167"/>
                    <a:pt x="3187" y="8525"/>
                    <a:pt x="4780" y="8256"/>
                  </a:cubicBezTo>
                  <a:cubicBezTo>
                    <a:pt x="6374" y="7987"/>
                    <a:pt x="8675" y="7091"/>
                    <a:pt x="10357" y="5836"/>
                  </a:cubicBezTo>
                  <a:cubicBezTo>
                    <a:pt x="12039" y="4582"/>
                    <a:pt x="13102" y="2968"/>
                    <a:pt x="13810" y="1848"/>
                  </a:cubicBezTo>
                  <a:cubicBezTo>
                    <a:pt x="14518" y="728"/>
                    <a:pt x="14872" y="100"/>
                    <a:pt x="15049" y="11"/>
                  </a:cubicBezTo>
                  <a:cubicBezTo>
                    <a:pt x="15226" y="-79"/>
                    <a:pt x="15226" y="369"/>
                    <a:pt x="15934" y="1848"/>
                  </a:cubicBezTo>
                  <a:cubicBezTo>
                    <a:pt x="16643" y="3327"/>
                    <a:pt x="18059" y="5836"/>
                    <a:pt x="19121" y="7943"/>
                  </a:cubicBezTo>
                  <a:cubicBezTo>
                    <a:pt x="20184" y="10049"/>
                    <a:pt x="20892" y="11752"/>
                    <a:pt x="21246" y="13589"/>
                  </a:cubicBezTo>
                  <a:cubicBezTo>
                    <a:pt x="21600" y="15426"/>
                    <a:pt x="21600" y="17398"/>
                    <a:pt x="20980" y="18743"/>
                  </a:cubicBezTo>
                  <a:cubicBezTo>
                    <a:pt x="20361" y="20087"/>
                    <a:pt x="19121" y="20804"/>
                    <a:pt x="18059" y="21162"/>
                  </a:cubicBezTo>
                  <a:cubicBezTo>
                    <a:pt x="16997" y="21521"/>
                    <a:pt x="16111" y="21521"/>
                    <a:pt x="15403" y="21342"/>
                  </a:cubicBezTo>
                  <a:cubicBezTo>
                    <a:pt x="14695" y="21162"/>
                    <a:pt x="14164" y="20804"/>
                    <a:pt x="13987" y="19953"/>
                  </a:cubicBezTo>
                  <a:cubicBezTo>
                    <a:pt x="13810" y="19101"/>
                    <a:pt x="13987" y="17757"/>
                    <a:pt x="14164" y="16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260605" y="545458"/>
              <a:ext cx="5672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7039" y="0"/>
                  </a:moveTo>
                  <a:cubicBezTo>
                    <a:pt x="4639" y="5254"/>
                    <a:pt x="2239" y="10508"/>
                    <a:pt x="1039" y="13622"/>
                  </a:cubicBezTo>
                  <a:cubicBezTo>
                    <a:pt x="-161" y="16735"/>
                    <a:pt x="-161" y="17708"/>
                    <a:pt x="239" y="18681"/>
                  </a:cubicBezTo>
                  <a:cubicBezTo>
                    <a:pt x="639" y="19654"/>
                    <a:pt x="1439" y="20627"/>
                    <a:pt x="5039" y="21114"/>
                  </a:cubicBezTo>
                  <a:cubicBezTo>
                    <a:pt x="8639" y="21600"/>
                    <a:pt x="15039" y="21600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241130" y="666108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7393530" y="678808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7520530" y="628008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8041230" y="577208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719" y="3600"/>
                  </a:cubicBezTo>
                  <a:cubicBezTo>
                    <a:pt x="17319" y="0"/>
                    <a:pt x="194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8162822" y="481958"/>
              <a:ext cx="1810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659"/>
                    <a:pt x="1332" y="9318"/>
                    <a:pt x="132" y="12918"/>
                  </a:cubicBezTo>
                  <a:cubicBezTo>
                    <a:pt x="-1068" y="16518"/>
                    <a:pt x="6132" y="1905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8458612" y="443858"/>
              <a:ext cx="26206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0"/>
                  </a:moveTo>
                  <a:cubicBezTo>
                    <a:pt x="18976" y="2914"/>
                    <a:pt x="16557" y="5829"/>
                    <a:pt x="13878" y="8057"/>
                  </a:cubicBezTo>
                  <a:cubicBezTo>
                    <a:pt x="11200" y="10286"/>
                    <a:pt x="8262" y="11829"/>
                    <a:pt x="6361" y="12600"/>
                  </a:cubicBezTo>
                  <a:cubicBezTo>
                    <a:pt x="4461" y="13371"/>
                    <a:pt x="3597" y="13371"/>
                    <a:pt x="2733" y="13114"/>
                  </a:cubicBezTo>
                  <a:cubicBezTo>
                    <a:pt x="1869" y="12857"/>
                    <a:pt x="1005" y="12343"/>
                    <a:pt x="486" y="11657"/>
                  </a:cubicBezTo>
                  <a:cubicBezTo>
                    <a:pt x="-32" y="10971"/>
                    <a:pt x="-205" y="10114"/>
                    <a:pt x="313" y="9429"/>
                  </a:cubicBezTo>
                  <a:cubicBezTo>
                    <a:pt x="832" y="8743"/>
                    <a:pt x="2041" y="8229"/>
                    <a:pt x="3078" y="8057"/>
                  </a:cubicBezTo>
                  <a:cubicBezTo>
                    <a:pt x="4115" y="7886"/>
                    <a:pt x="4979" y="8057"/>
                    <a:pt x="6880" y="9600"/>
                  </a:cubicBezTo>
                  <a:cubicBezTo>
                    <a:pt x="8781" y="11143"/>
                    <a:pt x="11718" y="14057"/>
                    <a:pt x="13878" y="16286"/>
                  </a:cubicBezTo>
                  <a:cubicBezTo>
                    <a:pt x="16038" y="18514"/>
                    <a:pt x="17421" y="20057"/>
                    <a:pt x="18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8796880" y="64070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8961273" y="407640"/>
              <a:ext cx="104424" cy="32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340" fill="norm" stroke="1" extrusionOk="0">
                  <a:moveTo>
                    <a:pt x="20077" y="3179"/>
                  </a:moveTo>
                  <a:cubicBezTo>
                    <a:pt x="20493" y="1941"/>
                    <a:pt x="20908" y="703"/>
                    <a:pt x="19662" y="222"/>
                  </a:cubicBezTo>
                  <a:cubicBezTo>
                    <a:pt x="18416" y="-260"/>
                    <a:pt x="15508" y="15"/>
                    <a:pt x="11977" y="1322"/>
                  </a:cubicBezTo>
                  <a:cubicBezTo>
                    <a:pt x="8446" y="2629"/>
                    <a:pt x="4293" y="4968"/>
                    <a:pt x="2008" y="7926"/>
                  </a:cubicBezTo>
                  <a:cubicBezTo>
                    <a:pt x="-277" y="10884"/>
                    <a:pt x="-692" y="14461"/>
                    <a:pt x="1177" y="16800"/>
                  </a:cubicBezTo>
                  <a:cubicBezTo>
                    <a:pt x="3046" y="19139"/>
                    <a:pt x="7200" y="20239"/>
                    <a:pt x="11354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9152480" y="494658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400"/>
                    <a:pt x="0" y="4800"/>
                    <a:pt x="0" y="8400"/>
                  </a:cubicBezTo>
                  <a:cubicBezTo>
                    <a:pt x="0" y="12000"/>
                    <a:pt x="10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9241380" y="589908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464135" y="488308"/>
              <a:ext cx="151896" cy="17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49" fill="norm" stroke="1" extrusionOk="0">
                  <a:moveTo>
                    <a:pt x="21528" y="0"/>
                  </a:moveTo>
                  <a:cubicBezTo>
                    <a:pt x="19428" y="5657"/>
                    <a:pt x="17328" y="11314"/>
                    <a:pt x="15228" y="15043"/>
                  </a:cubicBezTo>
                  <a:cubicBezTo>
                    <a:pt x="13128" y="18771"/>
                    <a:pt x="11028" y="20571"/>
                    <a:pt x="8628" y="21086"/>
                  </a:cubicBezTo>
                  <a:cubicBezTo>
                    <a:pt x="6228" y="21600"/>
                    <a:pt x="3528" y="20829"/>
                    <a:pt x="2028" y="19800"/>
                  </a:cubicBezTo>
                  <a:cubicBezTo>
                    <a:pt x="528" y="18771"/>
                    <a:pt x="228" y="17486"/>
                    <a:pt x="78" y="16071"/>
                  </a:cubicBezTo>
                  <a:cubicBezTo>
                    <a:pt x="-72" y="14657"/>
                    <a:pt x="-72" y="13114"/>
                    <a:pt x="678" y="12214"/>
                  </a:cubicBezTo>
                  <a:cubicBezTo>
                    <a:pt x="1428" y="11314"/>
                    <a:pt x="2928" y="11057"/>
                    <a:pt x="5628" y="11957"/>
                  </a:cubicBezTo>
                  <a:cubicBezTo>
                    <a:pt x="8328" y="12857"/>
                    <a:pt x="12228" y="14914"/>
                    <a:pt x="15078" y="16457"/>
                  </a:cubicBezTo>
                  <a:cubicBezTo>
                    <a:pt x="17928" y="18000"/>
                    <a:pt x="19728" y="19029"/>
                    <a:pt x="2152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9692230" y="450208"/>
              <a:ext cx="7069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5554" y="0"/>
                  </a:moveTo>
                  <a:cubicBezTo>
                    <a:pt x="11109" y="3040"/>
                    <a:pt x="16663" y="6080"/>
                    <a:pt x="19131" y="8960"/>
                  </a:cubicBezTo>
                  <a:cubicBezTo>
                    <a:pt x="21600" y="11840"/>
                    <a:pt x="20983" y="14560"/>
                    <a:pt x="17280" y="16640"/>
                  </a:cubicBezTo>
                  <a:cubicBezTo>
                    <a:pt x="13577" y="18720"/>
                    <a:pt x="678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9743030" y="238694"/>
              <a:ext cx="152401" cy="13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0" y="1305"/>
                  </a:moveTo>
                  <a:cubicBezTo>
                    <a:pt x="1800" y="308"/>
                    <a:pt x="3600" y="-689"/>
                    <a:pt x="5700" y="640"/>
                  </a:cubicBezTo>
                  <a:cubicBezTo>
                    <a:pt x="7800" y="1969"/>
                    <a:pt x="10200" y="5625"/>
                    <a:pt x="11550" y="8283"/>
                  </a:cubicBezTo>
                  <a:cubicBezTo>
                    <a:pt x="12900" y="10942"/>
                    <a:pt x="13200" y="12603"/>
                    <a:pt x="12900" y="14099"/>
                  </a:cubicBezTo>
                  <a:cubicBezTo>
                    <a:pt x="12600" y="15594"/>
                    <a:pt x="11700" y="16923"/>
                    <a:pt x="10500" y="18086"/>
                  </a:cubicBezTo>
                  <a:cubicBezTo>
                    <a:pt x="9300" y="19249"/>
                    <a:pt x="7800" y="20246"/>
                    <a:pt x="7800" y="20579"/>
                  </a:cubicBezTo>
                  <a:cubicBezTo>
                    <a:pt x="7800" y="20911"/>
                    <a:pt x="9300" y="20579"/>
                    <a:pt x="11850" y="20413"/>
                  </a:cubicBezTo>
                  <a:cubicBezTo>
                    <a:pt x="14400" y="20246"/>
                    <a:pt x="18000" y="20246"/>
                    <a:pt x="21600" y="2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9958930" y="62165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0237767" y="463905"/>
              <a:ext cx="168214" cy="48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75" fill="norm" stroke="1" extrusionOk="0">
                  <a:moveTo>
                    <a:pt x="871" y="519"/>
                  </a:moveTo>
                  <a:cubicBezTo>
                    <a:pt x="337" y="2210"/>
                    <a:pt x="-196" y="3900"/>
                    <a:pt x="71" y="4933"/>
                  </a:cubicBezTo>
                  <a:cubicBezTo>
                    <a:pt x="337" y="5966"/>
                    <a:pt x="1404" y="6342"/>
                    <a:pt x="3271" y="6342"/>
                  </a:cubicBezTo>
                  <a:cubicBezTo>
                    <a:pt x="5137" y="6342"/>
                    <a:pt x="7804" y="5966"/>
                    <a:pt x="10604" y="5027"/>
                  </a:cubicBezTo>
                  <a:cubicBezTo>
                    <a:pt x="13404" y="4088"/>
                    <a:pt x="16337" y="2586"/>
                    <a:pt x="18071" y="1553"/>
                  </a:cubicBezTo>
                  <a:cubicBezTo>
                    <a:pt x="19804" y="519"/>
                    <a:pt x="20337" y="-44"/>
                    <a:pt x="20071" y="3"/>
                  </a:cubicBezTo>
                  <a:cubicBezTo>
                    <a:pt x="19804" y="50"/>
                    <a:pt x="18737" y="707"/>
                    <a:pt x="18204" y="2069"/>
                  </a:cubicBezTo>
                  <a:cubicBezTo>
                    <a:pt x="17671" y="3431"/>
                    <a:pt x="17671" y="5497"/>
                    <a:pt x="18204" y="7798"/>
                  </a:cubicBezTo>
                  <a:cubicBezTo>
                    <a:pt x="18737" y="10099"/>
                    <a:pt x="19804" y="12634"/>
                    <a:pt x="20471" y="14653"/>
                  </a:cubicBezTo>
                  <a:cubicBezTo>
                    <a:pt x="21137" y="16673"/>
                    <a:pt x="21404" y="18175"/>
                    <a:pt x="21004" y="19208"/>
                  </a:cubicBezTo>
                  <a:cubicBezTo>
                    <a:pt x="20604" y="20241"/>
                    <a:pt x="19537" y="20805"/>
                    <a:pt x="18204" y="21133"/>
                  </a:cubicBezTo>
                  <a:cubicBezTo>
                    <a:pt x="16871" y="21462"/>
                    <a:pt x="15271" y="21556"/>
                    <a:pt x="14471" y="20758"/>
                  </a:cubicBezTo>
                  <a:cubicBezTo>
                    <a:pt x="13671" y="19959"/>
                    <a:pt x="13671" y="18269"/>
                    <a:pt x="13671" y="16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0518524" y="570858"/>
              <a:ext cx="3095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3703"/>
                    <a:pt x="6660" y="7406"/>
                    <a:pt x="3060" y="10491"/>
                  </a:cubicBezTo>
                  <a:cubicBezTo>
                    <a:pt x="-540" y="13577"/>
                    <a:pt x="-540" y="16046"/>
                    <a:pt x="900" y="17794"/>
                  </a:cubicBezTo>
                  <a:cubicBezTo>
                    <a:pt x="2340" y="19543"/>
                    <a:pt x="5220" y="20571"/>
                    <a:pt x="8100" y="21086"/>
                  </a:cubicBezTo>
                  <a:cubicBezTo>
                    <a:pt x="10980" y="21600"/>
                    <a:pt x="13860" y="21600"/>
                    <a:pt x="167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0498680" y="685158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0644730" y="697858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759030" y="617209"/>
              <a:ext cx="120651" cy="15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0" fill="norm" stroke="1" extrusionOk="0">
                  <a:moveTo>
                    <a:pt x="0" y="4925"/>
                  </a:moveTo>
                  <a:cubicBezTo>
                    <a:pt x="1137" y="3485"/>
                    <a:pt x="2274" y="2045"/>
                    <a:pt x="4168" y="1037"/>
                  </a:cubicBezTo>
                  <a:cubicBezTo>
                    <a:pt x="6063" y="29"/>
                    <a:pt x="8716" y="-547"/>
                    <a:pt x="10800" y="749"/>
                  </a:cubicBezTo>
                  <a:cubicBezTo>
                    <a:pt x="12884" y="2045"/>
                    <a:pt x="14400" y="5213"/>
                    <a:pt x="14211" y="8237"/>
                  </a:cubicBezTo>
                  <a:cubicBezTo>
                    <a:pt x="14021" y="11261"/>
                    <a:pt x="12126" y="14141"/>
                    <a:pt x="10800" y="16301"/>
                  </a:cubicBezTo>
                  <a:cubicBezTo>
                    <a:pt x="9474" y="18461"/>
                    <a:pt x="8716" y="19901"/>
                    <a:pt x="9663" y="20477"/>
                  </a:cubicBezTo>
                  <a:cubicBezTo>
                    <a:pt x="10611" y="21053"/>
                    <a:pt x="13263" y="20765"/>
                    <a:pt x="15537" y="20333"/>
                  </a:cubicBezTo>
                  <a:cubicBezTo>
                    <a:pt x="17811" y="19901"/>
                    <a:pt x="19705" y="19325"/>
                    <a:pt x="21600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1051130" y="589908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1133117" y="539108"/>
              <a:ext cx="196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86"/>
                    <a:pt x="2735" y="9771"/>
                    <a:pt x="575" y="13371"/>
                  </a:cubicBezTo>
                  <a:cubicBezTo>
                    <a:pt x="-1585" y="16971"/>
                    <a:pt x="2735" y="192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1317830" y="647058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648030" y="647058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2237330" y="2012308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357980" y="2177408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3047613" y="1884176"/>
              <a:ext cx="345418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3" fill="norm" stroke="1" extrusionOk="0">
                  <a:moveTo>
                    <a:pt x="17937" y="1363"/>
                  </a:moveTo>
                  <a:cubicBezTo>
                    <a:pt x="18200" y="648"/>
                    <a:pt x="18464" y="-67"/>
                    <a:pt x="18595" y="5"/>
                  </a:cubicBezTo>
                  <a:cubicBezTo>
                    <a:pt x="18727" y="76"/>
                    <a:pt x="18727" y="934"/>
                    <a:pt x="17937" y="3152"/>
                  </a:cubicBezTo>
                  <a:cubicBezTo>
                    <a:pt x="17147" y="5369"/>
                    <a:pt x="15566" y="8945"/>
                    <a:pt x="13722" y="11448"/>
                  </a:cubicBezTo>
                  <a:cubicBezTo>
                    <a:pt x="11878" y="13952"/>
                    <a:pt x="9771" y="15382"/>
                    <a:pt x="7795" y="15883"/>
                  </a:cubicBezTo>
                  <a:cubicBezTo>
                    <a:pt x="5820" y="16383"/>
                    <a:pt x="3976" y="15954"/>
                    <a:pt x="2725" y="15382"/>
                  </a:cubicBezTo>
                  <a:cubicBezTo>
                    <a:pt x="1473" y="14810"/>
                    <a:pt x="815" y="14095"/>
                    <a:pt x="420" y="13379"/>
                  </a:cubicBezTo>
                  <a:cubicBezTo>
                    <a:pt x="25" y="12664"/>
                    <a:pt x="-107" y="11949"/>
                    <a:pt x="91" y="11305"/>
                  </a:cubicBezTo>
                  <a:cubicBezTo>
                    <a:pt x="288" y="10661"/>
                    <a:pt x="815" y="10089"/>
                    <a:pt x="1803" y="9732"/>
                  </a:cubicBezTo>
                  <a:cubicBezTo>
                    <a:pt x="2791" y="9374"/>
                    <a:pt x="4239" y="9231"/>
                    <a:pt x="5886" y="9946"/>
                  </a:cubicBezTo>
                  <a:cubicBezTo>
                    <a:pt x="7532" y="10661"/>
                    <a:pt x="9376" y="12235"/>
                    <a:pt x="11681" y="14309"/>
                  </a:cubicBezTo>
                  <a:cubicBezTo>
                    <a:pt x="13986" y="16383"/>
                    <a:pt x="16752" y="18958"/>
                    <a:pt x="18464" y="20246"/>
                  </a:cubicBezTo>
                  <a:cubicBezTo>
                    <a:pt x="20176" y="21533"/>
                    <a:pt x="20834" y="21533"/>
                    <a:pt x="21493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658084" y="1615343"/>
              <a:ext cx="192147" cy="76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2" fill="norm" stroke="1" extrusionOk="0">
                  <a:moveTo>
                    <a:pt x="21313" y="449"/>
                  </a:moveTo>
                  <a:cubicBezTo>
                    <a:pt x="18965" y="211"/>
                    <a:pt x="16617" y="-27"/>
                    <a:pt x="13683" y="3"/>
                  </a:cubicBezTo>
                  <a:cubicBezTo>
                    <a:pt x="10748" y="33"/>
                    <a:pt x="7226" y="330"/>
                    <a:pt x="4761" y="747"/>
                  </a:cubicBezTo>
                  <a:cubicBezTo>
                    <a:pt x="2296" y="1163"/>
                    <a:pt x="887" y="1699"/>
                    <a:pt x="300" y="2383"/>
                  </a:cubicBezTo>
                  <a:cubicBezTo>
                    <a:pt x="-287" y="3067"/>
                    <a:pt x="-52" y="3900"/>
                    <a:pt x="1356" y="4793"/>
                  </a:cubicBezTo>
                  <a:cubicBezTo>
                    <a:pt x="2765" y="5685"/>
                    <a:pt x="5348" y="6637"/>
                    <a:pt x="6874" y="7411"/>
                  </a:cubicBezTo>
                  <a:cubicBezTo>
                    <a:pt x="8400" y="8185"/>
                    <a:pt x="8870" y="8780"/>
                    <a:pt x="8283" y="9315"/>
                  </a:cubicBezTo>
                  <a:cubicBezTo>
                    <a:pt x="7696" y="9851"/>
                    <a:pt x="6052" y="10327"/>
                    <a:pt x="4291" y="10505"/>
                  </a:cubicBezTo>
                  <a:cubicBezTo>
                    <a:pt x="2530" y="10684"/>
                    <a:pt x="652" y="10565"/>
                    <a:pt x="300" y="10475"/>
                  </a:cubicBezTo>
                  <a:cubicBezTo>
                    <a:pt x="-52" y="10386"/>
                    <a:pt x="1122" y="10327"/>
                    <a:pt x="2178" y="10416"/>
                  </a:cubicBezTo>
                  <a:cubicBezTo>
                    <a:pt x="3235" y="10505"/>
                    <a:pt x="4174" y="10743"/>
                    <a:pt x="4996" y="11428"/>
                  </a:cubicBezTo>
                  <a:cubicBezTo>
                    <a:pt x="5817" y="12112"/>
                    <a:pt x="6522" y="13242"/>
                    <a:pt x="6052" y="14552"/>
                  </a:cubicBezTo>
                  <a:cubicBezTo>
                    <a:pt x="5583" y="15861"/>
                    <a:pt x="3939" y="17348"/>
                    <a:pt x="3000" y="18271"/>
                  </a:cubicBezTo>
                  <a:cubicBezTo>
                    <a:pt x="2061" y="19193"/>
                    <a:pt x="1826" y="19550"/>
                    <a:pt x="1709" y="20026"/>
                  </a:cubicBezTo>
                  <a:cubicBezTo>
                    <a:pt x="1591" y="20502"/>
                    <a:pt x="1591" y="21097"/>
                    <a:pt x="4174" y="21335"/>
                  </a:cubicBezTo>
                  <a:cubicBezTo>
                    <a:pt x="6756" y="21573"/>
                    <a:pt x="11922" y="21454"/>
                    <a:pt x="17087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987002" y="1890529"/>
              <a:ext cx="184174" cy="63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33" fill="norm" stroke="1" extrusionOk="0">
                  <a:moveTo>
                    <a:pt x="1076" y="902"/>
                  </a:moveTo>
                  <a:cubicBezTo>
                    <a:pt x="1322" y="470"/>
                    <a:pt x="1567" y="38"/>
                    <a:pt x="1690" y="2"/>
                  </a:cubicBezTo>
                  <a:cubicBezTo>
                    <a:pt x="1813" y="-34"/>
                    <a:pt x="1813" y="326"/>
                    <a:pt x="1444" y="1514"/>
                  </a:cubicBezTo>
                  <a:cubicBezTo>
                    <a:pt x="1076" y="2702"/>
                    <a:pt x="340" y="4718"/>
                    <a:pt x="94" y="6266"/>
                  </a:cubicBezTo>
                  <a:cubicBezTo>
                    <a:pt x="-151" y="7814"/>
                    <a:pt x="94" y="8894"/>
                    <a:pt x="708" y="9614"/>
                  </a:cubicBezTo>
                  <a:cubicBezTo>
                    <a:pt x="1322" y="10334"/>
                    <a:pt x="2304" y="10694"/>
                    <a:pt x="3408" y="10802"/>
                  </a:cubicBezTo>
                  <a:cubicBezTo>
                    <a:pt x="4513" y="10910"/>
                    <a:pt x="5740" y="10766"/>
                    <a:pt x="7826" y="9830"/>
                  </a:cubicBezTo>
                  <a:cubicBezTo>
                    <a:pt x="9913" y="8894"/>
                    <a:pt x="12858" y="7166"/>
                    <a:pt x="14822" y="5942"/>
                  </a:cubicBezTo>
                  <a:cubicBezTo>
                    <a:pt x="16785" y="4718"/>
                    <a:pt x="17767" y="3998"/>
                    <a:pt x="18504" y="3386"/>
                  </a:cubicBezTo>
                  <a:cubicBezTo>
                    <a:pt x="19240" y="2774"/>
                    <a:pt x="19731" y="2270"/>
                    <a:pt x="19854" y="2198"/>
                  </a:cubicBezTo>
                  <a:cubicBezTo>
                    <a:pt x="19976" y="2126"/>
                    <a:pt x="19731" y="2486"/>
                    <a:pt x="19485" y="3890"/>
                  </a:cubicBezTo>
                  <a:cubicBezTo>
                    <a:pt x="19240" y="5294"/>
                    <a:pt x="18994" y="7742"/>
                    <a:pt x="19240" y="9974"/>
                  </a:cubicBezTo>
                  <a:cubicBezTo>
                    <a:pt x="19485" y="12206"/>
                    <a:pt x="20222" y="14222"/>
                    <a:pt x="20713" y="15806"/>
                  </a:cubicBezTo>
                  <a:cubicBezTo>
                    <a:pt x="21204" y="17390"/>
                    <a:pt x="21449" y="18542"/>
                    <a:pt x="21326" y="19334"/>
                  </a:cubicBezTo>
                  <a:cubicBezTo>
                    <a:pt x="21204" y="20126"/>
                    <a:pt x="20713" y="20558"/>
                    <a:pt x="19854" y="20918"/>
                  </a:cubicBezTo>
                  <a:cubicBezTo>
                    <a:pt x="18994" y="21278"/>
                    <a:pt x="17767" y="21566"/>
                    <a:pt x="17031" y="21530"/>
                  </a:cubicBezTo>
                  <a:cubicBezTo>
                    <a:pt x="16294" y="21494"/>
                    <a:pt x="16049" y="21134"/>
                    <a:pt x="16049" y="20450"/>
                  </a:cubicBezTo>
                  <a:cubicBezTo>
                    <a:pt x="16049" y="19766"/>
                    <a:pt x="16294" y="18758"/>
                    <a:pt x="16540" y="1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282587" y="2082158"/>
              <a:ext cx="43894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43" fill="norm" stroke="1" extrusionOk="0">
                  <a:moveTo>
                    <a:pt x="18243" y="0"/>
                  </a:moveTo>
                  <a:cubicBezTo>
                    <a:pt x="13100" y="5214"/>
                    <a:pt x="7958" y="10428"/>
                    <a:pt x="4872" y="13593"/>
                  </a:cubicBezTo>
                  <a:cubicBezTo>
                    <a:pt x="1786" y="16759"/>
                    <a:pt x="758" y="17876"/>
                    <a:pt x="243" y="18900"/>
                  </a:cubicBezTo>
                  <a:cubicBezTo>
                    <a:pt x="-271" y="19924"/>
                    <a:pt x="-271" y="20855"/>
                    <a:pt x="3329" y="21228"/>
                  </a:cubicBezTo>
                  <a:cubicBezTo>
                    <a:pt x="6929" y="21600"/>
                    <a:pt x="14129" y="21414"/>
                    <a:pt x="21329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243930" y="2215508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4580480" y="2113908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4682080" y="2025008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015365" y="1906431"/>
              <a:ext cx="142966" cy="34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8" fill="norm" stroke="1" extrusionOk="0">
                  <a:moveTo>
                    <a:pt x="21455" y="1825"/>
                  </a:moveTo>
                  <a:cubicBezTo>
                    <a:pt x="20820" y="1174"/>
                    <a:pt x="20184" y="524"/>
                    <a:pt x="18755" y="198"/>
                  </a:cubicBezTo>
                  <a:cubicBezTo>
                    <a:pt x="17326" y="-127"/>
                    <a:pt x="15102" y="-127"/>
                    <a:pt x="12402" y="784"/>
                  </a:cubicBezTo>
                  <a:cubicBezTo>
                    <a:pt x="9702" y="1695"/>
                    <a:pt x="6526" y="3516"/>
                    <a:pt x="4143" y="6249"/>
                  </a:cubicBezTo>
                  <a:cubicBezTo>
                    <a:pt x="1761" y="8981"/>
                    <a:pt x="173" y="12625"/>
                    <a:pt x="14" y="15162"/>
                  </a:cubicBezTo>
                  <a:cubicBezTo>
                    <a:pt x="-145" y="17700"/>
                    <a:pt x="1126" y="19131"/>
                    <a:pt x="2396" y="20042"/>
                  </a:cubicBezTo>
                  <a:cubicBezTo>
                    <a:pt x="3667" y="20953"/>
                    <a:pt x="4937" y="21343"/>
                    <a:pt x="6526" y="21408"/>
                  </a:cubicBezTo>
                  <a:cubicBezTo>
                    <a:pt x="8114" y="21473"/>
                    <a:pt x="10020" y="21213"/>
                    <a:pt x="11926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209130" y="1993258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91"/>
                    <a:pt x="0" y="6982"/>
                    <a:pt x="0" y="10582"/>
                  </a:cubicBezTo>
                  <a:cubicBezTo>
                    <a:pt x="0" y="14182"/>
                    <a:pt x="10800" y="178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253580" y="2113908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439013" y="2005958"/>
              <a:ext cx="214618" cy="17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8" fill="norm" stroke="1" extrusionOk="0">
                  <a:moveTo>
                    <a:pt x="21472" y="0"/>
                  </a:moveTo>
                  <a:cubicBezTo>
                    <a:pt x="19143" y="5600"/>
                    <a:pt x="16813" y="11200"/>
                    <a:pt x="14378" y="14800"/>
                  </a:cubicBezTo>
                  <a:cubicBezTo>
                    <a:pt x="11943" y="18400"/>
                    <a:pt x="9401" y="20000"/>
                    <a:pt x="7601" y="20800"/>
                  </a:cubicBezTo>
                  <a:cubicBezTo>
                    <a:pt x="5801" y="21600"/>
                    <a:pt x="4743" y="21600"/>
                    <a:pt x="3578" y="20933"/>
                  </a:cubicBezTo>
                  <a:cubicBezTo>
                    <a:pt x="2413" y="20267"/>
                    <a:pt x="1143" y="18933"/>
                    <a:pt x="507" y="17467"/>
                  </a:cubicBezTo>
                  <a:cubicBezTo>
                    <a:pt x="-128" y="16000"/>
                    <a:pt x="-128" y="14400"/>
                    <a:pt x="296" y="13067"/>
                  </a:cubicBezTo>
                  <a:cubicBezTo>
                    <a:pt x="719" y="11733"/>
                    <a:pt x="1566" y="10667"/>
                    <a:pt x="4213" y="11200"/>
                  </a:cubicBezTo>
                  <a:cubicBezTo>
                    <a:pt x="6860" y="11733"/>
                    <a:pt x="11307" y="13867"/>
                    <a:pt x="14378" y="15467"/>
                  </a:cubicBezTo>
                  <a:cubicBezTo>
                    <a:pt x="17448" y="17067"/>
                    <a:pt x="19143" y="18133"/>
                    <a:pt x="20837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679030" y="1946489"/>
              <a:ext cx="93462" cy="33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346" fill="norm" stroke="1" extrusionOk="0">
                  <a:moveTo>
                    <a:pt x="1409" y="2946"/>
                  </a:moveTo>
                  <a:cubicBezTo>
                    <a:pt x="1878" y="1746"/>
                    <a:pt x="2348" y="546"/>
                    <a:pt x="3757" y="146"/>
                  </a:cubicBezTo>
                  <a:cubicBezTo>
                    <a:pt x="5165" y="-254"/>
                    <a:pt x="7513" y="146"/>
                    <a:pt x="10800" y="1613"/>
                  </a:cubicBezTo>
                  <a:cubicBezTo>
                    <a:pt x="14087" y="3079"/>
                    <a:pt x="18313" y="5613"/>
                    <a:pt x="19957" y="8479"/>
                  </a:cubicBezTo>
                  <a:cubicBezTo>
                    <a:pt x="21600" y="11346"/>
                    <a:pt x="20661" y="14546"/>
                    <a:pt x="16904" y="16746"/>
                  </a:cubicBezTo>
                  <a:cubicBezTo>
                    <a:pt x="13148" y="18946"/>
                    <a:pt x="6574" y="20146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942242" y="1980558"/>
              <a:ext cx="164826" cy="47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47" fill="norm" stroke="1" extrusionOk="0">
                  <a:moveTo>
                    <a:pt x="1255" y="0"/>
                  </a:moveTo>
                  <a:cubicBezTo>
                    <a:pt x="445" y="1152"/>
                    <a:pt x="-365" y="2304"/>
                    <a:pt x="175" y="3600"/>
                  </a:cubicBezTo>
                  <a:cubicBezTo>
                    <a:pt x="715" y="4896"/>
                    <a:pt x="2605" y="6336"/>
                    <a:pt x="4900" y="7152"/>
                  </a:cubicBezTo>
                  <a:cubicBezTo>
                    <a:pt x="7195" y="7968"/>
                    <a:pt x="9895" y="8160"/>
                    <a:pt x="12190" y="7824"/>
                  </a:cubicBezTo>
                  <a:cubicBezTo>
                    <a:pt x="14485" y="7488"/>
                    <a:pt x="16375" y="6624"/>
                    <a:pt x="17725" y="5808"/>
                  </a:cubicBezTo>
                  <a:cubicBezTo>
                    <a:pt x="19075" y="4992"/>
                    <a:pt x="19885" y="4224"/>
                    <a:pt x="20425" y="3504"/>
                  </a:cubicBezTo>
                  <a:cubicBezTo>
                    <a:pt x="20965" y="2784"/>
                    <a:pt x="21235" y="2112"/>
                    <a:pt x="20830" y="2016"/>
                  </a:cubicBezTo>
                  <a:cubicBezTo>
                    <a:pt x="20425" y="1920"/>
                    <a:pt x="19345" y="2400"/>
                    <a:pt x="19075" y="3552"/>
                  </a:cubicBezTo>
                  <a:cubicBezTo>
                    <a:pt x="18805" y="4704"/>
                    <a:pt x="19345" y="6528"/>
                    <a:pt x="19885" y="8880"/>
                  </a:cubicBezTo>
                  <a:cubicBezTo>
                    <a:pt x="20425" y="11232"/>
                    <a:pt x="20965" y="14112"/>
                    <a:pt x="20965" y="16128"/>
                  </a:cubicBezTo>
                  <a:cubicBezTo>
                    <a:pt x="20965" y="18144"/>
                    <a:pt x="20425" y="19296"/>
                    <a:pt x="19750" y="20064"/>
                  </a:cubicBezTo>
                  <a:cubicBezTo>
                    <a:pt x="19075" y="20832"/>
                    <a:pt x="18265" y="21216"/>
                    <a:pt x="17185" y="21408"/>
                  </a:cubicBezTo>
                  <a:cubicBezTo>
                    <a:pt x="16105" y="21600"/>
                    <a:pt x="14755" y="21600"/>
                    <a:pt x="13675" y="21360"/>
                  </a:cubicBezTo>
                  <a:cubicBezTo>
                    <a:pt x="12595" y="21120"/>
                    <a:pt x="11785" y="20640"/>
                    <a:pt x="12055" y="19488"/>
                  </a:cubicBezTo>
                  <a:cubicBezTo>
                    <a:pt x="12325" y="18336"/>
                    <a:pt x="13675" y="16512"/>
                    <a:pt x="15025" y="14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201846" y="2107558"/>
              <a:ext cx="42335" cy="2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0"/>
                  </a:moveTo>
                  <a:cubicBezTo>
                    <a:pt x="15120" y="4320"/>
                    <a:pt x="8640" y="8640"/>
                    <a:pt x="4860" y="11833"/>
                  </a:cubicBezTo>
                  <a:cubicBezTo>
                    <a:pt x="1080" y="15026"/>
                    <a:pt x="0" y="17092"/>
                    <a:pt x="0" y="18595"/>
                  </a:cubicBezTo>
                  <a:cubicBezTo>
                    <a:pt x="0" y="20097"/>
                    <a:pt x="1080" y="21037"/>
                    <a:pt x="4320" y="21318"/>
                  </a:cubicBezTo>
                  <a:cubicBezTo>
                    <a:pt x="7560" y="21600"/>
                    <a:pt x="12960" y="21224"/>
                    <a:pt x="1836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174330" y="2221858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282280" y="2240908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415630" y="2190108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783930" y="2126608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879180" y="2050408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290834" y="1931774"/>
              <a:ext cx="115397" cy="31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63" fill="norm" stroke="1" extrusionOk="0">
                  <a:moveTo>
                    <a:pt x="21028" y="2023"/>
                  </a:moveTo>
                  <a:cubicBezTo>
                    <a:pt x="20257" y="1303"/>
                    <a:pt x="19485" y="583"/>
                    <a:pt x="18135" y="223"/>
                  </a:cubicBezTo>
                  <a:cubicBezTo>
                    <a:pt x="16785" y="-137"/>
                    <a:pt x="14857" y="-137"/>
                    <a:pt x="12157" y="799"/>
                  </a:cubicBezTo>
                  <a:cubicBezTo>
                    <a:pt x="9457" y="1735"/>
                    <a:pt x="5985" y="3607"/>
                    <a:pt x="3478" y="6415"/>
                  </a:cubicBezTo>
                  <a:cubicBezTo>
                    <a:pt x="971" y="9223"/>
                    <a:pt x="-572" y="12967"/>
                    <a:pt x="199" y="15631"/>
                  </a:cubicBezTo>
                  <a:cubicBezTo>
                    <a:pt x="971" y="18295"/>
                    <a:pt x="4057" y="19879"/>
                    <a:pt x="6564" y="20671"/>
                  </a:cubicBezTo>
                  <a:cubicBezTo>
                    <a:pt x="9071" y="21463"/>
                    <a:pt x="10999" y="21463"/>
                    <a:pt x="1292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482430" y="2018658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75"/>
                    <a:pt x="4800" y="12150"/>
                    <a:pt x="8400" y="15750"/>
                  </a:cubicBezTo>
                  <a:cubicBezTo>
                    <a:pt x="12000" y="19350"/>
                    <a:pt x="16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507830" y="2126608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7600"/>
                    <a:pt x="600" y="13600"/>
                    <a:pt x="2400" y="10400"/>
                  </a:cubicBezTo>
                  <a:cubicBezTo>
                    <a:pt x="4200" y="7200"/>
                    <a:pt x="7500" y="4800"/>
                    <a:pt x="10950" y="3200"/>
                  </a:cubicBezTo>
                  <a:cubicBezTo>
                    <a:pt x="14400" y="1600"/>
                    <a:pt x="180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737755" y="1967858"/>
              <a:ext cx="157426" cy="21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76" fill="norm" stroke="1" extrusionOk="0">
                  <a:moveTo>
                    <a:pt x="21420" y="0"/>
                  </a:moveTo>
                  <a:cubicBezTo>
                    <a:pt x="19116" y="4569"/>
                    <a:pt x="16812" y="9138"/>
                    <a:pt x="14364" y="12669"/>
                  </a:cubicBezTo>
                  <a:cubicBezTo>
                    <a:pt x="11916" y="16200"/>
                    <a:pt x="9324" y="18692"/>
                    <a:pt x="7308" y="20042"/>
                  </a:cubicBezTo>
                  <a:cubicBezTo>
                    <a:pt x="5292" y="21392"/>
                    <a:pt x="3852" y="21600"/>
                    <a:pt x="2700" y="21185"/>
                  </a:cubicBezTo>
                  <a:cubicBezTo>
                    <a:pt x="1548" y="20769"/>
                    <a:pt x="684" y="19731"/>
                    <a:pt x="252" y="18588"/>
                  </a:cubicBezTo>
                  <a:cubicBezTo>
                    <a:pt x="-180" y="17446"/>
                    <a:pt x="-180" y="16200"/>
                    <a:pt x="1260" y="14850"/>
                  </a:cubicBezTo>
                  <a:cubicBezTo>
                    <a:pt x="2700" y="13500"/>
                    <a:pt x="5580" y="12046"/>
                    <a:pt x="8892" y="12358"/>
                  </a:cubicBezTo>
                  <a:cubicBezTo>
                    <a:pt x="12204" y="12669"/>
                    <a:pt x="15948" y="14746"/>
                    <a:pt x="19692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971380" y="1967858"/>
              <a:ext cx="5836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4469" y="0"/>
                  </a:moveTo>
                  <a:cubicBezTo>
                    <a:pt x="10428" y="3257"/>
                    <a:pt x="16386" y="6514"/>
                    <a:pt x="18993" y="9514"/>
                  </a:cubicBezTo>
                  <a:cubicBezTo>
                    <a:pt x="21600" y="12514"/>
                    <a:pt x="20855" y="15257"/>
                    <a:pt x="17131" y="17229"/>
                  </a:cubicBezTo>
                  <a:cubicBezTo>
                    <a:pt x="13407" y="19200"/>
                    <a:pt x="6703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040657" y="1739258"/>
              <a:ext cx="102174" cy="12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76" fill="norm" stroke="1" extrusionOk="0">
                  <a:moveTo>
                    <a:pt x="2709" y="0"/>
                  </a:moveTo>
                  <a:cubicBezTo>
                    <a:pt x="4869" y="360"/>
                    <a:pt x="7029" y="720"/>
                    <a:pt x="8325" y="1800"/>
                  </a:cubicBezTo>
                  <a:cubicBezTo>
                    <a:pt x="9621" y="2880"/>
                    <a:pt x="10053" y="4680"/>
                    <a:pt x="10053" y="6660"/>
                  </a:cubicBezTo>
                  <a:cubicBezTo>
                    <a:pt x="10053" y="8640"/>
                    <a:pt x="9621" y="10800"/>
                    <a:pt x="8325" y="12600"/>
                  </a:cubicBezTo>
                  <a:cubicBezTo>
                    <a:pt x="7029" y="14400"/>
                    <a:pt x="4869" y="15840"/>
                    <a:pt x="2925" y="17280"/>
                  </a:cubicBezTo>
                  <a:cubicBezTo>
                    <a:pt x="981" y="18720"/>
                    <a:pt x="-747" y="20160"/>
                    <a:pt x="333" y="20880"/>
                  </a:cubicBezTo>
                  <a:cubicBezTo>
                    <a:pt x="1413" y="21600"/>
                    <a:pt x="5301" y="21600"/>
                    <a:pt x="9189" y="21240"/>
                  </a:cubicBezTo>
                  <a:cubicBezTo>
                    <a:pt x="13077" y="20880"/>
                    <a:pt x="16965" y="20160"/>
                    <a:pt x="2085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269310" y="1993258"/>
              <a:ext cx="180908" cy="46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99" fill="norm" stroke="1" extrusionOk="0">
                  <a:moveTo>
                    <a:pt x="2296" y="0"/>
                  </a:moveTo>
                  <a:cubicBezTo>
                    <a:pt x="1303" y="291"/>
                    <a:pt x="310" y="581"/>
                    <a:pt x="61" y="1453"/>
                  </a:cubicBezTo>
                  <a:cubicBezTo>
                    <a:pt x="-187" y="2325"/>
                    <a:pt x="310" y="3778"/>
                    <a:pt x="1799" y="4843"/>
                  </a:cubicBezTo>
                  <a:cubicBezTo>
                    <a:pt x="3289" y="5909"/>
                    <a:pt x="5772" y="6587"/>
                    <a:pt x="8379" y="6296"/>
                  </a:cubicBezTo>
                  <a:cubicBezTo>
                    <a:pt x="10985" y="6005"/>
                    <a:pt x="13716" y="4746"/>
                    <a:pt x="15330" y="3874"/>
                  </a:cubicBezTo>
                  <a:cubicBezTo>
                    <a:pt x="16944" y="3003"/>
                    <a:pt x="17441" y="2518"/>
                    <a:pt x="17813" y="1986"/>
                  </a:cubicBezTo>
                  <a:cubicBezTo>
                    <a:pt x="18185" y="1453"/>
                    <a:pt x="18434" y="872"/>
                    <a:pt x="18558" y="920"/>
                  </a:cubicBezTo>
                  <a:cubicBezTo>
                    <a:pt x="18682" y="969"/>
                    <a:pt x="18682" y="1647"/>
                    <a:pt x="19054" y="3051"/>
                  </a:cubicBezTo>
                  <a:cubicBezTo>
                    <a:pt x="19427" y="4456"/>
                    <a:pt x="20172" y="6587"/>
                    <a:pt x="20668" y="9057"/>
                  </a:cubicBezTo>
                  <a:cubicBezTo>
                    <a:pt x="21165" y="11526"/>
                    <a:pt x="21413" y="14335"/>
                    <a:pt x="21041" y="16418"/>
                  </a:cubicBezTo>
                  <a:cubicBezTo>
                    <a:pt x="20668" y="18500"/>
                    <a:pt x="19675" y="19857"/>
                    <a:pt x="18558" y="20631"/>
                  </a:cubicBezTo>
                  <a:cubicBezTo>
                    <a:pt x="17441" y="21406"/>
                    <a:pt x="16199" y="21600"/>
                    <a:pt x="15082" y="21455"/>
                  </a:cubicBezTo>
                  <a:cubicBezTo>
                    <a:pt x="13965" y="21309"/>
                    <a:pt x="12972" y="20825"/>
                    <a:pt x="12847" y="19760"/>
                  </a:cubicBezTo>
                  <a:cubicBezTo>
                    <a:pt x="12723" y="18694"/>
                    <a:pt x="13468" y="17048"/>
                    <a:pt x="14213" y="15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535309" y="2126608"/>
              <a:ext cx="39322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19" fill="norm" stroke="1" extrusionOk="0">
                  <a:moveTo>
                    <a:pt x="21119" y="0"/>
                  </a:moveTo>
                  <a:cubicBezTo>
                    <a:pt x="16572" y="642"/>
                    <a:pt x="12024" y="1283"/>
                    <a:pt x="8045" y="4384"/>
                  </a:cubicBezTo>
                  <a:cubicBezTo>
                    <a:pt x="4066" y="7485"/>
                    <a:pt x="656" y="13046"/>
                    <a:pt x="87" y="16360"/>
                  </a:cubicBezTo>
                  <a:cubicBezTo>
                    <a:pt x="-481" y="19675"/>
                    <a:pt x="1793" y="20745"/>
                    <a:pt x="5203" y="21172"/>
                  </a:cubicBezTo>
                  <a:cubicBezTo>
                    <a:pt x="8614" y="21600"/>
                    <a:pt x="13161" y="21386"/>
                    <a:pt x="17708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536530" y="2228208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650830" y="2247258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799965" y="2171008"/>
              <a:ext cx="111216" cy="13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19" fill="norm" stroke="1" extrusionOk="0">
                  <a:moveTo>
                    <a:pt x="1851" y="975"/>
                  </a:moveTo>
                  <a:cubicBezTo>
                    <a:pt x="3888" y="330"/>
                    <a:pt x="5926" y="-315"/>
                    <a:pt x="7149" y="169"/>
                  </a:cubicBezTo>
                  <a:cubicBezTo>
                    <a:pt x="8371" y="652"/>
                    <a:pt x="8779" y="2264"/>
                    <a:pt x="7964" y="5004"/>
                  </a:cubicBezTo>
                  <a:cubicBezTo>
                    <a:pt x="7149" y="7745"/>
                    <a:pt x="5111" y="11613"/>
                    <a:pt x="3277" y="14515"/>
                  </a:cubicBezTo>
                  <a:cubicBezTo>
                    <a:pt x="1443" y="17416"/>
                    <a:pt x="-187" y="19351"/>
                    <a:pt x="17" y="20318"/>
                  </a:cubicBezTo>
                  <a:cubicBezTo>
                    <a:pt x="221" y="21285"/>
                    <a:pt x="2258" y="21285"/>
                    <a:pt x="6130" y="20801"/>
                  </a:cubicBezTo>
                  <a:cubicBezTo>
                    <a:pt x="10002" y="20318"/>
                    <a:pt x="15707" y="19351"/>
                    <a:pt x="21413" y="18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019130" y="2069458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200"/>
                    <a:pt x="11917" y="10800"/>
                    <a:pt x="15517" y="7200"/>
                  </a:cubicBezTo>
                  <a:cubicBezTo>
                    <a:pt x="19117" y="3600"/>
                    <a:pt x="203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9121672" y="1999608"/>
              <a:ext cx="308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2919"/>
                    <a:pt x="799" y="5838"/>
                    <a:pt x="79" y="9146"/>
                  </a:cubicBezTo>
                  <a:cubicBezTo>
                    <a:pt x="-641" y="12454"/>
                    <a:pt x="3679" y="16151"/>
                    <a:pt x="7999" y="18292"/>
                  </a:cubicBezTo>
                  <a:cubicBezTo>
                    <a:pt x="12319" y="20432"/>
                    <a:pt x="16639" y="21016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400130" y="2126608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863680" y="2113908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0098630" y="2107558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0898730" y="1607862"/>
              <a:ext cx="156865" cy="82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49" fill="norm" stroke="1" extrusionOk="0">
                  <a:moveTo>
                    <a:pt x="10368" y="780"/>
                  </a:moveTo>
                  <a:cubicBezTo>
                    <a:pt x="10944" y="503"/>
                    <a:pt x="11520" y="226"/>
                    <a:pt x="12528" y="87"/>
                  </a:cubicBezTo>
                  <a:cubicBezTo>
                    <a:pt x="13536" y="-51"/>
                    <a:pt x="14976" y="-51"/>
                    <a:pt x="16848" y="281"/>
                  </a:cubicBezTo>
                  <a:cubicBezTo>
                    <a:pt x="18720" y="614"/>
                    <a:pt x="21024" y="1278"/>
                    <a:pt x="21312" y="2247"/>
                  </a:cubicBezTo>
                  <a:cubicBezTo>
                    <a:pt x="21600" y="3217"/>
                    <a:pt x="19872" y="4491"/>
                    <a:pt x="17424" y="5681"/>
                  </a:cubicBezTo>
                  <a:cubicBezTo>
                    <a:pt x="14976" y="6872"/>
                    <a:pt x="11808" y="7980"/>
                    <a:pt x="9936" y="8977"/>
                  </a:cubicBezTo>
                  <a:cubicBezTo>
                    <a:pt x="8064" y="9974"/>
                    <a:pt x="7488" y="10860"/>
                    <a:pt x="7920" y="11746"/>
                  </a:cubicBezTo>
                  <a:cubicBezTo>
                    <a:pt x="8352" y="12632"/>
                    <a:pt x="9792" y="13518"/>
                    <a:pt x="11376" y="14626"/>
                  </a:cubicBezTo>
                  <a:cubicBezTo>
                    <a:pt x="12960" y="15734"/>
                    <a:pt x="14688" y="17063"/>
                    <a:pt x="14976" y="18060"/>
                  </a:cubicBezTo>
                  <a:cubicBezTo>
                    <a:pt x="15264" y="19057"/>
                    <a:pt x="14112" y="19721"/>
                    <a:pt x="11376" y="20247"/>
                  </a:cubicBezTo>
                  <a:cubicBezTo>
                    <a:pt x="8640" y="20774"/>
                    <a:pt x="4320" y="21161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260130" y="3245954"/>
              <a:ext cx="142301" cy="34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92" fill="norm" stroke="1" extrusionOk="0">
                  <a:moveTo>
                    <a:pt x="21045" y="1463"/>
                  </a:moveTo>
                  <a:cubicBezTo>
                    <a:pt x="18854" y="808"/>
                    <a:pt x="16662" y="154"/>
                    <a:pt x="14941" y="23"/>
                  </a:cubicBezTo>
                  <a:cubicBezTo>
                    <a:pt x="13219" y="-108"/>
                    <a:pt x="11967" y="285"/>
                    <a:pt x="9462" y="2183"/>
                  </a:cubicBezTo>
                  <a:cubicBezTo>
                    <a:pt x="6958" y="4081"/>
                    <a:pt x="3202" y="7485"/>
                    <a:pt x="1323" y="10299"/>
                  </a:cubicBezTo>
                  <a:cubicBezTo>
                    <a:pt x="-555" y="13114"/>
                    <a:pt x="-555" y="15339"/>
                    <a:pt x="2106" y="17107"/>
                  </a:cubicBezTo>
                  <a:cubicBezTo>
                    <a:pt x="4767" y="18874"/>
                    <a:pt x="10088" y="20183"/>
                    <a:pt x="1541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478993" y="3320408"/>
              <a:ext cx="3138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221"/>
                    <a:pt x="-1582" y="6442"/>
                    <a:pt x="1118" y="10042"/>
                  </a:cubicBezTo>
                  <a:cubicBezTo>
                    <a:pt x="3818" y="13642"/>
                    <a:pt x="11918" y="1762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586580" y="3443175"/>
              <a:ext cx="1143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0800"/>
                    <a:pt x="8000" y="0"/>
                    <a:pt x="11600" y="0"/>
                  </a:cubicBezTo>
                  <a:cubicBezTo>
                    <a:pt x="15200" y="0"/>
                    <a:pt x="18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2818265" y="3282308"/>
              <a:ext cx="200116" cy="19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62" fill="norm" stroke="1" extrusionOk="0">
                  <a:moveTo>
                    <a:pt x="21496" y="0"/>
                  </a:moveTo>
                  <a:cubicBezTo>
                    <a:pt x="20359" y="227"/>
                    <a:pt x="19222" y="455"/>
                    <a:pt x="18427" y="1137"/>
                  </a:cubicBezTo>
                  <a:cubicBezTo>
                    <a:pt x="17631" y="1819"/>
                    <a:pt x="17176" y="2956"/>
                    <a:pt x="16608" y="6025"/>
                  </a:cubicBezTo>
                  <a:cubicBezTo>
                    <a:pt x="16039" y="9095"/>
                    <a:pt x="15357" y="14097"/>
                    <a:pt x="14561" y="16939"/>
                  </a:cubicBezTo>
                  <a:cubicBezTo>
                    <a:pt x="13765" y="19781"/>
                    <a:pt x="12856" y="20463"/>
                    <a:pt x="11151" y="20918"/>
                  </a:cubicBezTo>
                  <a:cubicBezTo>
                    <a:pt x="9445" y="21373"/>
                    <a:pt x="6944" y="21600"/>
                    <a:pt x="5239" y="21373"/>
                  </a:cubicBezTo>
                  <a:cubicBezTo>
                    <a:pt x="3534" y="21145"/>
                    <a:pt x="2624" y="20463"/>
                    <a:pt x="1715" y="19326"/>
                  </a:cubicBezTo>
                  <a:cubicBezTo>
                    <a:pt x="805" y="18189"/>
                    <a:pt x="-104" y="16598"/>
                    <a:pt x="10" y="15688"/>
                  </a:cubicBezTo>
                  <a:cubicBezTo>
                    <a:pt x="123" y="14779"/>
                    <a:pt x="1260" y="14552"/>
                    <a:pt x="4784" y="15575"/>
                  </a:cubicBezTo>
                  <a:cubicBezTo>
                    <a:pt x="8309" y="16598"/>
                    <a:pt x="14220" y="18872"/>
                    <a:pt x="20132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119980" y="3237858"/>
              <a:ext cx="10120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0" y="0"/>
                  </a:moveTo>
                  <a:cubicBezTo>
                    <a:pt x="7344" y="2057"/>
                    <a:pt x="14688" y="4114"/>
                    <a:pt x="18144" y="7007"/>
                  </a:cubicBezTo>
                  <a:cubicBezTo>
                    <a:pt x="21600" y="9900"/>
                    <a:pt x="21168" y="13629"/>
                    <a:pt x="18792" y="16200"/>
                  </a:cubicBezTo>
                  <a:cubicBezTo>
                    <a:pt x="16416" y="18771"/>
                    <a:pt x="12096" y="20186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612015" y="3288658"/>
              <a:ext cx="14931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6593" y="4896"/>
                    <a:pt x="11726" y="9792"/>
                    <a:pt x="8531" y="12672"/>
                  </a:cubicBezTo>
                  <a:cubicBezTo>
                    <a:pt x="5337" y="15552"/>
                    <a:pt x="3816" y="16416"/>
                    <a:pt x="2447" y="17568"/>
                  </a:cubicBezTo>
                  <a:cubicBezTo>
                    <a:pt x="1078" y="18720"/>
                    <a:pt x="-139" y="20160"/>
                    <a:pt x="13" y="20880"/>
                  </a:cubicBezTo>
                  <a:cubicBezTo>
                    <a:pt x="165" y="21600"/>
                    <a:pt x="1686" y="21600"/>
                    <a:pt x="5489" y="21600"/>
                  </a:cubicBezTo>
                  <a:cubicBezTo>
                    <a:pt x="9292" y="21600"/>
                    <a:pt x="15376" y="21600"/>
                    <a:pt x="214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608930" y="3504558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002630" y="3256908"/>
              <a:ext cx="1" cy="222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721850" y="3383908"/>
              <a:ext cx="210681" cy="16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7" fill="norm" stroke="1" extrusionOk="0">
                  <a:moveTo>
                    <a:pt x="13723" y="3240"/>
                  </a:moveTo>
                  <a:cubicBezTo>
                    <a:pt x="15235" y="1620"/>
                    <a:pt x="16747" y="0"/>
                    <a:pt x="17071" y="0"/>
                  </a:cubicBezTo>
                  <a:cubicBezTo>
                    <a:pt x="17395" y="0"/>
                    <a:pt x="16531" y="1620"/>
                    <a:pt x="13831" y="4455"/>
                  </a:cubicBezTo>
                  <a:cubicBezTo>
                    <a:pt x="11131" y="7290"/>
                    <a:pt x="6595" y="11340"/>
                    <a:pt x="3787" y="14310"/>
                  </a:cubicBezTo>
                  <a:cubicBezTo>
                    <a:pt x="979" y="17280"/>
                    <a:pt x="-101" y="19170"/>
                    <a:pt x="7" y="20250"/>
                  </a:cubicBezTo>
                  <a:cubicBezTo>
                    <a:pt x="115" y="21330"/>
                    <a:pt x="1411" y="21600"/>
                    <a:pt x="5191" y="21465"/>
                  </a:cubicBezTo>
                  <a:cubicBezTo>
                    <a:pt x="8971" y="21330"/>
                    <a:pt x="15235" y="20790"/>
                    <a:pt x="2149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761080" y="3618858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5143" y="8100"/>
                    <a:pt x="10286" y="16200"/>
                    <a:pt x="13886" y="18900"/>
                  </a:cubicBezTo>
                  <a:cubicBezTo>
                    <a:pt x="17486" y="21600"/>
                    <a:pt x="19543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406853" y="3442000"/>
              <a:ext cx="198289" cy="25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07" fill="norm" stroke="1" extrusionOk="0">
                  <a:moveTo>
                    <a:pt x="13885" y="1540"/>
                  </a:moveTo>
                  <a:cubicBezTo>
                    <a:pt x="12771" y="1180"/>
                    <a:pt x="11658" y="820"/>
                    <a:pt x="10545" y="640"/>
                  </a:cubicBezTo>
                  <a:cubicBezTo>
                    <a:pt x="9431" y="460"/>
                    <a:pt x="8318" y="460"/>
                    <a:pt x="7316" y="910"/>
                  </a:cubicBezTo>
                  <a:cubicBezTo>
                    <a:pt x="6314" y="1360"/>
                    <a:pt x="5423" y="2260"/>
                    <a:pt x="4198" y="4690"/>
                  </a:cubicBezTo>
                  <a:cubicBezTo>
                    <a:pt x="2974" y="7120"/>
                    <a:pt x="1415" y="11080"/>
                    <a:pt x="635" y="13600"/>
                  </a:cubicBezTo>
                  <a:cubicBezTo>
                    <a:pt x="-144" y="16120"/>
                    <a:pt x="-144" y="17200"/>
                    <a:pt x="301" y="18280"/>
                  </a:cubicBezTo>
                  <a:cubicBezTo>
                    <a:pt x="747" y="19360"/>
                    <a:pt x="1637" y="20440"/>
                    <a:pt x="3308" y="20980"/>
                  </a:cubicBezTo>
                  <a:cubicBezTo>
                    <a:pt x="4978" y="21520"/>
                    <a:pt x="7427" y="21520"/>
                    <a:pt x="10656" y="19990"/>
                  </a:cubicBezTo>
                  <a:cubicBezTo>
                    <a:pt x="13885" y="18460"/>
                    <a:pt x="17893" y="15400"/>
                    <a:pt x="19675" y="12070"/>
                  </a:cubicBezTo>
                  <a:cubicBezTo>
                    <a:pt x="21456" y="8740"/>
                    <a:pt x="21011" y="5140"/>
                    <a:pt x="19786" y="2980"/>
                  </a:cubicBezTo>
                  <a:cubicBezTo>
                    <a:pt x="18561" y="820"/>
                    <a:pt x="16557" y="100"/>
                    <a:pt x="14776" y="10"/>
                  </a:cubicBezTo>
                  <a:cubicBezTo>
                    <a:pt x="12994" y="-80"/>
                    <a:pt x="11435" y="460"/>
                    <a:pt x="9877" y="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271388" y="2412358"/>
              <a:ext cx="68729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842" y="21600"/>
                  </a:moveTo>
                  <a:cubicBezTo>
                    <a:pt x="378" y="19543"/>
                    <a:pt x="-86" y="17486"/>
                    <a:pt x="13" y="16457"/>
                  </a:cubicBezTo>
                  <a:cubicBezTo>
                    <a:pt x="113" y="15429"/>
                    <a:pt x="775" y="15429"/>
                    <a:pt x="2432" y="13886"/>
                  </a:cubicBezTo>
                  <a:cubicBezTo>
                    <a:pt x="4088" y="12343"/>
                    <a:pt x="6739" y="9257"/>
                    <a:pt x="9455" y="7714"/>
                  </a:cubicBezTo>
                  <a:cubicBezTo>
                    <a:pt x="12172" y="6171"/>
                    <a:pt x="14954" y="6171"/>
                    <a:pt x="16843" y="6171"/>
                  </a:cubicBezTo>
                  <a:cubicBezTo>
                    <a:pt x="18731" y="6171"/>
                    <a:pt x="19725" y="6171"/>
                    <a:pt x="20421" y="5657"/>
                  </a:cubicBezTo>
                  <a:cubicBezTo>
                    <a:pt x="21116" y="5143"/>
                    <a:pt x="21514" y="4114"/>
                    <a:pt x="21514" y="3086"/>
                  </a:cubicBezTo>
                  <a:cubicBezTo>
                    <a:pt x="21514" y="2057"/>
                    <a:pt x="21116" y="1029"/>
                    <a:pt x="20553" y="514"/>
                  </a:cubicBezTo>
                  <a:cubicBezTo>
                    <a:pt x="19990" y="0"/>
                    <a:pt x="19261" y="0"/>
                    <a:pt x="18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7285313" y="2494908"/>
              <a:ext cx="711468" cy="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53" fill="norm" stroke="1" extrusionOk="0">
                  <a:moveTo>
                    <a:pt x="3085" y="2817"/>
                  </a:moveTo>
                  <a:cubicBezTo>
                    <a:pt x="2251" y="6574"/>
                    <a:pt x="1418" y="10330"/>
                    <a:pt x="841" y="13148"/>
                  </a:cubicBezTo>
                  <a:cubicBezTo>
                    <a:pt x="264" y="15965"/>
                    <a:pt x="-56" y="17843"/>
                    <a:pt x="8" y="19252"/>
                  </a:cubicBezTo>
                  <a:cubicBezTo>
                    <a:pt x="72" y="20661"/>
                    <a:pt x="521" y="21600"/>
                    <a:pt x="1739" y="21130"/>
                  </a:cubicBezTo>
                  <a:cubicBezTo>
                    <a:pt x="2956" y="20661"/>
                    <a:pt x="4943" y="18783"/>
                    <a:pt x="7219" y="15026"/>
                  </a:cubicBezTo>
                  <a:cubicBezTo>
                    <a:pt x="9494" y="11270"/>
                    <a:pt x="12058" y="5635"/>
                    <a:pt x="14494" y="2817"/>
                  </a:cubicBezTo>
                  <a:cubicBezTo>
                    <a:pt x="16929" y="0"/>
                    <a:pt x="19237" y="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018630" y="2564758"/>
              <a:ext cx="711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3" y="16200"/>
                    <a:pt x="3986" y="10800"/>
                    <a:pt x="6268" y="7650"/>
                  </a:cubicBezTo>
                  <a:cubicBezTo>
                    <a:pt x="8550" y="4500"/>
                    <a:pt x="11121" y="3600"/>
                    <a:pt x="13725" y="2700"/>
                  </a:cubicBezTo>
                  <a:cubicBezTo>
                    <a:pt x="16329" y="1800"/>
                    <a:pt x="1896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018630" y="2660008"/>
              <a:ext cx="641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0" y="16457"/>
                    <a:pt x="5560" y="11314"/>
                    <a:pt x="8305" y="8229"/>
                  </a:cubicBezTo>
                  <a:cubicBezTo>
                    <a:pt x="11050" y="5143"/>
                    <a:pt x="13758" y="4114"/>
                    <a:pt x="15968" y="3086"/>
                  </a:cubicBezTo>
                  <a:cubicBezTo>
                    <a:pt x="18178" y="2057"/>
                    <a:pt x="1988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062580" y="4050658"/>
              <a:ext cx="9982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9" y="21150"/>
                    <a:pt x="357" y="20700"/>
                    <a:pt x="524" y="20250"/>
                  </a:cubicBezTo>
                  <a:cubicBezTo>
                    <a:pt x="692" y="19800"/>
                    <a:pt x="847" y="19350"/>
                    <a:pt x="1010" y="18900"/>
                  </a:cubicBezTo>
                  <a:cubicBezTo>
                    <a:pt x="1173" y="18450"/>
                    <a:pt x="1342" y="18000"/>
                    <a:pt x="1516" y="17550"/>
                  </a:cubicBezTo>
                  <a:cubicBezTo>
                    <a:pt x="1690" y="17100"/>
                    <a:pt x="1869" y="16650"/>
                    <a:pt x="2054" y="16312"/>
                  </a:cubicBezTo>
                  <a:cubicBezTo>
                    <a:pt x="2240" y="15975"/>
                    <a:pt x="2432" y="15750"/>
                    <a:pt x="2608" y="15525"/>
                  </a:cubicBezTo>
                  <a:cubicBezTo>
                    <a:pt x="2785" y="15300"/>
                    <a:pt x="2945" y="15075"/>
                    <a:pt x="3119" y="14738"/>
                  </a:cubicBezTo>
                  <a:cubicBezTo>
                    <a:pt x="3293" y="14400"/>
                    <a:pt x="3481" y="13950"/>
                    <a:pt x="3646" y="13500"/>
                  </a:cubicBezTo>
                  <a:cubicBezTo>
                    <a:pt x="3811" y="13050"/>
                    <a:pt x="3953" y="12600"/>
                    <a:pt x="4097" y="12150"/>
                  </a:cubicBezTo>
                  <a:cubicBezTo>
                    <a:pt x="4241" y="11700"/>
                    <a:pt x="4388" y="11250"/>
                    <a:pt x="4546" y="10800"/>
                  </a:cubicBezTo>
                  <a:cubicBezTo>
                    <a:pt x="4704" y="10350"/>
                    <a:pt x="4873" y="9900"/>
                    <a:pt x="5043" y="9563"/>
                  </a:cubicBezTo>
                  <a:cubicBezTo>
                    <a:pt x="5212" y="9225"/>
                    <a:pt x="5382" y="9000"/>
                    <a:pt x="5551" y="8550"/>
                  </a:cubicBezTo>
                  <a:cubicBezTo>
                    <a:pt x="5721" y="8100"/>
                    <a:pt x="5890" y="7425"/>
                    <a:pt x="6071" y="6975"/>
                  </a:cubicBezTo>
                  <a:cubicBezTo>
                    <a:pt x="6252" y="6525"/>
                    <a:pt x="6444" y="6300"/>
                    <a:pt x="6634" y="5962"/>
                  </a:cubicBezTo>
                  <a:cubicBezTo>
                    <a:pt x="6824" y="5625"/>
                    <a:pt x="7012" y="5175"/>
                    <a:pt x="7200" y="4837"/>
                  </a:cubicBezTo>
                  <a:cubicBezTo>
                    <a:pt x="7388" y="4500"/>
                    <a:pt x="7576" y="4275"/>
                    <a:pt x="7768" y="3938"/>
                  </a:cubicBezTo>
                  <a:cubicBezTo>
                    <a:pt x="7960" y="3600"/>
                    <a:pt x="8157" y="3150"/>
                    <a:pt x="8356" y="2812"/>
                  </a:cubicBezTo>
                  <a:cubicBezTo>
                    <a:pt x="8556" y="2475"/>
                    <a:pt x="8757" y="2250"/>
                    <a:pt x="8908" y="2025"/>
                  </a:cubicBezTo>
                  <a:cubicBezTo>
                    <a:pt x="9060" y="1800"/>
                    <a:pt x="9160" y="1575"/>
                    <a:pt x="9266" y="1350"/>
                  </a:cubicBezTo>
                  <a:cubicBezTo>
                    <a:pt x="9371" y="1125"/>
                    <a:pt x="9481" y="900"/>
                    <a:pt x="9591" y="787"/>
                  </a:cubicBezTo>
                  <a:cubicBezTo>
                    <a:pt x="9701" y="675"/>
                    <a:pt x="9811" y="675"/>
                    <a:pt x="9918" y="675"/>
                  </a:cubicBezTo>
                  <a:cubicBezTo>
                    <a:pt x="10026" y="675"/>
                    <a:pt x="10131" y="675"/>
                    <a:pt x="10237" y="562"/>
                  </a:cubicBezTo>
                  <a:cubicBezTo>
                    <a:pt x="10342" y="450"/>
                    <a:pt x="10447" y="225"/>
                    <a:pt x="10564" y="113"/>
                  </a:cubicBezTo>
                  <a:cubicBezTo>
                    <a:pt x="10681" y="0"/>
                    <a:pt x="10809" y="0"/>
                    <a:pt x="10921" y="0"/>
                  </a:cubicBezTo>
                  <a:cubicBezTo>
                    <a:pt x="11034" y="0"/>
                    <a:pt x="11130" y="0"/>
                    <a:pt x="11240" y="0"/>
                  </a:cubicBezTo>
                  <a:cubicBezTo>
                    <a:pt x="11350" y="0"/>
                    <a:pt x="11473" y="0"/>
                    <a:pt x="11592" y="0"/>
                  </a:cubicBezTo>
                  <a:cubicBezTo>
                    <a:pt x="11711" y="0"/>
                    <a:pt x="11826" y="0"/>
                    <a:pt x="11952" y="0"/>
                  </a:cubicBezTo>
                  <a:cubicBezTo>
                    <a:pt x="12078" y="0"/>
                    <a:pt x="12215" y="0"/>
                    <a:pt x="12403" y="0"/>
                  </a:cubicBezTo>
                  <a:cubicBezTo>
                    <a:pt x="12591" y="0"/>
                    <a:pt x="12829" y="0"/>
                    <a:pt x="13010" y="113"/>
                  </a:cubicBezTo>
                  <a:cubicBezTo>
                    <a:pt x="13191" y="225"/>
                    <a:pt x="13315" y="450"/>
                    <a:pt x="13495" y="787"/>
                  </a:cubicBezTo>
                  <a:cubicBezTo>
                    <a:pt x="13676" y="1125"/>
                    <a:pt x="13915" y="1575"/>
                    <a:pt x="14091" y="1912"/>
                  </a:cubicBezTo>
                  <a:cubicBezTo>
                    <a:pt x="14267" y="2250"/>
                    <a:pt x="14382" y="2475"/>
                    <a:pt x="14565" y="2812"/>
                  </a:cubicBezTo>
                  <a:cubicBezTo>
                    <a:pt x="14748" y="3150"/>
                    <a:pt x="15000" y="3600"/>
                    <a:pt x="15174" y="3938"/>
                  </a:cubicBezTo>
                  <a:cubicBezTo>
                    <a:pt x="15348" y="4275"/>
                    <a:pt x="15444" y="4500"/>
                    <a:pt x="15552" y="4725"/>
                  </a:cubicBezTo>
                  <a:cubicBezTo>
                    <a:pt x="15660" y="4950"/>
                    <a:pt x="15779" y="5175"/>
                    <a:pt x="15895" y="5400"/>
                  </a:cubicBezTo>
                  <a:cubicBezTo>
                    <a:pt x="16012" y="5625"/>
                    <a:pt x="16127" y="5850"/>
                    <a:pt x="16246" y="6188"/>
                  </a:cubicBezTo>
                  <a:cubicBezTo>
                    <a:pt x="16365" y="6525"/>
                    <a:pt x="16489" y="6975"/>
                    <a:pt x="16596" y="7200"/>
                  </a:cubicBezTo>
                  <a:cubicBezTo>
                    <a:pt x="16704" y="7425"/>
                    <a:pt x="16795" y="7425"/>
                    <a:pt x="16903" y="7538"/>
                  </a:cubicBezTo>
                  <a:cubicBezTo>
                    <a:pt x="17011" y="7650"/>
                    <a:pt x="17134" y="7875"/>
                    <a:pt x="17244" y="8100"/>
                  </a:cubicBezTo>
                  <a:cubicBezTo>
                    <a:pt x="17354" y="8325"/>
                    <a:pt x="17450" y="8550"/>
                    <a:pt x="17553" y="8775"/>
                  </a:cubicBezTo>
                  <a:cubicBezTo>
                    <a:pt x="17656" y="9000"/>
                    <a:pt x="17766" y="9225"/>
                    <a:pt x="17973" y="9563"/>
                  </a:cubicBezTo>
                  <a:cubicBezTo>
                    <a:pt x="18179" y="9900"/>
                    <a:pt x="18481" y="10350"/>
                    <a:pt x="18728" y="10687"/>
                  </a:cubicBezTo>
                  <a:cubicBezTo>
                    <a:pt x="18976" y="11025"/>
                    <a:pt x="19168" y="11250"/>
                    <a:pt x="19356" y="11587"/>
                  </a:cubicBezTo>
                  <a:cubicBezTo>
                    <a:pt x="19544" y="11925"/>
                    <a:pt x="19727" y="12375"/>
                    <a:pt x="19933" y="12825"/>
                  </a:cubicBezTo>
                  <a:cubicBezTo>
                    <a:pt x="20139" y="13275"/>
                    <a:pt x="20368" y="13725"/>
                    <a:pt x="20599" y="14287"/>
                  </a:cubicBezTo>
                  <a:cubicBezTo>
                    <a:pt x="20831" y="14850"/>
                    <a:pt x="21064" y="15525"/>
                    <a:pt x="21231" y="16088"/>
                  </a:cubicBezTo>
                  <a:cubicBezTo>
                    <a:pt x="21398" y="16650"/>
                    <a:pt x="21499" y="1710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193813" y="4563878"/>
              <a:ext cx="198989" cy="52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2" fill="norm" stroke="1" extrusionOk="0">
                  <a:moveTo>
                    <a:pt x="909" y="307"/>
                  </a:moveTo>
                  <a:cubicBezTo>
                    <a:pt x="455" y="2224"/>
                    <a:pt x="0" y="4140"/>
                    <a:pt x="0" y="5533"/>
                  </a:cubicBezTo>
                  <a:cubicBezTo>
                    <a:pt x="0" y="6927"/>
                    <a:pt x="455" y="7798"/>
                    <a:pt x="1137" y="8364"/>
                  </a:cubicBezTo>
                  <a:cubicBezTo>
                    <a:pt x="1819" y="8930"/>
                    <a:pt x="2728" y="9191"/>
                    <a:pt x="4775" y="8712"/>
                  </a:cubicBezTo>
                  <a:cubicBezTo>
                    <a:pt x="6821" y="8233"/>
                    <a:pt x="10004" y="7014"/>
                    <a:pt x="11937" y="5577"/>
                  </a:cubicBezTo>
                  <a:cubicBezTo>
                    <a:pt x="13869" y="4140"/>
                    <a:pt x="14552" y="2485"/>
                    <a:pt x="14893" y="1440"/>
                  </a:cubicBezTo>
                  <a:cubicBezTo>
                    <a:pt x="15234" y="394"/>
                    <a:pt x="15234" y="-41"/>
                    <a:pt x="15120" y="3"/>
                  </a:cubicBezTo>
                  <a:cubicBezTo>
                    <a:pt x="15006" y="46"/>
                    <a:pt x="14779" y="569"/>
                    <a:pt x="15347" y="2006"/>
                  </a:cubicBezTo>
                  <a:cubicBezTo>
                    <a:pt x="15916" y="3443"/>
                    <a:pt x="17280" y="5794"/>
                    <a:pt x="18531" y="8233"/>
                  </a:cubicBezTo>
                  <a:cubicBezTo>
                    <a:pt x="19781" y="10672"/>
                    <a:pt x="20918" y="13198"/>
                    <a:pt x="21259" y="15332"/>
                  </a:cubicBezTo>
                  <a:cubicBezTo>
                    <a:pt x="21600" y="17465"/>
                    <a:pt x="21145" y="19207"/>
                    <a:pt x="20463" y="20209"/>
                  </a:cubicBezTo>
                  <a:cubicBezTo>
                    <a:pt x="19781" y="21211"/>
                    <a:pt x="18872" y="21472"/>
                    <a:pt x="17166" y="21515"/>
                  </a:cubicBezTo>
                  <a:cubicBezTo>
                    <a:pt x="15461" y="21559"/>
                    <a:pt x="12960" y="21385"/>
                    <a:pt x="10914" y="20906"/>
                  </a:cubicBezTo>
                  <a:cubicBezTo>
                    <a:pt x="8867" y="20427"/>
                    <a:pt x="7276" y="19643"/>
                    <a:pt x="6366" y="19033"/>
                  </a:cubicBezTo>
                  <a:cubicBezTo>
                    <a:pt x="5457" y="18424"/>
                    <a:pt x="5229" y="17988"/>
                    <a:pt x="6366" y="17422"/>
                  </a:cubicBezTo>
                  <a:cubicBezTo>
                    <a:pt x="7503" y="16856"/>
                    <a:pt x="10004" y="16159"/>
                    <a:pt x="12505" y="15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449930" y="4742808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08"/>
                    <a:pt x="7200" y="9415"/>
                    <a:pt x="10800" y="13015"/>
                  </a:cubicBezTo>
                  <a:cubicBezTo>
                    <a:pt x="14400" y="16615"/>
                    <a:pt x="180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183230" y="4388414"/>
              <a:ext cx="158751" cy="13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21094"/>
                  </a:moveTo>
                  <a:cubicBezTo>
                    <a:pt x="2880" y="16258"/>
                    <a:pt x="5760" y="11422"/>
                    <a:pt x="7776" y="7554"/>
                  </a:cubicBezTo>
                  <a:cubicBezTo>
                    <a:pt x="9792" y="3685"/>
                    <a:pt x="10944" y="784"/>
                    <a:pt x="11952" y="139"/>
                  </a:cubicBezTo>
                  <a:cubicBezTo>
                    <a:pt x="12960" y="-506"/>
                    <a:pt x="13824" y="1106"/>
                    <a:pt x="15408" y="4813"/>
                  </a:cubicBezTo>
                  <a:cubicBezTo>
                    <a:pt x="16992" y="8521"/>
                    <a:pt x="19296" y="14324"/>
                    <a:pt x="21600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608680" y="4672958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589630" y="4774558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9800"/>
                    <a:pt x="6261" y="18000"/>
                    <a:pt x="9861" y="14400"/>
                  </a:cubicBezTo>
                  <a:cubicBezTo>
                    <a:pt x="13461" y="10800"/>
                    <a:pt x="1753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959253" y="4565008"/>
              <a:ext cx="219339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45" fill="norm" stroke="1" extrusionOk="0">
                  <a:moveTo>
                    <a:pt x="2957" y="0"/>
                  </a:moveTo>
                  <a:cubicBezTo>
                    <a:pt x="1928" y="362"/>
                    <a:pt x="900" y="724"/>
                    <a:pt x="385" y="1508"/>
                  </a:cubicBezTo>
                  <a:cubicBezTo>
                    <a:pt x="-129" y="2293"/>
                    <a:pt x="-129" y="3499"/>
                    <a:pt x="385" y="4646"/>
                  </a:cubicBezTo>
                  <a:cubicBezTo>
                    <a:pt x="900" y="5792"/>
                    <a:pt x="1928" y="6878"/>
                    <a:pt x="3471" y="7421"/>
                  </a:cubicBezTo>
                  <a:cubicBezTo>
                    <a:pt x="5014" y="7964"/>
                    <a:pt x="7071" y="7964"/>
                    <a:pt x="9025" y="6878"/>
                  </a:cubicBezTo>
                  <a:cubicBezTo>
                    <a:pt x="10980" y="5792"/>
                    <a:pt x="12831" y="3620"/>
                    <a:pt x="13654" y="2232"/>
                  </a:cubicBezTo>
                  <a:cubicBezTo>
                    <a:pt x="14477" y="845"/>
                    <a:pt x="14271" y="241"/>
                    <a:pt x="14168" y="241"/>
                  </a:cubicBezTo>
                  <a:cubicBezTo>
                    <a:pt x="14065" y="241"/>
                    <a:pt x="14065" y="845"/>
                    <a:pt x="14888" y="3017"/>
                  </a:cubicBezTo>
                  <a:cubicBezTo>
                    <a:pt x="15711" y="5189"/>
                    <a:pt x="17357" y="8930"/>
                    <a:pt x="18591" y="11826"/>
                  </a:cubicBezTo>
                  <a:cubicBezTo>
                    <a:pt x="19825" y="14722"/>
                    <a:pt x="20648" y="16773"/>
                    <a:pt x="21060" y="18101"/>
                  </a:cubicBezTo>
                  <a:cubicBezTo>
                    <a:pt x="21471" y="19428"/>
                    <a:pt x="21471" y="20031"/>
                    <a:pt x="20442" y="20574"/>
                  </a:cubicBezTo>
                  <a:cubicBezTo>
                    <a:pt x="19414" y="21117"/>
                    <a:pt x="17357" y="21600"/>
                    <a:pt x="14785" y="21540"/>
                  </a:cubicBezTo>
                  <a:cubicBezTo>
                    <a:pt x="12214" y="21479"/>
                    <a:pt x="9128" y="20876"/>
                    <a:pt x="7482" y="20212"/>
                  </a:cubicBezTo>
                  <a:cubicBezTo>
                    <a:pt x="5837" y="19549"/>
                    <a:pt x="5631" y="18825"/>
                    <a:pt x="6762" y="18101"/>
                  </a:cubicBezTo>
                  <a:cubicBezTo>
                    <a:pt x="7894" y="17377"/>
                    <a:pt x="10362" y="16653"/>
                    <a:pt x="12831" y="15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230980" y="4734012"/>
              <a:ext cx="31751" cy="12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620"/>
                  </a:moveTo>
                  <a:cubicBezTo>
                    <a:pt x="4320" y="1155"/>
                    <a:pt x="8640" y="-309"/>
                    <a:pt x="11520" y="57"/>
                  </a:cubicBezTo>
                  <a:cubicBezTo>
                    <a:pt x="14400" y="423"/>
                    <a:pt x="15840" y="2620"/>
                    <a:pt x="17280" y="6464"/>
                  </a:cubicBezTo>
                  <a:cubicBezTo>
                    <a:pt x="18720" y="10308"/>
                    <a:pt x="20160" y="15799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077267" y="4423191"/>
              <a:ext cx="150664" cy="36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82" fill="norm" stroke="1" extrusionOk="0">
                  <a:moveTo>
                    <a:pt x="19554" y="16510"/>
                  </a:moveTo>
                  <a:cubicBezTo>
                    <a:pt x="18654" y="15393"/>
                    <a:pt x="17754" y="14276"/>
                    <a:pt x="15804" y="13593"/>
                  </a:cubicBezTo>
                  <a:cubicBezTo>
                    <a:pt x="13854" y="12910"/>
                    <a:pt x="10854" y="12662"/>
                    <a:pt x="8004" y="13407"/>
                  </a:cubicBezTo>
                  <a:cubicBezTo>
                    <a:pt x="5154" y="14152"/>
                    <a:pt x="2454" y="15890"/>
                    <a:pt x="1104" y="17379"/>
                  </a:cubicBezTo>
                  <a:cubicBezTo>
                    <a:pt x="-246" y="18869"/>
                    <a:pt x="-246" y="20110"/>
                    <a:pt x="504" y="20793"/>
                  </a:cubicBezTo>
                  <a:cubicBezTo>
                    <a:pt x="1254" y="21476"/>
                    <a:pt x="2754" y="21600"/>
                    <a:pt x="5004" y="20979"/>
                  </a:cubicBezTo>
                  <a:cubicBezTo>
                    <a:pt x="7254" y="20359"/>
                    <a:pt x="10254" y="18993"/>
                    <a:pt x="12804" y="16262"/>
                  </a:cubicBezTo>
                  <a:cubicBezTo>
                    <a:pt x="15354" y="13531"/>
                    <a:pt x="17454" y="9434"/>
                    <a:pt x="18504" y="6703"/>
                  </a:cubicBezTo>
                  <a:cubicBezTo>
                    <a:pt x="19554" y="3972"/>
                    <a:pt x="19554" y="2607"/>
                    <a:pt x="19104" y="1614"/>
                  </a:cubicBezTo>
                  <a:cubicBezTo>
                    <a:pt x="18654" y="621"/>
                    <a:pt x="17754" y="0"/>
                    <a:pt x="17004" y="0"/>
                  </a:cubicBezTo>
                  <a:cubicBezTo>
                    <a:pt x="16254" y="0"/>
                    <a:pt x="15654" y="621"/>
                    <a:pt x="15654" y="2669"/>
                  </a:cubicBezTo>
                  <a:cubicBezTo>
                    <a:pt x="15654" y="4717"/>
                    <a:pt x="16254" y="8193"/>
                    <a:pt x="17304" y="11359"/>
                  </a:cubicBezTo>
                  <a:cubicBezTo>
                    <a:pt x="18354" y="14524"/>
                    <a:pt x="19854" y="17379"/>
                    <a:pt x="21354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251875" y="4586301"/>
              <a:ext cx="141156" cy="16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03" fill="norm" stroke="1" extrusionOk="0">
                  <a:moveTo>
                    <a:pt x="6889" y="8960"/>
                  </a:moveTo>
                  <a:cubicBezTo>
                    <a:pt x="8477" y="8399"/>
                    <a:pt x="10065" y="7838"/>
                    <a:pt x="10859" y="6295"/>
                  </a:cubicBezTo>
                  <a:cubicBezTo>
                    <a:pt x="11654" y="4752"/>
                    <a:pt x="11654" y="2228"/>
                    <a:pt x="10701" y="965"/>
                  </a:cubicBezTo>
                  <a:cubicBezTo>
                    <a:pt x="9748" y="-297"/>
                    <a:pt x="7842" y="-297"/>
                    <a:pt x="5777" y="825"/>
                  </a:cubicBezTo>
                  <a:cubicBezTo>
                    <a:pt x="3712" y="1947"/>
                    <a:pt x="1489" y="4191"/>
                    <a:pt x="536" y="7417"/>
                  </a:cubicBezTo>
                  <a:cubicBezTo>
                    <a:pt x="-417" y="10643"/>
                    <a:pt x="-99" y="14851"/>
                    <a:pt x="1489" y="17516"/>
                  </a:cubicBezTo>
                  <a:cubicBezTo>
                    <a:pt x="3077" y="20181"/>
                    <a:pt x="5936" y="21303"/>
                    <a:pt x="9430" y="21303"/>
                  </a:cubicBezTo>
                  <a:cubicBezTo>
                    <a:pt x="12924" y="21303"/>
                    <a:pt x="17054" y="20181"/>
                    <a:pt x="2118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3462858" y="4401638"/>
              <a:ext cx="114323" cy="36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97" fill="norm" stroke="1" extrusionOk="0">
                  <a:moveTo>
                    <a:pt x="21211" y="1413"/>
                  </a:moveTo>
                  <a:cubicBezTo>
                    <a:pt x="16106" y="781"/>
                    <a:pt x="11000" y="150"/>
                    <a:pt x="7662" y="23"/>
                  </a:cubicBezTo>
                  <a:cubicBezTo>
                    <a:pt x="4324" y="-103"/>
                    <a:pt x="2753" y="276"/>
                    <a:pt x="1575" y="1476"/>
                  </a:cubicBezTo>
                  <a:cubicBezTo>
                    <a:pt x="396" y="2676"/>
                    <a:pt x="-389" y="4697"/>
                    <a:pt x="200" y="7665"/>
                  </a:cubicBezTo>
                  <a:cubicBezTo>
                    <a:pt x="789" y="10634"/>
                    <a:pt x="2753" y="14550"/>
                    <a:pt x="3931" y="17013"/>
                  </a:cubicBezTo>
                  <a:cubicBezTo>
                    <a:pt x="5109" y="19476"/>
                    <a:pt x="5502" y="20486"/>
                    <a:pt x="589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428684" y="4615808"/>
              <a:ext cx="16754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932" y="21600"/>
                  </a:moveTo>
                  <a:cubicBezTo>
                    <a:pt x="852" y="15709"/>
                    <a:pt x="-228" y="9818"/>
                    <a:pt x="42" y="6218"/>
                  </a:cubicBezTo>
                  <a:cubicBezTo>
                    <a:pt x="312" y="2618"/>
                    <a:pt x="1932" y="1309"/>
                    <a:pt x="5712" y="655"/>
                  </a:cubicBezTo>
                  <a:cubicBezTo>
                    <a:pt x="9492" y="0"/>
                    <a:pt x="15432" y="0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546609" y="4590501"/>
              <a:ext cx="144872" cy="14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78" fill="norm" stroke="1" extrusionOk="0">
                  <a:moveTo>
                    <a:pt x="12974" y="3689"/>
                  </a:moveTo>
                  <a:cubicBezTo>
                    <a:pt x="11409" y="2147"/>
                    <a:pt x="9843" y="604"/>
                    <a:pt x="8278" y="141"/>
                  </a:cubicBezTo>
                  <a:cubicBezTo>
                    <a:pt x="6713" y="-322"/>
                    <a:pt x="5148" y="295"/>
                    <a:pt x="3739" y="2918"/>
                  </a:cubicBezTo>
                  <a:cubicBezTo>
                    <a:pt x="2330" y="5541"/>
                    <a:pt x="1078" y="10169"/>
                    <a:pt x="452" y="13255"/>
                  </a:cubicBezTo>
                  <a:cubicBezTo>
                    <a:pt x="-174" y="16341"/>
                    <a:pt x="-174" y="17884"/>
                    <a:pt x="609" y="18809"/>
                  </a:cubicBezTo>
                  <a:cubicBezTo>
                    <a:pt x="1391" y="19735"/>
                    <a:pt x="2956" y="20044"/>
                    <a:pt x="4209" y="19581"/>
                  </a:cubicBezTo>
                  <a:cubicBezTo>
                    <a:pt x="5461" y="19118"/>
                    <a:pt x="6400" y="17884"/>
                    <a:pt x="7183" y="16495"/>
                  </a:cubicBezTo>
                  <a:cubicBezTo>
                    <a:pt x="7965" y="15107"/>
                    <a:pt x="8591" y="13564"/>
                    <a:pt x="9061" y="11558"/>
                  </a:cubicBezTo>
                  <a:cubicBezTo>
                    <a:pt x="9530" y="9552"/>
                    <a:pt x="9843" y="7084"/>
                    <a:pt x="10313" y="6929"/>
                  </a:cubicBezTo>
                  <a:cubicBezTo>
                    <a:pt x="10783" y="6775"/>
                    <a:pt x="11409" y="8935"/>
                    <a:pt x="12661" y="11558"/>
                  </a:cubicBezTo>
                  <a:cubicBezTo>
                    <a:pt x="13913" y="14181"/>
                    <a:pt x="15791" y="17267"/>
                    <a:pt x="17356" y="18964"/>
                  </a:cubicBezTo>
                  <a:cubicBezTo>
                    <a:pt x="18922" y="20661"/>
                    <a:pt x="20174" y="20969"/>
                    <a:pt x="21426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736400" y="4603108"/>
              <a:ext cx="177331" cy="14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815" fill="norm" stroke="1" extrusionOk="0">
                  <a:moveTo>
                    <a:pt x="3029" y="0"/>
                  </a:moveTo>
                  <a:cubicBezTo>
                    <a:pt x="2000" y="926"/>
                    <a:pt x="972" y="1851"/>
                    <a:pt x="457" y="4474"/>
                  </a:cubicBezTo>
                  <a:cubicBezTo>
                    <a:pt x="-57" y="7097"/>
                    <a:pt x="-57" y="11417"/>
                    <a:pt x="72" y="14349"/>
                  </a:cubicBezTo>
                  <a:cubicBezTo>
                    <a:pt x="200" y="17280"/>
                    <a:pt x="457" y="18823"/>
                    <a:pt x="1229" y="19903"/>
                  </a:cubicBezTo>
                  <a:cubicBezTo>
                    <a:pt x="2000" y="20983"/>
                    <a:pt x="3286" y="21600"/>
                    <a:pt x="5214" y="18823"/>
                  </a:cubicBezTo>
                  <a:cubicBezTo>
                    <a:pt x="7143" y="16046"/>
                    <a:pt x="9714" y="9874"/>
                    <a:pt x="11129" y="6017"/>
                  </a:cubicBezTo>
                  <a:cubicBezTo>
                    <a:pt x="12543" y="2160"/>
                    <a:pt x="12800" y="617"/>
                    <a:pt x="12800" y="617"/>
                  </a:cubicBezTo>
                  <a:cubicBezTo>
                    <a:pt x="12800" y="617"/>
                    <a:pt x="12543" y="2160"/>
                    <a:pt x="12543" y="5091"/>
                  </a:cubicBezTo>
                  <a:cubicBezTo>
                    <a:pt x="12543" y="8023"/>
                    <a:pt x="12800" y="12343"/>
                    <a:pt x="13443" y="15274"/>
                  </a:cubicBezTo>
                  <a:cubicBezTo>
                    <a:pt x="14086" y="18206"/>
                    <a:pt x="15114" y="19749"/>
                    <a:pt x="16143" y="19749"/>
                  </a:cubicBezTo>
                  <a:cubicBezTo>
                    <a:pt x="17172" y="19749"/>
                    <a:pt x="18200" y="18206"/>
                    <a:pt x="19100" y="16200"/>
                  </a:cubicBezTo>
                  <a:cubicBezTo>
                    <a:pt x="20000" y="14194"/>
                    <a:pt x="20772" y="11726"/>
                    <a:pt x="21543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945905" y="4425308"/>
              <a:ext cx="24976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32" fill="norm" stroke="1" extrusionOk="0">
                  <a:moveTo>
                    <a:pt x="15838" y="0"/>
                  </a:moveTo>
                  <a:cubicBezTo>
                    <a:pt x="10438" y="3255"/>
                    <a:pt x="5038" y="6510"/>
                    <a:pt x="2338" y="9838"/>
                  </a:cubicBezTo>
                  <a:cubicBezTo>
                    <a:pt x="-362" y="13167"/>
                    <a:pt x="-362" y="16570"/>
                    <a:pt x="538" y="18641"/>
                  </a:cubicBezTo>
                  <a:cubicBezTo>
                    <a:pt x="1438" y="20712"/>
                    <a:pt x="3238" y="21452"/>
                    <a:pt x="6838" y="21526"/>
                  </a:cubicBezTo>
                  <a:cubicBezTo>
                    <a:pt x="10438" y="21600"/>
                    <a:pt x="15838" y="21008"/>
                    <a:pt x="21238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024595" y="4431658"/>
              <a:ext cx="60586" cy="32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3" fill="norm" stroke="1" extrusionOk="0">
                  <a:moveTo>
                    <a:pt x="12381" y="0"/>
                  </a:moveTo>
                  <a:cubicBezTo>
                    <a:pt x="8657" y="2889"/>
                    <a:pt x="4933" y="5778"/>
                    <a:pt x="2698" y="8874"/>
                  </a:cubicBezTo>
                  <a:cubicBezTo>
                    <a:pt x="464" y="11969"/>
                    <a:pt x="-281" y="15271"/>
                    <a:pt x="91" y="17335"/>
                  </a:cubicBezTo>
                  <a:cubicBezTo>
                    <a:pt x="464" y="19399"/>
                    <a:pt x="1953" y="20224"/>
                    <a:pt x="4560" y="20775"/>
                  </a:cubicBezTo>
                  <a:cubicBezTo>
                    <a:pt x="7167" y="21325"/>
                    <a:pt x="10891" y="21600"/>
                    <a:pt x="13871" y="21325"/>
                  </a:cubicBezTo>
                  <a:cubicBezTo>
                    <a:pt x="16850" y="21050"/>
                    <a:pt x="19085" y="20224"/>
                    <a:pt x="21319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021680" y="4571358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645504" y="4522675"/>
              <a:ext cx="75808" cy="22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16" fill="norm" stroke="1" extrusionOk="0">
                  <a:moveTo>
                    <a:pt x="18845" y="4643"/>
                  </a:moveTo>
                  <a:cubicBezTo>
                    <a:pt x="17677" y="3634"/>
                    <a:pt x="16510" y="2624"/>
                    <a:pt x="14466" y="1716"/>
                  </a:cubicBezTo>
                  <a:cubicBezTo>
                    <a:pt x="12423" y="807"/>
                    <a:pt x="9504" y="0"/>
                    <a:pt x="6877" y="0"/>
                  </a:cubicBezTo>
                  <a:cubicBezTo>
                    <a:pt x="4250" y="0"/>
                    <a:pt x="1915" y="807"/>
                    <a:pt x="748" y="2321"/>
                  </a:cubicBezTo>
                  <a:cubicBezTo>
                    <a:pt x="-420" y="3836"/>
                    <a:pt x="-420" y="6056"/>
                    <a:pt x="2207" y="7772"/>
                  </a:cubicBezTo>
                  <a:cubicBezTo>
                    <a:pt x="4834" y="9488"/>
                    <a:pt x="10088" y="10699"/>
                    <a:pt x="14175" y="12011"/>
                  </a:cubicBezTo>
                  <a:cubicBezTo>
                    <a:pt x="18261" y="13323"/>
                    <a:pt x="21180" y="14736"/>
                    <a:pt x="20888" y="16351"/>
                  </a:cubicBezTo>
                  <a:cubicBezTo>
                    <a:pt x="20596" y="17966"/>
                    <a:pt x="17094" y="19783"/>
                    <a:pt x="13591" y="20692"/>
                  </a:cubicBezTo>
                  <a:cubicBezTo>
                    <a:pt x="10088" y="21600"/>
                    <a:pt x="6585" y="21600"/>
                    <a:pt x="4542" y="20994"/>
                  </a:cubicBezTo>
                  <a:cubicBezTo>
                    <a:pt x="2499" y="20389"/>
                    <a:pt x="1915" y="19178"/>
                    <a:pt x="2207" y="17563"/>
                  </a:cubicBezTo>
                  <a:cubicBezTo>
                    <a:pt x="2499" y="15948"/>
                    <a:pt x="3666" y="13929"/>
                    <a:pt x="4834" y="11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831511" y="4336408"/>
              <a:ext cx="66470" cy="4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97" fill="norm" stroke="1" extrusionOk="0">
                  <a:moveTo>
                    <a:pt x="19172" y="0"/>
                  </a:moveTo>
                  <a:cubicBezTo>
                    <a:pt x="14447" y="1331"/>
                    <a:pt x="9722" y="2662"/>
                    <a:pt x="6684" y="4760"/>
                  </a:cubicBezTo>
                  <a:cubicBezTo>
                    <a:pt x="3647" y="6859"/>
                    <a:pt x="2297" y="9725"/>
                    <a:pt x="1285" y="12438"/>
                  </a:cubicBezTo>
                  <a:cubicBezTo>
                    <a:pt x="272" y="15151"/>
                    <a:pt x="-403" y="17710"/>
                    <a:pt x="272" y="19245"/>
                  </a:cubicBezTo>
                  <a:cubicBezTo>
                    <a:pt x="947" y="20781"/>
                    <a:pt x="2972" y="21293"/>
                    <a:pt x="5672" y="21446"/>
                  </a:cubicBezTo>
                  <a:cubicBezTo>
                    <a:pt x="8372" y="21600"/>
                    <a:pt x="11747" y="21395"/>
                    <a:pt x="14447" y="20986"/>
                  </a:cubicBezTo>
                  <a:cubicBezTo>
                    <a:pt x="17147" y="20576"/>
                    <a:pt x="19172" y="19962"/>
                    <a:pt x="21197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775213" y="4590408"/>
              <a:ext cx="20531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7" y="0"/>
                  </a:moveTo>
                  <a:cubicBezTo>
                    <a:pt x="1113" y="4800"/>
                    <a:pt x="0" y="9600"/>
                    <a:pt x="0" y="12000"/>
                  </a:cubicBezTo>
                  <a:cubicBezTo>
                    <a:pt x="0" y="14400"/>
                    <a:pt x="1113" y="14400"/>
                    <a:pt x="4899" y="15600"/>
                  </a:cubicBezTo>
                  <a:cubicBezTo>
                    <a:pt x="8685" y="16800"/>
                    <a:pt x="1514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892576" y="4585003"/>
              <a:ext cx="164155" cy="9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86" fill="norm" stroke="1" extrusionOk="0">
                  <a:moveTo>
                    <a:pt x="15661" y="4106"/>
                  </a:moveTo>
                  <a:cubicBezTo>
                    <a:pt x="14553" y="2186"/>
                    <a:pt x="13445" y="266"/>
                    <a:pt x="11091" y="26"/>
                  </a:cubicBezTo>
                  <a:cubicBezTo>
                    <a:pt x="8738" y="-214"/>
                    <a:pt x="5138" y="1226"/>
                    <a:pt x="2922" y="4586"/>
                  </a:cubicBezTo>
                  <a:cubicBezTo>
                    <a:pt x="707" y="7946"/>
                    <a:pt x="-124" y="13226"/>
                    <a:pt x="14" y="16586"/>
                  </a:cubicBezTo>
                  <a:cubicBezTo>
                    <a:pt x="153" y="19946"/>
                    <a:pt x="1261" y="21386"/>
                    <a:pt x="3061" y="21386"/>
                  </a:cubicBezTo>
                  <a:cubicBezTo>
                    <a:pt x="4861" y="21386"/>
                    <a:pt x="7353" y="19946"/>
                    <a:pt x="9291" y="17306"/>
                  </a:cubicBezTo>
                  <a:cubicBezTo>
                    <a:pt x="11230" y="14666"/>
                    <a:pt x="12614" y="10826"/>
                    <a:pt x="13722" y="10586"/>
                  </a:cubicBezTo>
                  <a:cubicBezTo>
                    <a:pt x="14830" y="10346"/>
                    <a:pt x="15661" y="13706"/>
                    <a:pt x="16907" y="15866"/>
                  </a:cubicBezTo>
                  <a:cubicBezTo>
                    <a:pt x="18153" y="18026"/>
                    <a:pt x="19814" y="18986"/>
                    <a:pt x="21476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073336" y="4533258"/>
              <a:ext cx="123095" cy="19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1" fill="norm" stroke="1" extrusionOk="0">
                  <a:moveTo>
                    <a:pt x="423" y="8361"/>
                  </a:moveTo>
                  <a:cubicBezTo>
                    <a:pt x="57" y="6968"/>
                    <a:pt x="-309" y="5574"/>
                    <a:pt x="423" y="5110"/>
                  </a:cubicBezTo>
                  <a:cubicBezTo>
                    <a:pt x="1155" y="4645"/>
                    <a:pt x="2986" y="5110"/>
                    <a:pt x="4816" y="6968"/>
                  </a:cubicBezTo>
                  <a:cubicBezTo>
                    <a:pt x="6647" y="8826"/>
                    <a:pt x="8477" y="12077"/>
                    <a:pt x="9393" y="14284"/>
                  </a:cubicBezTo>
                  <a:cubicBezTo>
                    <a:pt x="10308" y="16490"/>
                    <a:pt x="10308" y="17652"/>
                    <a:pt x="9942" y="18813"/>
                  </a:cubicBezTo>
                  <a:cubicBezTo>
                    <a:pt x="9576" y="19974"/>
                    <a:pt x="8844" y="21135"/>
                    <a:pt x="7745" y="21368"/>
                  </a:cubicBezTo>
                  <a:cubicBezTo>
                    <a:pt x="6647" y="21600"/>
                    <a:pt x="5183" y="20903"/>
                    <a:pt x="4633" y="19045"/>
                  </a:cubicBezTo>
                  <a:cubicBezTo>
                    <a:pt x="4084" y="17187"/>
                    <a:pt x="4450" y="14168"/>
                    <a:pt x="7379" y="10800"/>
                  </a:cubicBezTo>
                  <a:cubicBezTo>
                    <a:pt x="10308" y="7432"/>
                    <a:pt x="15799" y="3716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245113" y="4372245"/>
              <a:ext cx="400579" cy="5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4" fill="norm" stroke="1" extrusionOk="0">
                  <a:moveTo>
                    <a:pt x="6253" y="84"/>
                  </a:moveTo>
                  <a:cubicBezTo>
                    <a:pt x="5457" y="5"/>
                    <a:pt x="4661" y="-73"/>
                    <a:pt x="4149" y="123"/>
                  </a:cubicBezTo>
                  <a:cubicBezTo>
                    <a:pt x="3638" y="318"/>
                    <a:pt x="3411" y="788"/>
                    <a:pt x="3013" y="2353"/>
                  </a:cubicBezTo>
                  <a:cubicBezTo>
                    <a:pt x="2615" y="3918"/>
                    <a:pt x="2046" y="6579"/>
                    <a:pt x="1592" y="8770"/>
                  </a:cubicBezTo>
                  <a:cubicBezTo>
                    <a:pt x="1137" y="10962"/>
                    <a:pt x="796" y="12684"/>
                    <a:pt x="682" y="13740"/>
                  </a:cubicBezTo>
                  <a:cubicBezTo>
                    <a:pt x="568" y="14797"/>
                    <a:pt x="682" y="15188"/>
                    <a:pt x="1023" y="15266"/>
                  </a:cubicBezTo>
                  <a:cubicBezTo>
                    <a:pt x="1364" y="15344"/>
                    <a:pt x="1933" y="15110"/>
                    <a:pt x="2331" y="14523"/>
                  </a:cubicBezTo>
                  <a:cubicBezTo>
                    <a:pt x="2728" y="13936"/>
                    <a:pt x="2956" y="12997"/>
                    <a:pt x="3013" y="12331"/>
                  </a:cubicBezTo>
                  <a:cubicBezTo>
                    <a:pt x="3069" y="11666"/>
                    <a:pt x="2956" y="11275"/>
                    <a:pt x="2615" y="11040"/>
                  </a:cubicBezTo>
                  <a:cubicBezTo>
                    <a:pt x="2274" y="10805"/>
                    <a:pt x="1705" y="10727"/>
                    <a:pt x="1137" y="10688"/>
                  </a:cubicBezTo>
                  <a:cubicBezTo>
                    <a:pt x="568" y="10649"/>
                    <a:pt x="0" y="10649"/>
                    <a:pt x="0" y="10688"/>
                  </a:cubicBezTo>
                  <a:cubicBezTo>
                    <a:pt x="0" y="10727"/>
                    <a:pt x="568" y="10805"/>
                    <a:pt x="1478" y="10727"/>
                  </a:cubicBezTo>
                  <a:cubicBezTo>
                    <a:pt x="2387" y="10649"/>
                    <a:pt x="3638" y="10414"/>
                    <a:pt x="4547" y="10257"/>
                  </a:cubicBezTo>
                  <a:cubicBezTo>
                    <a:pt x="5457" y="10101"/>
                    <a:pt x="6025" y="10023"/>
                    <a:pt x="6594" y="10023"/>
                  </a:cubicBezTo>
                  <a:cubicBezTo>
                    <a:pt x="7162" y="10023"/>
                    <a:pt x="7731" y="10101"/>
                    <a:pt x="7901" y="10375"/>
                  </a:cubicBezTo>
                  <a:cubicBezTo>
                    <a:pt x="8072" y="10649"/>
                    <a:pt x="7844" y="11118"/>
                    <a:pt x="7617" y="11549"/>
                  </a:cubicBezTo>
                  <a:cubicBezTo>
                    <a:pt x="7389" y="11979"/>
                    <a:pt x="7162" y="12370"/>
                    <a:pt x="6992" y="12762"/>
                  </a:cubicBezTo>
                  <a:cubicBezTo>
                    <a:pt x="6821" y="13153"/>
                    <a:pt x="6707" y="13544"/>
                    <a:pt x="6651" y="13466"/>
                  </a:cubicBezTo>
                  <a:cubicBezTo>
                    <a:pt x="6594" y="13388"/>
                    <a:pt x="6594" y="12840"/>
                    <a:pt x="6594" y="12175"/>
                  </a:cubicBezTo>
                  <a:cubicBezTo>
                    <a:pt x="6594" y="11510"/>
                    <a:pt x="6594" y="10727"/>
                    <a:pt x="6764" y="9944"/>
                  </a:cubicBezTo>
                  <a:cubicBezTo>
                    <a:pt x="6935" y="9162"/>
                    <a:pt x="7276" y="8379"/>
                    <a:pt x="7731" y="7949"/>
                  </a:cubicBezTo>
                  <a:cubicBezTo>
                    <a:pt x="8185" y="7518"/>
                    <a:pt x="8754" y="7440"/>
                    <a:pt x="9152" y="7597"/>
                  </a:cubicBezTo>
                  <a:cubicBezTo>
                    <a:pt x="9549" y="7753"/>
                    <a:pt x="9777" y="8144"/>
                    <a:pt x="9777" y="9005"/>
                  </a:cubicBezTo>
                  <a:cubicBezTo>
                    <a:pt x="9777" y="9866"/>
                    <a:pt x="9549" y="11197"/>
                    <a:pt x="9265" y="12018"/>
                  </a:cubicBezTo>
                  <a:cubicBezTo>
                    <a:pt x="8981" y="12840"/>
                    <a:pt x="8640" y="13153"/>
                    <a:pt x="8526" y="13114"/>
                  </a:cubicBezTo>
                  <a:cubicBezTo>
                    <a:pt x="8413" y="13075"/>
                    <a:pt x="8526" y="12684"/>
                    <a:pt x="8867" y="12136"/>
                  </a:cubicBezTo>
                  <a:cubicBezTo>
                    <a:pt x="9208" y="11588"/>
                    <a:pt x="9777" y="10884"/>
                    <a:pt x="10288" y="10375"/>
                  </a:cubicBezTo>
                  <a:cubicBezTo>
                    <a:pt x="10800" y="9866"/>
                    <a:pt x="11255" y="9553"/>
                    <a:pt x="11709" y="9514"/>
                  </a:cubicBezTo>
                  <a:cubicBezTo>
                    <a:pt x="12164" y="9475"/>
                    <a:pt x="12619" y="9710"/>
                    <a:pt x="12903" y="10062"/>
                  </a:cubicBezTo>
                  <a:cubicBezTo>
                    <a:pt x="13187" y="10414"/>
                    <a:pt x="13301" y="10884"/>
                    <a:pt x="13585" y="11236"/>
                  </a:cubicBezTo>
                  <a:cubicBezTo>
                    <a:pt x="13869" y="11588"/>
                    <a:pt x="14324" y="11823"/>
                    <a:pt x="14836" y="11940"/>
                  </a:cubicBezTo>
                  <a:cubicBezTo>
                    <a:pt x="15347" y="12057"/>
                    <a:pt x="15916" y="12057"/>
                    <a:pt x="16712" y="11823"/>
                  </a:cubicBezTo>
                  <a:cubicBezTo>
                    <a:pt x="17507" y="11588"/>
                    <a:pt x="18531" y="11118"/>
                    <a:pt x="19213" y="10727"/>
                  </a:cubicBezTo>
                  <a:cubicBezTo>
                    <a:pt x="19895" y="10336"/>
                    <a:pt x="20236" y="10023"/>
                    <a:pt x="20122" y="9827"/>
                  </a:cubicBezTo>
                  <a:cubicBezTo>
                    <a:pt x="20008" y="9631"/>
                    <a:pt x="19440" y="9553"/>
                    <a:pt x="19099" y="9827"/>
                  </a:cubicBezTo>
                  <a:cubicBezTo>
                    <a:pt x="18758" y="10101"/>
                    <a:pt x="18644" y="10727"/>
                    <a:pt x="18872" y="10962"/>
                  </a:cubicBezTo>
                  <a:cubicBezTo>
                    <a:pt x="19099" y="11197"/>
                    <a:pt x="19667" y="11040"/>
                    <a:pt x="19952" y="11157"/>
                  </a:cubicBezTo>
                  <a:cubicBezTo>
                    <a:pt x="20236" y="11275"/>
                    <a:pt x="20236" y="11666"/>
                    <a:pt x="20463" y="13075"/>
                  </a:cubicBezTo>
                  <a:cubicBezTo>
                    <a:pt x="20691" y="14484"/>
                    <a:pt x="21145" y="16910"/>
                    <a:pt x="21373" y="18357"/>
                  </a:cubicBezTo>
                  <a:cubicBezTo>
                    <a:pt x="21600" y="19805"/>
                    <a:pt x="21600" y="20275"/>
                    <a:pt x="21032" y="20705"/>
                  </a:cubicBezTo>
                  <a:cubicBezTo>
                    <a:pt x="20463" y="21136"/>
                    <a:pt x="19326" y="21527"/>
                    <a:pt x="18246" y="21253"/>
                  </a:cubicBezTo>
                  <a:cubicBezTo>
                    <a:pt x="17166" y="20979"/>
                    <a:pt x="16143" y="20040"/>
                    <a:pt x="15120" y="1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6118553" y="4588956"/>
              <a:ext cx="157378" cy="18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785" fill="norm" stroke="1" extrusionOk="0">
                  <a:moveTo>
                    <a:pt x="10181" y="166"/>
                  </a:moveTo>
                  <a:cubicBezTo>
                    <a:pt x="8741" y="-76"/>
                    <a:pt x="7301" y="-319"/>
                    <a:pt x="5573" y="1501"/>
                  </a:cubicBezTo>
                  <a:cubicBezTo>
                    <a:pt x="3845" y="3321"/>
                    <a:pt x="1829" y="7205"/>
                    <a:pt x="821" y="10602"/>
                  </a:cubicBezTo>
                  <a:cubicBezTo>
                    <a:pt x="-187" y="14000"/>
                    <a:pt x="-187" y="16912"/>
                    <a:pt x="389" y="18733"/>
                  </a:cubicBezTo>
                  <a:cubicBezTo>
                    <a:pt x="965" y="20553"/>
                    <a:pt x="2117" y="21281"/>
                    <a:pt x="5717" y="20432"/>
                  </a:cubicBezTo>
                  <a:cubicBezTo>
                    <a:pt x="9317" y="19582"/>
                    <a:pt x="15365" y="17155"/>
                    <a:pt x="21413" y="14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233202" y="4622158"/>
              <a:ext cx="98933" cy="14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140" fill="norm" stroke="1" extrusionOk="0">
                  <a:moveTo>
                    <a:pt x="18534" y="0"/>
                  </a:moveTo>
                  <a:cubicBezTo>
                    <a:pt x="14034" y="939"/>
                    <a:pt x="9534" y="1878"/>
                    <a:pt x="6159" y="4070"/>
                  </a:cubicBezTo>
                  <a:cubicBezTo>
                    <a:pt x="2784" y="6261"/>
                    <a:pt x="534" y="9704"/>
                    <a:pt x="84" y="12835"/>
                  </a:cubicBezTo>
                  <a:cubicBezTo>
                    <a:pt x="-366" y="15965"/>
                    <a:pt x="984" y="18783"/>
                    <a:pt x="4359" y="20191"/>
                  </a:cubicBezTo>
                  <a:cubicBezTo>
                    <a:pt x="7734" y="21600"/>
                    <a:pt x="13134" y="21600"/>
                    <a:pt x="16509" y="19096"/>
                  </a:cubicBezTo>
                  <a:cubicBezTo>
                    <a:pt x="19884" y="16591"/>
                    <a:pt x="21234" y="11583"/>
                    <a:pt x="21009" y="8452"/>
                  </a:cubicBezTo>
                  <a:cubicBezTo>
                    <a:pt x="20784" y="5322"/>
                    <a:pt x="18984" y="4070"/>
                    <a:pt x="17184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390230" y="4605508"/>
              <a:ext cx="88901" cy="16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098"/>
                  </a:moveTo>
                  <a:cubicBezTo>
                    <a:pt x="1029" y="6631"/>
                    <a:pt x="2057" y="11165"/>
                    <a:pt x="2057" y="14098"/>
                  </a:cubicBezTo>
                  <a:cubicBezTo>
                    <a:pt x="2057" y="17031"/>
                    <a:pt x="1029" y="18365"/>
                    <a:pt x="514" y="18098"/>
                  </a:cubicBezTo>
                  <a:cubicBezTo>
                    <a:pt x="0" y="17831"/>
                    <a:pt x="0" y="15965"/>
                    <a:pt x="1543" y="12898"/>
                  </a:cubicBezTo>
                  <a:cubicBezTo>
                    <a:pt x="3086" y="9831"/>
                    <a:pt x="6171" y="5565"/>
                    <a:pt x="8743" y="3031"/>
                  </a:cubicBezTo>
                  <a:cubicBezTo>
                    <a:pt x="11314" y="498"/>
                    <a:pt x="13371" y="-302"/>
                    <a:pt x="14400" y="98"/>
                  </a:cubicBezTo>
                  <a:cubicBezTo>
                    <a:pt x="15429" y="498"/>
                    <a:pt x="15429" y="2098"/>
                    <a:pt x="16457" y="5831"/>
                  </a:cubicBezTo>
                  <a:cubicBezTo>
                    <a:pt x="17486" y="9565"/>
                    <a:pt x="19543" y="15431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556606" y="4399653"/>
              <a:ext cx="208275" cy="36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87" fill="norm" stroke="1" extrusionOk="0">
                  <a:moveTo>
                    <a:pt x="10341" y="14167"/>
                  </a:moveTo>
                  <a:cubicBezTo>
                    <a:pt x="9904" y="13298"/>
                    <a:pt x="9468" y="12429"/>
                    <a:pt x="8704" y="11871"/>
                  </a:cubicBezTo>
                  <a:cubicBezTo>
                    <a:pt x="7941" y="11312"/>
                    <a:pt x="6850" y="11064"/>
                    <a:pt x="5323" y="11746"/>
                  </a:cubicBezTo>
                  <a:cubicBezTo>
                    <a:pt x="3795" y="12429"/>
                    <a:pt x="1832" y="14043"/>
                    <a:pt x="850" y="15595"/>
                  </a:cubicBezTo>
                  <a:cubicBezTo>
                    <a:pt x="-132" y="17146"/>
                    <a:pt x="-132" y="18636"/>
                    <a:pt x="195" y="19629"/>
                  </a:cubicBezTo>
                  <a:cubicBezTo>
                    <a:pt x="523" y="20622"/>
                    <a:pt x="1177" y="21119"/>
                    <a:pt x="2159" y="21181"/>
                  </a:cubicBezTo>
                  <a:cubicBezTo>
                    <a:pt x="3141" y="21243"/>
                    <a:pt x="4450" y="20871"/>
                    <a:pt x="6304" y="19009"/>
                  </a:cubicBezTo>
                  <a:cubicBezTo>
                    <a:pt x="8159" y="17146"/>
                    <a:pt x="10559" y="13795"/>
                    <a:pt x="12086" y="11126"/>
                  </a:cubicBezTo>
                  <a:cubicBezTo>
                    <a:pt x="13613" y="8457"/>
                    <a:pt x="14268" y="6471"/>
                    <a:pt x="14595" y="4609"/>
                  </a:cubicBezTo>
                  <a:cubicBezTo>
                    <a:pt x="14923" y="2746"/>
                    <a:pt x="14923" y="1009"/>
                    <a:pt x="14486" y="326"/>
                  </a:cubicBezTo>
                  <a:cubicBezTo>
                    <a:pt x="14050" y="-357"/>
                    <a:pt x="13177" y="15"/>
                    <a:pt x="12195" y="1629"/>
                  </a:cubicBezTo>
                  <a:cubicBezTo>
                    <a:pt x="11213" y="3243"/>
                    <a:pt x="10123" y="6098"/>
                    <a:pt x="9468" y="8891"/>
                  </a:cubicBezTo>
                  <a:cubicBezTo>
                    <a:pt x="8813" y="11684"/>
                    <a:pt x="8595" y="14415"/>
                    <a:pt x="8486" y="16091"/>
                  </a:cubicBezTo>
                  <a:cubicBezTo>
                    <a:pt x="8377" y="17767"/>
                    <a:pt x="8377" y="18388"/>
                    <a:pt x="8923" y="18822"/>
                  </a:cubicBezTo>
                  <a:cubicBezTo>
                    <a:pt x="9468" y="19257"/>
                    <a:pt x="10559" y="19505"/>
                    <a:pt x="11541" y="19319"/>
                  </a:cubicBezTo>
                  <a:cubicBezTo>
                    <a:pt x="12523" y="19133"/>
                    <a:pt x="13395" y="18512"/>
                    <a:pt x="14159" y="17891"/>
                  </a:cubicBezTo>
                  <a:cubicBezTo>
                    <a:pt x="14923" y="17271"/>
                    <a:pt x="15577" y="16650"/>
                    <a:pt x="16123" y="16029"/>
                  </a:cubicBezTo>
                  <a:cubicBezTo>
                    <a:pt x="16668" y="15409"/>
                    <a:pt x="17104" y="14788"/>
                    <a:pt x="17541" y="14788"/>
                  </a:cubicBezTo>
                  <a:cubicBezTo>
                    <a:pt x="17977" y="14788"/>
                    <a:pt x="18413" y="15409"/>
                    <a:pt x="18632" y="16153"/>
                  </a:cubicBezTo>
                  <a:cubicBezTo>
                    <a:pt x="18850" y="16898"/>
                    <a:pt x="18850" y="17767"/>
                    <a:pt x="19068" y="17643"/>
                  </a:cubicBezTo>
                  <a:cubicBezTo>
                    <a:pt x="19286" y="17519"/>
                    <a:pt x="19723" y="16402"/>
                    <a:pt x="20159" y="14353"/>
                  </a:cubicBezTo>
                  <a:cubicBezTo>
                    <a:pt x="20595" y="12305"/>
                    <a:pt x="21032" y="9326"/>
                    <a:pt x="21468" y="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814549" y="4355989"/>
              <a:ext cx="191632" cy="39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7" fill="norm" stroke="1" extrusionOk="0">
                  <a:moveTo>
                    <a:pt x="8671" y="2051"/>
                  </a:moveTo>
                  <a:cubicBezTo>
                    <a:pt x="8909" y="1127"/>
                    <a:pt x="9146" y="203"/>
                    <a:pt x="9265" y="29"/>
                  </a:cubicBezTo>
                  <a:cubicBezTo>
                    <a:pt x="9384" y="-144"/>
                    <a:pt x="9384" y="434"/>
                    <a:pt x="8434" y="2628"/>
                  </a:cubicBezTo>
                  <a:cubicBezTo>
                    <a:pt x="7485" y="4823"/>
                    <a:pt x="5586" y="8635"/>
                    <a:pt x="4518" y="11753"/>
                  </a:cubicBezTo>
                  <a:cubicBezTo>
                    <a:pt x="3449" y="14872"/>
                    <a:pt x="3212" y="17298"/>
                    <a:pt x="3093" y="18799"/>
                  </a:cubicBezTo>
                  <a:cubicBezTo>
                    <a:pt x="2975" y="20301"/>
                    <a:pt x="2975" y="20878"/>
                    <a:pt x="3568" y="21167"/>
                  </a:cubicBezTo>
                  <a:cubicBezTo>
                    <a:pt x="4162" y="21456"/>
                    <a:pt x="5348" y="21456"/>
                    <a:pt x="6060" y="21109"/>
                  </a:cubicBezTo>
                  <a:cubicBezTo>
                    <a:pt x="6773" y="20763"/>
                    <a:pt x="7010" y="20070"/>
                    <a:pt x="6773" y="18799"/>
                  </a:cubicBezTo>
                  <a:cubicBezTo>
                    <a:pt x="6535" y="17529"/>
                    <a:pt x="5823" y="15681"/>
                    <a:pt x="5111" y="14526"/>
                  </a:cubicBezTo>
                  <a:cubicBezTo>
                    <a:pt x="4399" y="13370"/>
                    <a:pt x="3687" y="12908"/>
                    <a:pt x="2619" y="12620"/>
                  </a:cubicBezTo>
                  <a:cubicBezTo>
                    <a:pt x="1551" y="12331"/>
                    <a:pt x="126" y="12215"/>
                    <a:pt x="8" y="12100"/>
                  </a:cubicBezTo>
                  <a:cubicBezTo>
                    <a:pt x="-111" y="11984"/>
                    <a:pt x="1076" y="11869"/>
                    <a:pt x="2975" y="11869"/>
                  </a:cubicBezTo>
                  <a:cubicBezTo>
                    <a:pt x="4874" y="11869"/>
                    <a:pt x="7485" y="11984"/>
                    <a:pt x="9621" y="12504"/>
                  </a:cubicBezTo>
                  <a:cubicBezTo>
                    <a:pt x="11757" y="13024"/>
                    <a:pt x="13419" y="13948"/>
                    <a:pt x="14368" y="15103"/>
                  </a:cubicBezTo>
                  <a:cubicBezTo>
                    <a:pt x="15318" y="16258"/>
                    <a:pt x="15555" y="17644"/>
                    <a:pt x="15674" y="18626"/>
                  </a:cubicBezTo>
                  <a:cubicBezTo>
                    <a:pt x="15792" y="19608"/>
                    <a:pt x="15792" y="20185"/>
                    <a:pt x="15674" y="20185"/>
                  </a:cubicBezTo>
                  <a:cubicBezTo>
                    <a:pt x="15555" y="20185"/>
                    <a:pt x="15318" y="19608"/>
                    <a:pt x="16267" y="17991"/>
                  </a:cubicBezTo>
                  <a:cubicBezTo>
                    <a:pt x="17216" y="16374"/>
                    <a:pt x="19353" y="13717"/>
                    <a:pt x="21489" y="1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7001946" y="4577708"/>
              <a:ext cx="23918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543" y="0"/>
                  </a:moveTo>
                  <a:cubicBezTo>
                    <a:pt x="3823" y="2057"/>
                    <a:pt x="2103" y="4114"/>
                    <a:pt x="1147" y="6043"/>
                  </a:cubicBezTo>
                  <a:cubicBezTo>
                    <a:pt x="191" y="7971"/>
                    <a:pt x="0" y="9771"/>
                    <a:pt x="0" y="11314"/>
                  </a:cubicBezTo>
                  <a:cubicBezTo>
                    <a:pt x="0" y="12857"/>
                    <a:pt x="191" y="14143"/>
                    <a:pt x="765" y="15171"/>
                  </a:cubicBezTo>
                  <a:cubicBezTo>
                    <a:pt x="1338" y="16200"/>
                    <a:pt x="2294" y="16971"/>
                    <a:pt x="3345" y="15557"/>
                  </a:cubicBezTo>
                  <a:cubicBezTo>
                    <a:pt x="4396" y="14143"/>
                    <a:pt x="5543" y="10543"/>
                    <a:pt x="6117" y="8100"/>
                  </a:cubicBezTo>
                  <a:cubicBezTo>
                    <a:pt x="6690" y="5657"/>
                    <a:pt x="6690" y="4371"/>
                    <a:pt x="7168" y="3729"/>
                  </a:cubicBezTo>
                  <a:cubicBezTo>
                    <a:pt x="7646" y="3086"/>
                    <a:pt x="8602" y="3086"/>
                    <a:pt x="9462" y="2700"/>
                  </a:cubicBezTo>
                  <a:cubicBezTo>
                    <a:pt x="10322" y="2314"/>
                    <a:pt x="11087" y="1543"/>
                    <a:pt x="11469" y="1800"/>
                  </a:cubicBezTo>
                  <a:cubicBezTo>
                    <a:pt x="11851" y="2057"/>
                    <a:pt x="11851" y="3343"/>
                    <a:pt x="11851" y="5271"/>
                  </a:cubicBezTo>
                  <a:cubicBezTo>
                    <a:pt x="11851" y="7200"/>
                    <a:pt x="11851" y="9771"/>
                    <a:pt x="11851" y="11700"/>
                  </a:cubicBezTo>
                  <a:cubicBezTo>
                    <a:pt x="11851" y="13629"/>
                    <a:pt x="11851" y="14914"/>
                    <a:pt x="11947" y="14914"/>
                  </a:cubicBezTo>
                  <a:cubicBezTo>
                    <a:pt x="12042" y="14914"/>
                    <a:pt x="12234" y="13629"/>
                    <a:pt x="13189" y="11314"/>
                  </a:cubicBezTo>
                  <a:cubicBezTo>
                    <a:pt x="14145" y="9000"/>
                    <a:pt x="15865" y="5657"/>
                    <a:pt x="17204" y="3600"/>
                  </a:cubicBezTo>
                  <a:cubicBezTo>
                    <a:pt x="18542" y="1543"/>
                    <a:pt x="19497" y="771"/>
                    <a:pt x="20262" y="900"/>
                  </a:cubicBezTo>
                  <a:cubicBezTo>
                    <a:pt x="21027" y="1029"/>
                    <a:pt x="21600" y="2057"/>
                    <a:pt x="21600" y="4886"/>
                  </a:cubicBezTo>
                  <a:cubicBezTo>
                    <a:pt x="21600" y="7714"/>
                    <a:pt x="21027" y="12343"/>
                    <a:pt x="20644" y="15429"/>
                  </a:cubicBezTo>
                  <a:cubicBezTo>
                    <a:pt x="20262" y="18514"/>
                    <a:pt x="20071" y="20057"/>
                    <a:pt x="19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7285580" y="480630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115746" y="5743991"/>
              <a:ext cx="182035" cy="57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502" y="788"/>
                  </a:moveTo>
                  <a:cubicBezTo>
                    <a:pt x="251" y="2444"/>
                    <a:pt x="0" y="4099"/>
                    <a:pt x="0" y="5124"/>
                  </a:cubicBezTo>
                  <a:cubicBezTo>
                    <a:pt x="0" y="6149"/>
                    <a:pt x="251" y="6543"/>
                    <a:pt x="879" y="6858"/>
                  </a:cubicBezTo>
                  <a:cubicBezTo>
                    <a:pt x="1507" y="7174"/>
                    <a:pt x="2512" y="7410"/>
                    <a:pt x="5274" y="6661"/>
                  </a:cubicBezTo>
                  <a:cubicBezTo>
                    <a:pt x="8037" y="5912"/>
                    <a:pt x="12558" y="4178"/>
                    <a:pt x="14944" y="3035"/>
                  </a:cubicBezTo>
                  <a:cubicBezTo>
                    <a:pt x="17330" y="1892"/>
                    <a:pt x="17581" y="1340"/>
                    <a:pt x="17581" y="867"/>
                  </a:cubicBezTo>
                  <a:cubicBezTo>
                    <a:pt x="17581" y="394"/>
                    <a:pt x="17330" y="0"/>
                    <a:pt x="16953" y="0"/>
                  </a:cubicBezTo>
                  <a:cubicBezTo>
                    <a:pt x="16577" y="0"/>
                    <a:pt x="16074" y="394"/>
                    <a:pt x="16451" y="1774"/>
                  </a:cubicBezTo>
                  <a:cubicBezTo>
                    <a:pt x="16828" y="3153"/>
                    <a:pt x="18084" y="5518"/>
                    <a:pt x="18963" y="8199"/>
                  </a:cubicBezTo>
                  <a:cubicBezTo>
                    <a:pt x="19842" y="10879"/>
                    <a:pt x="20344" y="13874"/>
                    <a:pt x="20595" y="15964"/>
                  </a:cubicBezTo>
                  <a:cubicBezTo>
                    <a:pt x="20847" y="18053"/>
                    <a:pt x="20847" y="19235"/>
                    <a:pt x="20595" y="20023"/>
                  </a:cubicBezTo>
                  <a:cubicBezTo>
                    <a:pt x="20344" y="20812"/>
                    <a:pt x="19842" y="21206"/>
                    <a:pt x="18963" y="21403"/>
                  </a:cubicBezTo>
                  <a:cubicBezTo>
                    <a:pt x="18084" y="21600"/>
                    <a:pt x="16828" y="21600"/>
                    <a:pt x="15698" y="21324"/>
                  </a:cubicBezTo>
                  <a:cubicBezTo>
                    <a:pt x="14567" y="21048"/>
                    <a:pt x="13563" y="20496"/>
                    <a:pt x="13814" y="19274"/>
                  </a:cubicBezTo>
                  <a:cubicBezTo>
                    <a:pt x="14065" y="18053"/>
                    <a:pt x="15572" y="16161"/>
                    <a:pt x="17079" y="15057"/>
                  </a:cubicBezTo>
                  <a:cubicBezTo>
                    <a:pt x="18586" y="13953"/>
                    <a:pt x="20093" y="13638"/>
                    <a:pt x="21600" y="1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386680" y="5917558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9675" y="686"/>
                  </a:cubicBezTo>
                  <a:cubicBezTo>
                    <a:pt x="12150" y="1371"/>
                    <a:pt x="13500" y="2743"/>
                    <a:pt x="12375" y="6000"/>
                  </a:cubicBezTo>
                  <a:cubicBezTo>
                    <a:pt x="11250" y="9257"/>
                    <a:pt x="7650" y="14400"/>
                    <a:pt x="4950" y="17486"/>
                  </a:cubicBezTo>
                  <a:cubicBezTo>
                    <a:pt x="2250" y="20571"/>
                    <a:pt x="450" y="21600"/>
                    <a:pt x="675" y="21600"/>
                  </a:cubicBezTo>
                  <a:cubicBezTo>
                    <a:pt x="900" y="21600"/>
                    <a:pt x="3150" y="20571"/>
                    <a:pt x="6975" y="18857"/>
                  </a:cubicBezTo>
                  <a:cubicBezTo>
                    <a:pt x="10800" y="17143"/>
                    <a:pt x="16200" y="14743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539080" y="5796908"/>
              <a:ext cx="25401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0" y="5916"/>
                    <a:pt x="0" y="11832"/>
                    <a:pt x="0" y="15203"/>
                  </a:cubicBezTo>
                  <a:cubicBezTo>
                    <a:pt x="0" y="18573"/>
                    <a:pt x="0" y="19399"/>
                    <a:pt x="0" y="20155"/>
                  </a:cubicBezTo>
                  <a:cubicBezTo>
                    <a:pt x="0" y="20912"/>
                    <a:pt x="0" y="21600"/>
                    <a:pt x="3600" y="21531"/>
                  </a:cubicBezTo>
                  <a:cubicBezTo>
                    <a:pt x="7200" y="21462"/>
                    <a:pt x="14400" y="20637"/>
                    <a:pt x="2160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627980" y="5898508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196180" y="5499668"/>
              <a:ext cx="177801" cy="1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1170"/>
                  </a:moveTo>
                  <a:cubicBezTo>
                    <a:pt x="1543" y="18983"/>
                    <a:pt x="3086" y="16795"/>
                    <a:pt x="4629" y="14198"/>
                  </a:cubicBezTo>
                  <a:cubicBezTo>
                    <a:pt x="6171" y="11600"/>
                    <a:pt x="7714" y="8593"/>
                    <a:pt x="9000" y="5859"/>
                  </a:cubicBezTo>
                  <a:cubicBezTo>
                    <a:pt x="10286" y="3124"/>
                    <a:pt x="11314" y="664"/>
                    <a:pt x="12086" y="117"/>
                  </a:cubicBezTo>
                  <a:cubicBezTo>
                    <a:pt x="12857" y="-430"/>
                    <a:pt x="13371" y="937"/>
                    <a:pt x="14271" y="4218"/>
                  </a:cubicBezTo>
                  <a:cubicBezTo>
                    <a:pt x="15171" y="7499"/>
                    <a:pt x="16457" y="12694"/>
                    <a:pt x="17743" y="15702"/>
                  </a:cubicBezTo>
                  <a:cubicBezTo>
                    <a:pt x="19029" y="18709"/>
                    <a:pt x="20314" y="19529"/>
                    <a:pt x="21600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977230" y="5892158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8000"/>
                    <a:pt x="10119" y="14400"/>
                    <a:pt x="13719" y="10800"/>
                  </a:cubicBezTo>
                  <a:cubicBezTo>
                    <a:pt x="17319" y="7200"/>
                    <a:pt x="194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970880" y="6031858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752435" y="5788295"/>
              <a:ext cx="259846" cy="28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176" fill="norm" stroke="1" extrusionOk="0">
                  <a:moveTo>
                    <a:pt x="12602" y="170"/>
                  </a:moveTo>
                  <a:cubicBezTo>
                    <a:pt x="13480" y="11"/>
                    <a:pt x="14358" y="-148"/>
                    <a:pt x="14797" y="249"/>
                  </a:cubicBezTo>
                  <a:cubicBezTo>
                    <a:pt x="15236" y="646"/>
                    <a:pt x="15236" y="1599"/>
                    <a:pt x="14885" y="4220"/>
                  </a:cubicBezTo>
                  <a:cubicBezTo>
                    <a:pt x="14534" y="6840"/>
                    <a:pt x="13831" y="11128"/>
                    <a:pt x="12602" y="14226"/>
                  </a:cubicBezTo>
                  <a:cubicBezTo>
                    <a:pt x="11373" y="17323"/>
                    <a:pt x="9617" y="19228"/>
                    <a:pt x="8124" y="20261"/>
                  </a:cubicBezTo>
                  <a:cubicBezTo>
                    <a:pt x="6631" y="21293"/>
                    <a:pt x="5402" y="21452"/>
                    <a:pt x="4173" y="20737"/>
                  </a:cubicBezTo>
                  <a:cubicBezTo>
                    <a:pt x="2943" y="20023"/>
                    <a:pt x="1714" y="18434"/>
                    <a:pt x="1012" y="17164"/>
                  </a:cubicBezTo>
                  <a:cubicBezTo>
                    <a:pt x="309" y="15893"/>
                    <a:pt x="134" y="14940"/>
                    <a:pt x="46" y="14067"/>
                  </a:cubicBezTo>
                  <a:cubicBezTo>
                    <a:pt x="-42" y="13193"/>
                    <a:pt x="-42" y="12399"/>
                    <a:pt x="397" y="11923"/>
                  </a:cubicBezTo>
                  <a:cubicBezTo>
                    <a:pt x="836" y="11446"/>
                    <a:pt x="1714" y="11287"/>
                    <a:pt x="3646" y="12002"/>
                  </a:cubicBezTo>
                  <a:cubicBezTo>
                    <a:pt x="5578" y="12717"/>
                    <a:pt x="8563" y="14305"/>
                    <a:pt x="11724" y="15973"/>
                  </a:cubicBezTo>
                  <a:cubicBezTo>
                    <a:pt x="14885" y="17640"/>
                    <a:pt x="18221" y="19387"/>
                    <a:pt x="21558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107530" y="602550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327517" y="5784208"/>
              <a:ext cx="198320" cy="51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24" fill="norm" stroke="1" extrusionOk="0">
                  <a:moveTo>
                    <a:pt x="243" y="0"/>
                  </a:moveTo>
                  <a:cubicBezTo>
                    <a:pt x="15" y="1964"/>
                    <a:pt x="-212" y="3927"/>
                    <a:pt x="356" y="5534"/>
                  </a:cubicBezTo>
                  <a:cubicBezTo>
                    <a:pt x="925" y="7140"/>
                    <a:pt x="2289" y="8390"/>
                    <a:pt x="3540" y="9060"/>
                  </a:cubicBezTo>
                  <a:cubicBezTo>
                    <a:pt x="4790" y="9729"/>
                    <a:pt x="5927" y="9818"/>
                    <a:pt x="7632" y="9104"/>
                  </a:cubicBezTo>
                  <a:cubicBezTo>
                    <a:pt x="9337" y="8390"/>
                    <a:pt x="11611" y="6873"/>
                    <a:pt x="12975" y="5445"/>
                  </a:cubicBezTo>
                  <a:cubicBezTo>
                    <a:pt x="14340" y="4017"/>
                    <a:pt x="14794" y="2678"/>
                    <a:pt x="15022" y="1785"/>
                  </a:cubicBezTo>
                  <a:cubicBezTo>
                    <a:pt x="15249" y="893"/>
                    <a:pt x="15249" y="446"/>
                    <a:pt x="15022" y="446"/>
                  </a:cubicBezTo>
                  <a:cubicBezTo>
                    <a:pt x="14794" y="446"/>
                    <a:pt x="14340" y="893"/>
                    <a:pt x="14794" y="2321"/>
                  </a:cubicBezTo>
                  <a:cubicBezTo>
                    <a:pt x="15249" y="3749"/>
                    <a:pt x="16613" y="6159"/>
                    <a:pt x="17864" y="8569"/>
                  </a:cubicBezTo>
                  <a:cubicBezTo>
                    <a:pt x="19114" y="10979"/>
                    <a:pt x="20251" y="13388"/>
                    <a:pt x="20820" y="15174"/>
                  </a:cubicBezTo>
                  <a:cubicBezTo>
                    <a:pt x="21388" y="16959"/>
                    <a:pt x="21388" y="18119"/>
                    <a:pt x="21161" y="19056"/>
                  </a:cubicBezTo>
                  <a:cubicBezTo>
                    <a:pt x="20933" y="19993"/>
                    <a:pt x="20479" y="20707"/>
                    <a:pt x="19569" y="21109"/>
                  </a:cubicBezTo>
                  <a:cubicBezTo>
                    <a:pt x="18660" y="21511"/>
                    <a:pt x="17295" y="21600"/>
                    <a:pt x="16272" y="21466"/>
                  </a:cubicBezTo>
                  <a:cubicBezTo>
                    <a:pt x="15249" y="21332"/>
                    <a:pt x="14567" y="20975"/>
                    <a:pt x="13885" y="20350"/>
                  </a:cubicBezTo>
                  <a:cubicBezTo>
                    <a:pt x="13203" y="19726"/>
                    <a:pt x="12521" y="18833"/>
                    <a:pt x="12521" y="17985"/>
                  </a:cubicBezTo>
                  <a:cubicBezTo>
                    <a:pt x="12521" y="17137"/>
                    <a:pt x="13203" y="16334"/>
                    <a:pt x="14340" y="15798"/>
                  </a:cubicBezTo>
                  <a:cubicBezTo>
                    <a:pt x="15476" y="15263"/>
                    <a:pt x="17068" y="14995"/>
                    <a:pt x="1866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615530" y="6000108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913980" y="596200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995967" y="5879458"/>
              <a:ext cx="5136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822" y="0"/>
                  </a:moveTo>
                  <a:cubicBezTo>
                    <a:pt x="1094" y="3825"/>
                    <a:pt x="-634" y="7650"/>
                    <a:pt x="230" y="10912"/>
                  </a:cubicBezTo>
                  <a:cubicBezTo>
                    <a:pt x="1094" y="14175"/>
                    <a:pt x="4550" y="16875"/>
                    <a:pt x="8006" y="18562"/>
                  </a:cubicBezTo>
                  <a:cubicBezTo>
                    <a:pt x="11462" y="20250"/>
                    <a:pt x="14918" y="20925"/>
                    <a:pt x="17078" y="21262"/>
                  </a:cubicBezTo>
                  <a:cubicBezTo>
                    <a:pt x="19238" y="21600"/>
                    <a:pt x="20102" y="21600"/>
                    <a:pt x="20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241575" y="5770979"/>
              <a:ext cx="116906" cy="34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22" fill="norm" stroke="1" extrusionOk="0">
                  <a:moveTo>
                    <a:pt x="20929" y="3633"/>
                  </a:moveTo>
                  <a:cubicBezTo>
                    <a:pt x="20171" y="2567"/>
                    <a:pt x="19413" y="1500"/>
                    <a:pt x="18087" y="833"/>
                  </a:cubicBezTo>
                  <a:cubicBezTo>
                    <a:pt x="16761" y="167"/>
                    <a:pt x="14866" y="-100"/>
                    <a:pt x="13161" y="33"/>
                  </a:cubicBezTo>
                  <a:cubicBezTo>
                    <a:pt x="11455" y="167"/>
                    <a:pt x="9940" y="700"/>
                    <a:pt x="7476" y="3100"/>
                  </a:cubicBezTo>
                  <a:cubicBezTo>
                    <a:pt x="5013" y="5500"/>
                    <a:pt x="1603" y="9767"/>
                    <a:pt x="466" y="12967"/>
                  </a:cubicBezTo>
                  <a:cubicBezTo>
                    <a:pt x="-671" y="16167"/>
                    <a:pt x="466" y="18300"/>
                    <a:pt x="1792" y="19567"/>
                  </a:cubicBezTo>
                  <a:cubicBezTo>
                    <a:pt x="3118" y="20833"/>
                    <a:pt x="4634" y="21233"/>
                    <a:pt x="6340" y="21367"/>
                  </a:cubicBezTo>
                  <a:cubicBezTo>
                    <a:pt x="8045" y="21500"/>
                    <a:pt x="9940" y="21367"/>
                    <a:pt x="11834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434680" y="5879458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67"/>
                    <a:pt x="0" y="11733"/>
                    <a:pt x="3600" y="15333"/>
                  </a:cubicBezTo>
                  <a:cubicBezTo>
                    <a:pt x="7200" y="18933"/>
                    <a:pt x="144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491830" y="5955658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703092" y="5841358"/>
              <a:ext cx="163389" cy="18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26" fill="norm" stroke="1" extrusionOk="0">
                  <a:moveTo>
                    <a:pt x="19714" y="0"/>
                  </a:moveTo>
                  <a:cubicBezTo>
                    <a:pt x="18053" y="2160"/>
                    <a:pt x="16391" y="4320"/>
                    <a:pt x="14591" y="7680"/>
                  </a:cubicBezTo>
                  <a:cubicBezTo>
                    <a:pt x="12791" y="11040"/>
                    <a:pt x="10853" y="15600"/>
                    <a:pt x="9330" y="18240"/>
                  </a:cubicBezTo>
                  <a:cubicBezTo>
                    <a:pt x="7807" y="20880"/>
                    <a:pt x="6699" y="21600"/>
                    <a:pt x="5176" y="21240"/>
                  </a:cubicBezTo>
                  <a:cubicBezTo>
                    <a:pt x="3653" y="20880"/>
                    <a:pt x="1714" y="19440"/>
                    <a:pt x="745" y="17760"/>
                  </a:cubicBezTo>
                  <a:cubicBezTo>
                    <a:pt x="-224" y="16080"/>
                    <a:pt x="-224" y="14160"/>
                    <a:pt x="607" y="13200"/>
                  </a:cubicBezTo>
                  <a:cubicBezTo>
                    <a:pt x="1438" y="12240"/>
                    <a:pt x="3099" y="12240"/>
                    <a:pt x="5314" y="12960"/>
                  </a:cubicBezTo>
                  <a:cubicBezTo>
                    <a:pt x="7530" y="13680"/>
                    <a:pt x="10299" y="15120"/>
                    <a:pt x="13068" y="15840"/>
                  </a:cubicBezTo>
                  <a:cubicBezTo>
                    <a:pt x="15838" y="16560"/>
                    <a:pt x="18607" y="16560"/>
                    <a:pt x="21376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6910930" y="5796908"/>
              <a:ext cx="4904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600" fill="norm" stroke="1" extrusionOk="0">
                  <a:moveTo>
                    <a:pt x="0" y="0"/>
                  </a:moveTo>
                  <a:cubicBezTo>
                    <a:pt x="8640" y="4091"/>
                    <a:pt x="17280" y="8182"/>
                    <a:pt x="19440" y="11536"/>
                  </a:cubicBezTo>
                  <a:cubicBezTo>
                    <a:pt x="21600" y="14891"/>
                    <a:pt x="17280" y="17509"/>
                    <a:pt x="13392" y="19064"/>
                  </a:cubicBezTo>
                  <a:cubicBezTo>
                    <a:pt x="9504" y="20618"/>
                    <a:pt x="6048" y="21109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050630" y="599375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266530" y="5771508"/>
              <a:ext cx="195691" cy="47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17" fill="norm" stroke="1" extrusionOk="0">
                  <a:moveTo>
                    <a:pt x="0" y="0"/>
                  </a:moveTo>
                  <a:cubicBezTo>
                    <a:pt x="0" y="1618"/>
                    <a:pt x="0" y="3235"/>
                    <a:pt x="581" y="4900"/>
                  </a:cubicBezTo>
                  <a:cubicBezTo>
                    <a:pt x="1161" y="6566"/>
                    <a:pt x="2323" y="8278"/>
                    <a:pt x="3484" y="9230"/>
                  </a:cubicBezTo>
                  <a:cubicBezTo>
                    <a:pt x="4645" y="10181"/>
                    <a:pt x="5806" y="10372"/>
                    <a:pt x="7781" y="9706"/>
                  </a:cubicBezTo>
                  <a:cubicBezTo>
                    <a:pt x="9755" y="9040"/>
                    <a:pt x="12542" y="7517"/>
                    <a:pt x="14400" y="6137"/>
                  </a:cubicBezTo>
                  <a:cubicBezTo>
                    <a:pt x="16258" y="4758"/>
                    <a:pt x="17187" y="3521"/>
                    <a:pt x="17652" y="2664"/>
                  </a:cubicBezTo>
                  <a:cubicBezTo>
                    <a:pt x="18116" y="1808"/>
                    <a:pt x="18116" y="1332"/>
                    <a:pt x="17652" y="1237"/>
                  </a:cubicBezTo>
                  <a:cubicBezTo>
                    <a:pt x="17187" y="1142"/>
                    <a:pt x="16258" y="1427"/>
                    <a:pt x="16026" y="2569"/>
                  </a:cubicBezTo>
                  <a:cubicBezTo>
                    <a:pt x="15794" y="3711"/>
                    <a:pt x="16258" y="5709"/>
                    <a:pt x="17303" y="8183"/>
                  </a:cubicBezTo>
                  <a:cubicBezTo>
                    <a:pt x="18348" y="10657"/>
                    <a:pt x="19974" y="13607"/>
                    <a:pt x="20787" y="15748"/>
                  </a:cubicBezTo>
                  <a:cubicBezTo>
                    <a:pt x="21600" y="17889"/>
                    <a:pt x="21600" y="19221"/>
                    <a:pt x="21252" y="20078"/>
                  </a:cubicBezTo>
                  <a:cubicBezTo>
                    <a:pt x="20903" y="20934"/>
                    <a:pt x="20206" y="21315"/>
                    <a:pt x="19277" y="21457"/>
                  </a:cubicBezTo>
                  <a:cubicBezTo>
                    <a:pt x="18348" y="21600"/>
                    <a:pt x="17187" y="21505"/>
                    <a:pt x="16258" y="20981"/>
                  </a:cubicBezTo>
                  <a:cubicBezTo>
                    <a:pt x="15329" y="20458"/>
                    <a:pt x="14632" y="19507"/>
                    <a:pt x="14748" y="18365"/>
                  </a:cubicBezTo>
                  <a:cubicBezTo>
                    <a:pt x="14865" y="17223"/>
                    <a:pt x="15794" y="15891"/>
                    <a:pt x="16723" y="14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552280" y="5962008"/>
              <a:ext cx="2172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082"/>
                    <a:pt x="15709" y="10165"/>
                    <a:pt x="18655" y="13765"/>
                  </a:cubicBezTo>
                  <a:cubicBezTo>
                    <a:pt x="21600" y="17365"/>
                    <a:pt x="19636" y="19482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285580" y="5566603"/>
              <a:ext cx="146051" cy="14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7409"/>
                  </a:moveTo>
                  <a:cubicBezTo>
                    <a:pt x="2191" y="12327"/>
                    <a:pt x="4383" y="7245"/>
                    <a:pt x="5948" y="4068"/>
                  </a:cubicBezTo>
                  <a:cubicBezTo>
                    <a:pt x="7513" y="892"/>
                    <a:pt x="8452" y="-379"/>
                    <a:pt x="9235" y="97"/>
                  </a:cubicBezTo>
                  <a:cubicBezTo>
                    <a:pt x="10017" y="574"/>
                    <a:pt x="10643" y="2797"/>
                    <a:pt x="12678" y="6609"/>
                  </a:cubicBezTo>
                  <a:cubicBezTo>
                    <a:pt x="14713" y="10421"/>
                    <a:pt x="18157" y="15821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622130" y="5822308"/>
              <a:ext cx="5715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067"/>
                    <a:pt x="6400" y="6135"/>
                    <a:pt x="8000" y="9522"/>
                  </a:cubicBezTo>
                  <a:cubicBezTo>
                    <a:pt x="9600" y="12909"/>
                    <a:pt x="9600" y="16615"/>
                    <a:pt x="10000" y="18788"/>
                  </a:cubicBezTo>
                  <a:cubicBezTo>
                    <a:pt x="10400" y="20961"/>
                    <a:pt x="11200" y="21600"/>
                    <a:pt x="13200" y="21600"/>
                  </a:cubicBezTo>
                  <a:cubicBezTo>
                    <a:pt x="15200" y="21600"/>
                    <a:pt x="18400" y="20961"/>
                    <a:pt x="21600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698835" y="5947580"/>
              <a:ext cx="73579" cy="1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843" fill="norm" stroke="1" extrusionOk="0">
                  <a:moveTo>
                    <a:pt x="14664" y="3787"/>
                  </a:moveTo>
                  <a:cubicBezTo>
                    <a:pt x="12813" y="2244"/>
                    <a:pt x="10962" y="701"/>
                    <a:pt x="8493" y="1280"/>
                  </a:cubicBezTo>
                  <a:cubicBezTo>
                    <a:pt x="6024" y="1858"/>
                    <a:pt x="2939" y="4558"/>
                    <a:pt x="1396" y="7258"/>
                  </a:cubicBezTo>
                  <a:cubicBezTo>
                    <a:pt x="-147" y="9958"/>
                    <a:pt x="-147" y="12658"/>
                    <a:pt x="162" y="14973"/>
                  </a:cubicBezTo>
                  <a:cubicBezTo>
                    <a:pt x="470" y="17287"/>
                    <a:pt x="1087" y="19215"/>
                    <a:pt x="3247" y="20180"/>
                  </a:cubicBezTo>
                  <a:cubicBezTo>
                    <a:pt x="5407" y="21144"/>
                    <a:pt x="9110" y="21144"/>
                    <a:pt x="13122" y="19601"/>
                  </a:cubicBezTo>
                  <a:cubicBezTo>
                    <a:pt x="17133" y="18058"/>
                    <a:pt x="21453" y="14973"/>
                    <a:pt x="21453" y="11308"/>
                  </a:cubicBezTo>
                  <a:cubicBezTo>
                    <a:pt x="21453" y="7644"/>
                    <a:pt x="17133" y="3401"/>
                    <a:pt x="13430" y="1473"/>
                  </a:cubicBezTo>
                  <a:cubicBezTo>
                    <a:pt x="9727" y="-456"/>
                    <a:pt x="6642" y="-70"/>
                    <a:pt x="3556" y="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304630" y="6381108"/>
              <a:ext cx="476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64" y="4500"/>
                    <a:pt x="6528" y="9000"/>
                    <a:pt x="10128" y="12600"/>
                  </a:cubicBezTo>
                  <a:cubicBezTo>
                    <a:pt x="13728" y="16200"/>
                    <a:pt x="17664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7286265" y="6412858"/>
              <a:ext cx="43746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459" y="0"/>
                  </a:moveTo>
                  <a:cubicBezTo>
                    <a:pt x="1317" y="1309"/>
                    <a:pt x="175" y="2618"/>
                    <a:pt x="19" y="4255"/>
                  </a:cubicBezTo>
                  <a:cubicBezTo>
                    <a:pt x="-137" y="5891"/>
                    <a:pt x="694" y="7855"/>
                    <a:pt x="2823" y="9818"/>
                  </a:cubicBezTo>
                  <a:cubicBezTo>
                    <a:pt x="4951" y="11782"/>
                    <a:pt x="8378" y="13745"/>
                    <a:pt x="11701" y="15709"/>
                  </a:cubicBezTo>
                  <a:cubicBezTo>
                    <a:pt x="15025" y="17673"/>
                    <a:pt x="18244" y="19636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310230" y="5257158"/>
              <a:ext cx="844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000"/>
                    <a:pt x="4114" y="14400"/>
                    <a:pt x="6198" y="12600"/>
                  </a:cubicBezTo>
                  <a:cubicBezTo>
                    <a:pt x="8283" y="10800"/>
                    <a:pt x="10394" y="10800"/>
                    <a:pt x="12695" y="10800"/>
                  </a:cubicBezTo>
                  <a:cubicBezTo>
                    <a:pt x="14995" y="10800"/>
                    <a:pt x="17486" y="10800"/>
                    <a:pt x="19002" y="9000"/>
                  </a:cubicBezTo>
                  <a:cubicBezTo>
                    <a:pt x="20517" y="7200"/>
                    <a:pt x="210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447813" y="5371458"/>
              <a:ext cx="529168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678" y="0"/>
                  </a:moveTo>
                  <a:cubicBezTo>
                    <a:pt x="2074" y="4800"/>
                    <a:pt x="1469" y="9600"/>
                    <a:pt x="950" y="13200"/>
                  </a:cubicBezTo>
                  <a:cubicBezTo>
                    <a:pt x="432" y="16800"/>
                    <a:pt x="0" y="19200"/>
                    <a:pt x="0" y="20400"/>
                  </a:cubicBezTo>
                  <a:cubicBezTo>
                    <a:pt x="0" y="21600"/>
                    <a:pt x="432" y="21600"/>
                    <a:pt x="2333" y="18000"/>
                  </a:cubicBezTo>
                  <a:cubicBezTo>
                    <a:pt x="4234" y="14400"/>
                    <a:pt x="7603" y="7200"/>
                    <a:pt x="11059" y="3600"/>
                  </a:cubicBezTo>
                  <a:cubicBezTo>
                    <a:pt x="14515" y="0"/>
                    <a:pt x="180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521896" y="5487875"/>
              <a:ext cx="182035" cy="20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502" y="19418"/>
                  </a:moveTo>
                  <a:cubicBezTo>
                    <a:pt x="251" y="20509"/>
                    <a:pt x="0" y="21600"/>
                    <a:pt x="0" y="21382"/>
                  </a:cubicBezTo>
                  <a:cubicBezTo>
                    <a:pt x="0" y="21164"/>
                    <a:pt x="251" y="19636"/>
                    <a:pt x="1884" y="16145"/>
                  </a:cubicBezTo>
                  <a:cubicBezTo>
                    <a:pt x="3516" y="12655"/>
                    <a:pt x="6530" y="7200"/>
                    <a:pt x="8414" y="4036"/>
                  </a:cubicBezTo>
                  <a:cubicBezTo>
                    <a:pt x="10298" y="873"/>
                    <a:pt x="11051" y="0"/>
                    <a:pt x="12558" y="0"/>
                  </a:cubicBezTo>
                  <a:cubicBezTo>
                    <a:pt x="14065" y="0"/>
                    <a:pt x="16326" y="873"/>
                    <a:pt x="17958" y="4473"/>
                  </a:cubicBezTo>
                  <a:cubicBezTo>
                    <a:pt x="19591" y="8073"/>
                    <a:pt x="20595" y="14400"/>
                    <a:pt x="21600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614467" y="5542908"/>
              <a:ext cx="6293414" cy="114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33" y="0"/>
                  </a:moveTo>
                  <a:cubicBezTo>
                    <a:pt x="111" y="398"/>
                    <a:pt x="89" y="796"/>
                    <a:pt x="71" y="1611"/>
                  </a:cubicBezTo>
                  <a:cubicBezTo>
                    <a:pt x="53" y="2427"/>
                    <a:pt x="39" y="3660"/>
                    <a:pt x="24" y="5052"/>
                  </a:cubicBezTo>
                  <a:cubicBezTo>
                    <a:pt x="10" y="6444"/>
                    <a:pt x="-5" y="7996"/>
                    <a:pt x="2" y="9328"/>
                  </a:cubicBezTo>
                  <a:cubicBezTo>
                    <a:pt x="10" y="10661"/>
                    <a:pt x="39" y="11775"/>
                    <a:pt x="108" y="12690"/>
                  </a:cubicBezTo>
                  <a:cubicBezTo>
                    <a:pt x="177" y="13604"/>
                    <a:pt x="286" y="14320"/>
                    <a:pt x="460" y="14977"/>
                  </a:cubicBezTo>
                  <a:cubicBezTo>
                    <a:pt x="634" y="15633"/>
                    <a:pt x="874" y="16230"/>
                    <a:pt x="1124" y="16687"/>
                  </a:cubicBezTo>
                  <a:cubicBezTo>
                    <a:pt x="1375" y="17145"/>
                    <a:pt x="1636" y="17463"/>
                    <a:pt x="1905" y="17702"/>
                  </a:cubicBezTo>
                  <a:cubicBezTo>
                    <a:pt x="2174" y="17940"/>
                    <a:pt x="2450" y="18099"/>
                    <a:pt x="2708" y="18219"/>
                  </a:cubicBezTo>
                  <a:cubicBezTo>
                    <a:pt x="2966" y="18338"/>
                    <a:pt x="3205" y="18418"/>
                    <a:pt x="3470" y="18497"/>
                  </a:cubicBezTo>
                  <a:cubicBezTo>
                    <a:pt x="3735" y="18577"/>
                    <a:pt x="4026" y="18656"/>
                    <a:pt x="4327" y="18716"/>
                  </a:cubicBezTo>
                  <a:cubicBezTo>
                    <a:pt x="4629" y="18776"/>
                    <a:pt x="4941" y="18815"/>
                    <a:pt x="5210" y="18855"/>
                  </a:cubicBezTo>
                  <a:cubicBezTo>
                    <a:pt x="5479" y="18895"/>
                    <a:pt x="5704" y="18935"/>
                    <a:pt x="5936" y="18975"/>
                  </a:cubicBezTo>
                  <a:cubicBezTo>
                    <a:pt x="6169" y="19014"/>
                    <a:pt x="6408" y="19054"/>
                    <a:pt x="6648" y="19094"/>
                  </a:cubicBezTo>
                  <a:cubicBezTo>
                    <a:pt x="6888" y="19134"/>
                    <a:pt x="7127" y="19173"/>
                    <a:pt x="7374" y="19213"/>
                  </a:cubicBezTo>
                  <a:cubicBezTo>
                    <a:pt x="7621" y="19253"/>
                    <a:pt x="7875" y="19293"/>
                    <a:pt x="8140" y="19333"/>
                  </a:cubicBezTo>
                  <a:cubicBezTo>
                    <a:pt x="8405" y="19372"/>
                    <a:pt x="8681" y="19412"/>
                    <a:pt x="8943" y="19472"/>
                  </a:cubicBezTo>
                  <a:cubicBezTo>
                    <a:pt x="9204" y="19531"/>
                    <a:pt x="9451" y="19611"/>
                    <a:pt x="9713" y="19691"/>
                  </a:cubicBezTo>
                  <a:cubicBezTo>
                    <a:pt x="9974" y="19770"/>
                    <a:pt x="10250" y="19850"/>
                    <a:pt x="10519" y="19929"/>
                  </a:cubicBezTo>
                  <a:cubicBezTo>
                    <a:pt x="10788" y="20009"/>
                    <a:pt x="11049" y="20088"/>
                    <a:pt x="11314" y="20148"/>
                  </a:cubicBezTo>
                  <a:cubicBezTo>
                    <a:pt x="11579" y="20208"/>
                    <a:pt x="11848" y="20248"/>
                    <a:pt x="12110" y="20307"/>
                  </a:cubicBezTo>
                  <a:cubicBezTo>
                    <a:pt x="12371" y="20367"/>
                    <a:pt x="12625" y="20446"/>
                    <a:pt x="12894" y="20526"/>
                  </a:cubicBezTo>
                  <a:cubicBezTo>
                    <a:pt x="13163" y="20606"/>
                    <a:pt x="13446" y="20685"/>
                    <a:pt x="13711" y="20765"/>
                  </a:cubicBezTo>
                  <a:cubicBezTo>
                    <a:pt x="13976" y="20844"/>
                    <a:pt x="14223" y="20924"/>
                    <a:pt x="14477" y="20983"/>
                  </a:cubicBezTo>
                  <a:cubicBezTo>
                    <a:pt x="14732" y="21043"/>
                    <a:pt x="14993" y="21083"/>
                    <a:pt x="15251" y="21143"/>
                  </a:cubicBezTo>
                  <a:cubicBezTo>
                    <a:pt x="15509" y="21202"/>
                    <a:pt x="15763" y="21282"/>
                    <a:pt x="16006" y="21341"/>
                  </a:cubicBezTo>
                  <a:cubicBezTo>
                    <a:pt x="16249" y="21401"/>
                    <a:pt x="16482" y="21441"/>
                    <a:pt x="16711" y="21481"/>
                  </a:cubicBezTo>
                  <a:cubicBezTo>
                    <a:pt x="16939" y="21520"/>
                    <a:pt x="17165" y="21560"/>
                    <a:pt x="17433" y="21580"/>
                  </a:cubicBezTo>
                  <a:cubicBezTo>
                    <a:pt x="17702" y="21600"/>
                    <a:pt x="18014" y="21600"/>
                    <a:pt x="18298" y="21600"/>
                  </a:cubicBezTo>
                  <a:cubicBezTo>
                    <a:pt x="18581" y="21600"/>
                    <a:pt x="18835" y="21600"/>
                    <a:pt x="19100" y="21580"/>
                  </a:cubicBezTo>
                  <a:cubicBezTo>
                    <a:pt x="19365" y="21560"/>
                    <a:pt x="19641" y="21520"/>
                    <a:pt x="19910" y="21441"/>
                  </a:cubicBezTo>
                  <a:cubicBezTo>
                    <a:pt x="20179" y="21361"/>
                    <a:pt x="20440" y="21242"/>
                    <a:pt x="20658" y="21103"/>
                  </a:cubicBezTo>
                  <a:cubicBezTo>
                    <a:pt x="20876" y="20964"/>
                    <a:pt x="21050" y="20804"/>
                    <a:pt x="21156" y="20685"/>
                  </a:cubicBezTo>
                  <a:cubicBezTo>
                    <a:pt x="21261" y="20566"/>
                    <a:pt x="21297" y="20486"/>
                    <a:pt x="21334" y="20407"/>
                  </a:cubicBezTo>
                  <a:cubicBezTo>
                    <a:pt x="21370" y="20327"/>
                    <a:pt x="21406" y="20248"/>
                    <a:pt x="21410" y="20128"/>
                  </a:cubicBezTo>
                  <a:cubicBezTo>
                    <a:pt x="21413" y="20009"/>
                    <a:pt x="21384" y="19850"/>
                    <a:pt x="21334" y="19730"/>
                  </a:cubicBezTo>
                  <a:cubicBezTo>
                    <a:pt x="21283" y="19611"/>
                    <a:pt x="21210" y="19531"/>
                    <a:pt x="21152" y="19492"/>
                  </a:cubicBezTo>
                  <a:cubicBezTo>
                    <a:pt x="21094" y="19452"/>
                    <a:pt x="21050" y="19452"/>
                    <a:pt x="21025" y="19352"/>
                  </a:cubicBezTo>
                  <a:cubicBezTo>
                    <a:pt x="20999" y="19253"/>
                    <a:pt x="20992" y="19054"/>
                    <a:pt x="20992" y="18855"/>
                  </a:cubicBezTo>
                  <a:cubicBezTo>
                    <a:pt x="20992" y="18656"/>
                    <a:pt x="20999" y="18457"/>
                    <a:pt x="21007" y="18259"/>
                  </a:cubicBezTo>
                  <a:cubicBezTo>
                    <a:pt x="21014" y="18060"/>
                    <a:pt x="21021" y="17861"/>
                    <a:pt x="21014" y="17861"/>
                  </a:cubicBezTo>
                  <a:cubicBezTo>
                    <a:pt x="21007" y="17861"/>
                    <a:pt x="20985" y="18060"/>
                    <a:pt x="20952" y="18318"/>
                  </a:cubicBezTo>
                  <a:cubicBezTo>
                    <a:pt x="20920" y="18577"/>
                    <a:pt x="20876" y="18895"/>
                    <a:pt x="20847" y="19154"/>
                  </a:cubicBezTo>
                  <a:cubicBezTo>
                    <a:pt x="20818" y="19412"/>
                    <a:pt x="20803" y="19611"/>
                    <a:pt x="20807" y="19631"/>
                  </a:cubicBezTo>
                  <a:cubicBezTo>
                    <a:pt x="20811" y="19651"/>
                    <a:pt x="20832" y="19492"/>
                    <a:pt x="20858" y="19213"/>
                  </a:cubicBezTo>
                  <a:cubicBezTo>
                    <a:pt x="20883" y="18935"/>
                    <a:pt x="20912" y="18537"/>
                    <a:pt x="20934" y="18199"/>
                  </a:cubicBezTo>
                  <a:cubicBezTo>
                    <a:pt x="20956" y="17861"/>
                    <a:pt x="20970" y="17582"/>
                    <a:pt x="20992" y="17503"/>
                  </a:cubicBezTo>
                  <a:cubicBezTo>
                    <a:pt x="21014" y="17423"/>
                    <a:pt x="21043" y="17543"/>
                    <a:pt x="21145" y="17622"/>
                  </a:cubicBezTo>
                  <a:cubicBezTo>
                    <a:pt x="21246" y="17702"/>
                    <a:pt x="21421" y="17741"/>
                    <a:pt x="21595" y="17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0" y="-1"/>
              <a:ext cx="11404614" cy="304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94" fill="norm" stroke="1" extrusionOk="0">
                  <a:moveTo>
                    <a:pt x="653" y="1573"/>
                  </a:moveTo>
                  <a:cubicBezTo>
                    <a:pt x="633" y="2054"/>
                    <a:pt x="613" y="2535"/>
                    <a:pt x="599" y="3031"/>
                  </a:cubicBezTo>
                  <a:cubicBezTo>
                    <a:pt x="585" y="3527"/>
                    <a:pt x="577" y="4038"/>
                    <a:pt x="573" y="4610"/>
                  </a:cubicBezTo>
                  <a:cubicBezTo>
                    <a:pt x="569" y="5181"/>
                    <a:pt x="569" y="5812"/>
                    <a:pt x="567" y="6443"/>
                  </a:cubicBezTo>
                  <a:cubicBezTo>
                    <a:pt x="565" y="7075"/>
                    <a:pt x="561" y="7706"/>
                    <a:pt x="553" y="8262"/>
                  </a:cubicBezTo>
                  <a:cubicBezTo>
                    <a:pt x="545" y="8818"/>
                    <a:pt x="533" y="9299"/>
                    <a:pt x="515" y="9765"/>
                  </a:cubicBezTo>
                  <a:cubicBezTo>
                    <a:pt x="497" y="10231"/>
                    <a:pt x="473" y="10682"/>
                    <a:pt x="459" y="10953"/>
                  </a:cubicBezTo>
                  <a:cubicBezTo>
                    <a:pt x="445" y="11223"/>
                    <a:pt x="441" y="11314"/>
                    <a:pt x="451" y="11344"/>
                  </a:cubicBezTo>
                  <a:cubicBezTo>
                    <a:pt x="461" y="11374"/>
                    <a:pt x="485" y="11344"/>
                    <a:pt x="541" y="11321"/>
                  </a:cubicBezTo>
                  <a:cubicBezTo>
                    <a:pt x="597" y="11299"/>
                    <a:pt x="685" y="11284"/>
                    <a:pt x="779" y="11291"/>
                  </a:cubicBezTo>
                  <a:cubicBezTo>
                    <a:pt x="873" y="11299"/>
                    <a:pt x="974" y="11329"/>
                    <a:pt x="1090" y="11359"/>
                  </a:cubicBezTo>
                  <a:cubicBezTo>
                    <a:pt x="1206" y="11389"/>
                    <a:pt x="1338" y="11419"/>
                    <a:pt x="1470" y="11456"/>
                  </a:cubicBezTo>
                  <a:cubicBezTo>
                    <a:pt x="1603" y="11494"/>
                    <a:pt x="1735" y="11539"/>
                    <a:pt x="1871" y="11592"/>
                  </a:cubicBezTo>
                  <a:cubicBezTo>
                    <a:pt x="2007" y="11644"/>
                    <a:pt x="2148" y="11704"/>
                    <a:pt x="2286" y="11772"/>
                  </a:cubicBezTo>
                  <a:cubicBezTo>
                    <a:pt x="2424" y="11840"/>
                    <a:pt x="2560" y="11915"/>
                    <a:pt x="2693" y="11967"/>
                  </a:cubicBezTo>
                  <a:cubicBezTo>
                    <a:pt x="2825" y="12020"/>
                    <a:pt x="2953" y="12050"/>
                    <a:pt x="3061" y="12088"/>
                  </a:cubicBezTo>
                  <a:cubicBezTo>
                    <a:pt x="3169" y="12125"/>
                    <a:pt x="3257" y="12170"/>
                    <a:pt x="3320" y="12321"/>
                  </a:cubicBezTo>
                  <a:cubicBezTo>
                    <a:pt x="3382" y="12471"/>
                    <a:pt x="3418" y="12727"/>
                    <a:pt x="3454" y="13072"/>
                  </a:cubicBezTo>
                  <a:cubicBezTo>
                    <a:pt x="3490" y="13418"/>
                    <a:pt x="3526" y="13854"/>
                    <a:pt x="3564" y="14387"/>
                  </a:cubicBezTo>
                  <a:cubicBezTo>
                    <a:pt x="3602" y="14921"/>
                    <a:pt x="3642" y="15552"/>
                    <a:pt x="3672" y="16109"/>
                  </a:cubicBezTo>
                  <a:cubicBezTo>
                    <a:pt x="3702" y="16665"/>
                    <a:pt x="3722" y="17146"/>
                    <a:pt x="3744" y="17544"/>
                  </a:cubicBezTo>
                  <a:cubicBezTo>
                    <a:pt x="3766" y="17942"/>
                    <a:pt x="3790" y="18258"/>
                    <a:pt x="3840" y="18468"/>
                  </a:cubicBezTo>
                  <a:cubicBezTo>
                    <a:pt x="3891" y="18679"/>
                    <a:pt x="3967" y="18784"/>
                    <a:pt x="4087" y="18859"/>
                  </a:cubicBezTo>
                  <a:cubicBezTo>
                    <a:pt x="4207" y="18934"/>
                    <a:pt x="4371" y="18980"/>
                    <a:pt x="4526" y="19017"/>
                  </a:cubicBezTo>
                  <a:cubicBezTo>
                    <a:pt x="4680" y="19055"/>
                    <a:pt x="4824" y="19085"/>
                    <a:pt x="4968" y="19122"/>
                  </a:cubicBezTo>
                  <a:cubicBezTo>
                    <a:pt x="5113" y="19160"/>
                    <a:pt x="5257" y="19205"/>
                    <a:pt x="5407" y="19250"/>
                  </a:cubicBezTo>
                  <a:cubicBezTo>
                    <a:pt x="5557" y="19295"/>
                    <a:pt x="5714" y="19340"/>
                    <a:pt x="5876" y="19400"/>
                  </a:cubicBezTo>
                  <a:cubicBezTo>
                    <a:pt x="6038" y="19461"/>
                    <a:pt x="6206" y="19536"/>
                    <a:pt x="6363" y="19603"/>
                  </a:cubicBezTo>
                  <a:cubicBezTo>
                    <a:pt x="6519" y="19671"/>
                    <a:pt x="6663" y="19731"/>
                    <a:pt x="6809" y="19799"/>
                  </a:cubicBezTo>
                  <a:cubicBezTo>
                    <a:pt x="6956" y="19866"/>
                    <a:pt x="7104" y="19942"/>
                    <a:pt x="7248" y="20017"/>
                  </a:cubicBezTo>
                  <a:cubicBezTo>
                    <a:pt x="7392" y="20092"/>
                    <a:pt x="7533" y="20167"/>
                    <a:pt x="7677" y="20242"/>
                  </a:cubicBezTo>
                  <a:cubicBezTo>
                    <a:pt x="7821" y="20317"/>
                    <a:pt x="7969" y="20392"/>
                    <a:pt x="8120" y="20460"/>
                  </a:cubicBezTo>
                  <a:cubicBezTo>
                    <a:pt x="8270" y="20528"/>
                    <a:pt x="8422" y="20588"/>
                    <a:pt x="8572" y="20641"/>
                  </a:cubicBezTo>
                  <a:cubicBezTo>
                    <a:pt x="8723" y="20693"/>
                    <a:pt x="8871" y="20738"/>
                    <a:pt x="9021" y="20776"/>
                  </a:cubicBezTo>
                  <a:cubicBezTo>
                    <a:pt x="9171" y="20813"/>
                    <a:pt x="9324" y="20843"/>
                    <a:pt x="9474" y="20866"/>
                  </a:cubicBezTo>
                  <a:cubicBezTo>
                    <a:pt x="9624" y="20889"/>
                    <a:pt x="9772" y="20904"/>
                    <a:pt x="9919" y="20926"/>
                  </a:cubicBezTo>
                  <a:cubicBezTo>
                    <a:pt x="10065" y="20949"/>
                    <a:pt x="10209" y="20979"/>
                    <a:pt x="10357" y="21009"/>
                  </a:cubicBezTo>
                  <a:cubicBezTo>
                    <a:pt x="10506" y="21039"/>
                    <a:pt x="10658" y="21069"/>
                    <a:pt x="10810" y="21091"/>
                  </a:cubicBezTo>
                  <a:cubicBezTo>
                    <a:pt x="10962" y="21114"/>
                    <a:pt x="11115" y="21129"/>
                    <a:pt x="11267" y="21144"/>
                  </a:cubicBezTo>
                  <a:cubicBezTo>
                    <a:pt x="11419" y="21159"/>
                    <a:pt x="11571" y="21174"/>
                    <a:pt x="11730" y="21197"/>
                  </a:cubicBezTo>
                  <a:cubicBezTo>
                    <a:pt x="11888" y="21219"/>
                    <a:pt x="12052" y="21249"/>
                    <a:pt x="12200" y="21272"/>
                  </a:cubicBezTo>
                  <a:cubicBezTo>
                    <a:pt x="12349" y="21294"/>
                    <a:pt x="12481" y="21309"/>
                    <a:pt x="12631" y="21332"/>
                  </a:cubicBezTo>
                  <a:cubicBezTo>
                    <a:pt x="12781" y="21354"/>
                    <a:pt x="12950" y="21385"/>
                    <a:pt x="13122" y="21400"/>
                  </a:cubicBezTo>
                  <a:cubicBezTo>
                    <a:pt x="13294" y="21415"/>
                    <a:pt x="13470" y="21415"/>
                    <a:pt x="13645" y="21422"/>
                  </a:cubicBezTo>
                  <a:cubicBezTo>
                    <a:pt x="13819" y="21430"/>
                    <a:pt x="13991" y="21445"/>
                    <a:pt x="14144" y="21460"/>
                  </a:cubicBezTo>
                  <a:cubicBezTo>
                    <a:pt x="14296" y="21475"/>
                    <a:pt x="14428" y="21490"/>
                    <a:pt x="14562" y="21497"/>
                  </a:cubicBezTo>
                  <a:cubicBezTo>
                    <a:pt x="14697" y="21505"/>
                    <a:pt x="14833" y="21505"/>
                    <a:pt x="14969" y="21512"/>
                  </a:cubicBezTo>
                  <a:cubicBezTo>
                    <a:pt x="15105" y="21520"/>
                    <a:pt x="15241" y="21535"/>
                    <a:pt x="15378" y="21542"/>
                  </a:cubicBezTo>
                  <a:cubicBezTo>
                    <a:pt x="15514" y="21550"/>
                    <a:pt x="15650" y="21550"/>
                    <a:pt x="15784" y="21550"/>
                  </a:cubicBezTo>
                  <a:cubicBezTo>
                    <a:pt x="15919" y="21550"/>
                    <a:pt x="16051" y="21550"/>
                    <a:pt x="16203" y="21557"/>
                  </a:cubicBezTo>
                  <a:cubicBezTo>
                    <a:pt x="16355" y="21565"/>
                    <a:pt x="16528" y="21580"/>
                    <a:pt x="16694" y="21587"/>
                  </a:cubicBezTo>
                  <a:cubicBezTo>
                    <a:pt x="16860" y="21595"/>
                    <a:pt x="17020" y="21595"/>
                    <a:pt x="17181" y="21587"/>
                  </a:cubicBezTo>
                  <a:cubicBezTo>
                    <a:pt x="17341" y="21580"/>
                    <a:pt x="17501" y="21565"/>
                    <a:pt x="17657" y="21550"/>
                  </a:cubicBezTo>
                  <a:cubicBezTo>
                    <a:pt x="17814" y="21535"/>
                    <a:pt x="17966" y="21520"/>
                    <a:pt x="18110" y="21497"/>
                  </a:cubicBezTo>
                  <a:cubicBezTo>
                    <a:pt x="18254" y="21475"/>
                    <a:pt x="18391" y="21445"/>
                    <a:pt x="18537" y="21415"/>
                  </a:cubicBezTo>
                  <a:cubicBezTo>
                    <a:pt x="18683" y="21385"/>
                    <a:pt x="18839" y="21354"/>
                    <a:pt x="18994" y="21317"/>
                  </a:cubicBezTo>
                  <a:cubicBezTo>
                    <a:pt x="19148" y="21279"/>
                    <a:pt x="19300" y="21234"/>
                    <a:pt x="19442" y="21197"/>
                  </a:cubicBezTo>
                  <a:cubicBezTo>
                    <a:pt x="19585" y="21159"/>
                    <a:pt x="19717" y="21129"/>
                    <a:pt x="19845" y="21084"/>
                  </a:cubicBezTo>
                  <a:cubicBezTo>
                    <a:pt x="19973" y="21039"/>
                    <a:pt x="20098" y="20979"/>
                    <a:pt x="20182" y="20934"/>
                  </a:cubicBezTo>
                  <a:cubicBezTo>
                    <a:pt x="20266" y="20889"/>
                    <a:pt x="20310" y="20858"/>
                    <a:pt x="20350" y="20798"/>
                  </a:cubicBezTo>
                  <a:cubicBezTo>
                    <a:pt x="20390" y="20738"/>
                    <a:pt x="20426" y="20648"/>
                    <a:pt x="20466" y="20438"/>
                  </a:cubicBezTo>
                  <a:cubicBezTo>
                    <a:pt x="20506" y="20227"/>
                    <a:pt x="20550" y="19896"/>
                    <a:pt x="20598" y="19468"/>
                  </a:cubicBezTo>
                  <a:cubicBezTo>
                    <a:pt x="20646" y="19040"/>
                    <a:pt x="20699" y="18514"/>
                    <a:pt x="20761" y="18018"/>
                  </a:cubicBezTo>
                  <a:cubicBezTo>
                    <a:pt x="20823" y="17522"/>
                    <a:pt x="20895" y="17056"/>
                    <a:pt x="20961" y="16567"/>
                  </a:cubicBezTo>
                  <a:cubicBezTo>
                    <a:pt x="21027" y="16079"/>
                    <a:pt x="21087" y="15567"/>
                    <a:pt x="21143" y="15056"/>
                  </a:cubicBezTo>
                  <a:cubicBezTo>
                    <a:pt x="21199" y="14545"/>
                    <a:pt x="21251" y="14034"/>
                    <a:pt x="21302" y="13531"/>
                  </a:cubicBezTo>
                  <a:cubicBezTo>
                    <a:pt x="21352" y="13027"/>
                    <a:pt x="21400" y="12531"/>
                    <a:pt x="21446" y="12065"/>
                  </a:cubicBezTo>
                  <a:cubicBezTo>
                    <a:pt x="21492" y="11599"/>
                    <a:pt x="21536" y="11163"/>
                    <a:pt x="21560" y="10900"/>
                  </a:cubicBezTo>
                  <a:cubicBezTo>
                    <a:pt x="21584" y="10637"/>
                    <a:pt x="21588" y="10547"/>
                    <a:pt x="21588" y="10464"/>
                  </a:cubicBezTo>
                  <a:cubicBezTo>
                    <a:pt x="21588" y="10382"/>
                    <a:pt x="21584" y="10306"/>
                    <a:pt x="21570" y="10269"/>
                  </a:cubicBezTo>
                  <a:cubicBezTo>
                    <a:pt x="21556" y="10231"/>
                    <a:pt x="21532" y="10231"/>
                    <a:pt x="21432" y="10231"/>
                  </a:cubicBezTo>
                  <a:cubicBezTo>
                    <a:pt x="21332" y="10231"/>
                    <a:pt x="21155" y="10231"/>
                    <a:pt x="20987" y="10209"/>
                  </a:cubicBezTo>
                  <a:cubicBezTo>
                    <a:pt x="20819" y="10186"/>
                    <a:pt x="20658" y="10141"/>
                    <a:pt x="20496" y="10096"/>
                  </a:cubicBezTo>
                  <a:cubicBezTo>
                    <a:pt x="20334" y="10051"/>
                    <a:pt x="20170" y="10006"/>
                    <a:pt x="20019" y="9961"/>
                  </a:cubicBezTo>
                  <a:cubicBezTo>
                    <a:pt x="19869" y="9916"/>
                    <a:pt x="19733" y="9871"/>
                    <a:pt x="19591" y="9825"/>
                  </a:cubicBezTo>
                  <a:cubicBezTo>
                    <a:pt x="19448" y="9780"/>
                    <a:pt x="19300" y="9735"/>
                    <a:pt x="19142" y="9683"/>
                  </a:cubicBezTo>
                  <a:cubicBezTo>
                    <a:pt x="18984" y="9630"/>
                    <a:pt x="18815" y="9570"/>
                    <a:pt x="18643" y="9517"/>
                  </a:cubicBezTo>
                  <a:cubicBezTo>
                    <a:pt x="18471" y="9465"/>
                    <a:pt x="18295" y="9420"/>
                    <a:pt x="18148" y="9382"/>
                  </a:cubicBezTo>
                  <a:cubicBezTo>
                    <a:pt x="18002" y="9344"/>
                    <a:pt x="17886" y="9314"/>
                    <a:pt x="17760" y="9284"/>
                  </a:cubicBezTo>
                  <a:cubicBezTo>
                    <a:pt x="17633" y="9254"/>
                    <a:pt x="17497" y="9224"/>
                    <a:pt x="17369" y="9202"/>
                  </a:cubicBezTo>
                  <a:cubicBezTo>
                    <a:pt x="17241" y="9179"/>
                    <a:pt x="17121" y="9164"/>
                    <a:pt x="16992" y="9142"/>
                  </a:cubicBezTo>
                  <a:cubicBezTo>
                    <a:pt x="16864" y="9119"/>
                    <a:pt x="16728" y="9089"/>
                    <a:pt x="16594" y="9066"/>
                  </a:cubicBezTo>
                  <a:cubicBezTo>
                    <a:pt x="16459" y="9044"/>
                    <a:pt x="16327" y="9029"/>
                    <a:pt x="16197" y="9021"/>
                  </a:cubicBezTo>
                  <a:cubicBezTo>
                    <a:pt x="16067" y="9014"/>
                    <a:pt x="15939" y="9014"/>
                    <a:pt x="15808" y="9006"/>
                  </a:cubicBezTo>
                  <a:cubicBezTo>
                    <a:pt x="15678" y="8999"/>
                    <a:pt x="15546" y="8984"/>
                    <a:pt x="15410" y="8976"/>
                  </a:cubicBezTo>
                  <a:cubicBezTo>
                    <a:pt x="15273" y="8969"/>
                    <a:pt x="15133" y="8969"/>
                    <a:pt x="15003" y="8969"/>
                  </a:cubicBezTo>
                  <a:cubicBezTo>
                    <a:pt x="14873" y="8969"/>
                    <a:pt x="14753" y="8969"/>
                    <a:pt x="14624" y="8976"/>
                  </a:cubicBezTo>
                  <a:cubicBezTo>
                    <a:pt x="14496" y="8984"/>
                    <a:pt x="14360" y="8999"/>
                    <a:pt x="14228" y="9006"/>
                  </a:cubicBezTo>
                  <a:cubicBezTo>
                    <a:pt x="14096" y="9014"/>
                    <a:pt x="13967" y="9014"/>
                    <a:pt x="13841" y="9021"/>
                  </a:cubicBezTo>
                  <a:cubicBezTo>
                    <a:pt x="13715" y="9029"/>
                    <a:pt x="13591" y="9044"/>
                    <a:pt x="13462" y="9059"/>
                  </a:cubicBezTo>
                  <a:cubicBezTo>
                    <a:pt x="13334" y="9074"/>
                    <a:pt x="13202" y="9089"/>
                    <a:pt x="13066" y="9104"/>
                  </a:cubicBezTo>
                  <a:cubicBezTo>
                    <a:pt x="12930" y="9119"/>
                    <a:pt x="12789" y="9134"/>
                    <a:pt x="12657" y="9149"/>
                  </a:cubicBezTo>
                  <a:cubicBezTo>
                    <a:pt x="12525" y="9164"/>
                    <a:pt x="12401" y="9179"/>
                    <a:pt x="12266" y="9187"/>
                  </a:cubicBezTo>
                  <a:cubicBezTo>
                    <a:pt x="12132" y="9194"/>
                    <a:pt x="11988" y="9194"/>
                    <a:pt x="11850" y="9202"/>
                  </a:cubicBezTo>
                  <a:cubicBezTo>
                    <a:pt x="11712" y="9209"/>
                    <a:pt x="11579" y="9224"/>
                    <a:pt x="11447" y="9232"/>
                  </a:cubicBezTo>
                  <a:cubicBezTo>
                    <a:pt x="11315" y="9239"/>
                    <a:pt x="11183" y="9239"/>
                    <a:pt x="11050" y="9247"/>
                  </a:cubicBezTo>
                  <a:cubicBezTo>
                    <a:pt x="10918" y="9254"/>
                    <a:pt x="10786" y="9269"/>
                    <a:pt x="10648" y="9284"/>
                  </a:cubicBezTo>
                  <a:cubicBezTo>
                    <a:pt x="10510" y="9299"/>
                    <a:pt x="10365" y="9314"/>
                    <a:pt x="10231" y="9322"/>
                  </a:cubicBezTo>
                  <a:cubicBezTo>
                    <a:pt x="10097" y="9329"/>
                    <a:pt x="9973" y="9329"/>
                    <a:pt x="9840" y="9337"/>
                  </a:cubicBezTo>
                  <a:cubicBezTo>
                    <a:pt x="9708" y="9344"/>
                    <a:pt x="9568" y="9360"/>
                    <a:pt x="9432" y="9375"/>
                  </a:cubicBezTo>
                  <a:cubicBezTo>
                    <a:pt x="9296" y="9390"/>
                    <a:pt x="9163" y="9405"/>
                    <a:pt x="9037" y="9420"/>
                  </a:cubicBezTo>
                  <a:cubicBezTo>
                    <a:pt x="8911" y="9435"/>
                    <a:pt x="8791" y="9450"/>
                    <a:pt x="8668" y="9457"/>
                  </a:cubicBezTo>
                  <a:cubicBezTo>
                    <a:pt x="8546" y="9465"/>
                    <a:pt x="8422" y="9465"/>
                    <a:pt x="8240" y="9472"/>
                  </a:cubicBezTo>
                  <a:cubicBezTo>
                    <a:pt x="8057" y="9480"/>
                    <a:pt x="7817" y="9495"/>
                    <a:pt x="7615" y="9510"/>
                  </a:cubicBezTo>
                  <a:cubicBezTo>
                    <a:pt x="7412" y="9525"/>
                    <a:pt x="7248" y="9540"/>
                    <a:pt x="7090" y="9547"/>
                  </a:cubicBezTo>
                  <a:cubicBezTo>
                    <a:pt x="6932" y="9555"/>
                    <a:pt x="6779" y="9555"/>
                    <a:pt x="6629" y="9562"/>
                  </a:cubicBezTo>
                  <a:cubicBezTo>
                    <a:pt x="6479" y="9570"/>
                    <a:pt x="6331" y="9585"/>
                    <a:pt x="6186" y="9600"/>
                  </a:cubicBezTo>
                  <a:cubicBezTo>
                    <a:pt x="6042" y="9615"/>
                    <a:pt x="5902" y="9630"/>
                    <a:pt x="5750" y="9638"/>
                  </a:cubicBezTo>
                  <a:cubicBezTo>
                    <a:pt x="5597" y="9645"/>
                    <a:pt x="5433" y="9645"/>
                    <a:pt x="5275" y="9645"/>
                  </a:cubicBezTo>
                  <a:cubicBezTo>
                    <a:pt x="5117" y="9645"/>
                    <a:pt x="4964" y="9645"/>
                    <a:pt x="4816" y="9623"/>
                  </a:cubicBezTo>
                  <a:cubicBezTo>
                    <a:pt x="4668" y="9600"/>
                    <a:pt x="4524" y="9555"/>
                    <a:pt x="4415" y="9495"/>
                  </a:cubicBezTo>
                  <a:cubicBezTo>
                    <a:pt x="4307" y="9435"/>
                    <a:pt x="4235" y="9360"/>
                    <a:pt x="4187" y="9239"/>
                  </a:cubicBezTo>
                  <a:cubicBezTo>
                    <a:pt x="4139" y="9119"/>
                    <a:pt x="4115" y="8954"/>
                    <a:pt x="4087" y="8653"/>
                  </a:cubicBezTo>
                  <a:cubicBezTo>
                    <a:pt x="4059" y="8352"/>
                    <a:pt x="4027" y="7917"/>
                    <a:pt x="4003" y="7398"/>
                  </a:cubicBezTo>
                  <a:cubicBezTo>
                    <a:pt x="3979" y="6879"/>
                    <a:pt x="3963" y="6278"/>
                    <a:pt x="3957" y="5699"/>
                  </a:cubicBezTo>
                  <a:cubicBezTo>
                    <a:pt x="3951" y="5121"/>
                    <a:pt x="3955" y="4565"/>
                    <a:pt x="3965" y="4038"/>
                  </a:cubicBezTo>
                  <a:cubicBezTo>
                    <a:pt x="3975" y="3512"/>
                    <a:pt x="3991" y="3016"/>
                    <a:pt x="4005" y="2565"/>
                  </a:cubicBezTo>
                  <a:cubicBezTo>
                    <a:pt x="4019" y="2114"/>
                    <a:pt x="4031" y="1709"/>
                    <a:pt x="4037" y="1408"/>
                  </a:cubicBezTo>
                  <a:cubicBezTo>
                    <a:pt x="4043" y="1107"/>
                    <a:pt x="4043" y="912"/>
                    <a:pt x="4039" y="769"/>
                  </a:cubicBezTo>
                  <a:cubicBezTo>
                    <a:pt x="4035" y="626"/>
                    <a:pt x="4027" y="536"/>
                    <a:pt x="4011" y="476"/>
                  </a:cubicBezTo>
                  <a:cubicBezTo>
                    <a:pt x="3995" y="416"/>
                    <a:pt x="3971" y="386"/>
                    <a:pt x="3913" y="363"/>
                  </a:cubicBezTo>
                  <a:cubicBezTo>
                    <a:pt x="3854" y="341"/>
                    <a:pt x="3762" y="326"/>
                    <a:pt x="3648" y="281"/>
                  </a:cubicBezTo>
                  <a:cubicBezTo>
                    <a:pt x="3534" y="236"/>
                    <a:pt x="3398" y="160"/>
                    <a:pt x="3263" y="108"/>
                  </a:cubicBezTo>
                  <a:cubicBezTo>
                    <a:pt x="3129" y="55"/>
                    <a:pt x="2997" y="25"/>
                    <a:pt x="2853" y="10"/>
                  </a:cubicBezTo>
                  <a:cubicBezTo>
                    <a:pt x="2709" y="-5"/>
                    <a:pt x="2552" y="-5"/>
                    <a:pt x="2402" y="18"/>
                  </a:cubicBezTo>
                  <a:cubicBezTo>
                    <a:pt x="2252" y="40"/>
                    <a:pt x="2108" y="85"/>
                    <a:pt x="1955" y="138"/>
                  </a:cubicBezTo>
                  <a:cubicBezTo>
                    <a:pt x="1803" y="190"/>
                    <a:pt x="1643" y="251"/>
                    <a:pt x="1486" y="326"/>
                  </a:cubicBezTo>
                  <a:cubicBezTo>
                    <a:pt x="1330" y="401"/>
                    <a:pt x="1178" y="491"/>
                    <a:pt x="1022" y="619"/>
                  </a:cubicBezTo>
                  <a:cubicBezTo>
                    <a:pt x="865" y="747"/>
                    <a:pt x="705" y="912"/>
                    <a:pt x="563" y="1077"/>
                  </a:cubicBezTo>
                  <a:cubicBezTo>
                    <a:pt x="421" y="1243"/>
                    <a:pt x="297" y="1408"/>
                    <a:pt x="206" y="1566"/>
                  </a:cubicBezTo>
                  <a:cubicBezTo>
                    <a:pt x="116" y="1724"/>
                    <a:pt x="60" y="1874"/>
                    <a:pt x="28" y="1987"/>
                  </a:cubicBezTo>
                  <a:cubicBezTo>
                    <a:pt x="-4" y="2099"/>
                    <a:pt x="-12" y="2175"/>
                    <a:pt x="22" y="2347"/>
                  </a:cubicBezTo>
                  <a:cubicBezTo>
                    <a:pt x="56" y="2520"/>
                    <a:pt x="132" y="2791"/>
                    <a:pt x="198" y="3024"/>
                  </a:cubicBezTo>
                  <a:cubicBezTo>
                    <a:pt x="264" y="3257"/>
                    <a:pt x="321" y="3452"/>
                    <a:pt x="377" y="36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428080" y="3136258"/>
              <a:ext cx="111964" cy="76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50" fill="norm" stroke="1" extrusionOk="0">
                  <a:moveTo>
                    <a:pt x="3535" y="0"/>
                  </a:moveTo>
                  <a:cubicBezTo>
                    <a:pt x="5498" y="0"/>
                    <a:pt x="7462" y="0"/>
                    <a:pt x="9818" y="269"/>
                  </a:cubicBezTo>
                  <a:cubicBezTo>
                    <a:pt x="12175" y="537"/>
                    <a:pt x="14924" y="1074"/>
                    <a:pt x="16298" y="1850"/>
                  </a:cubicBezTo>
                  <a:cubicBezTo>
                    <a:pt x="17673" y="2625"/>
                    <a:pt x="17673" y="3640"/>
                    <a:pt x="15709" y="4833"/>
                  </a:cubicBezTo>
                  <a:cubicBezTo>
                    <a:pt x="13745" y="6027"/>
                    <a:pt x="9818" y="7399"/>
                    <a:pt x="8247" y="8652"/>
                  </a:cubicBezTo>
                  <a:cubicBezTo>
                    <a:pt x="6676" y="9905"/>
                    <a:pt x="7462" y="11039"/>
                    <a:pt x="10211" y="12471"/>
                  </a:cubicBezTo>
                  <a:cubicBezTo>
                    <a:pt x="12960" y="13903"/>
                    <a:pt x="17673" y="15633"/>
                    <a:pt x="19636" y="16976"/>
                  </a:cubicBezTo>
                  <a:cubicBezTo>
                    <a:pt x="21600" y="18318"/>
                    <a:pt x="20815" y="19273"/>
                    <a:pt x="18851" y="19959"/>
                  </a:cubicBezTo>
                  <a:cubicBezTo>
                    <a:pt x="16887" y="20645"/>
                    <a:pt x="13745" y="21063"/>
                    <a:pt x="10996" y="21302"/>
                  </a:cubicBezTo>
                  <a:cubicBezTo>
                    <a:pt x="8247" y="21540"/>
                    <a:pt x="5891" y="21600"/>
                    <a:pt x="4124" y="21510"/>
                  </a:cubicBezTo>
                  <a:cubicBezTo>
                    <a:pt x="2356" y="21421"/>
                    <a:pt x="1178" y="21182"/>
                    <a:pt x="0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797516" y="3434708"/>
              <a:ext cx="22746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9693" y="0"/>
                  </a:moveTo>
                  <a:cubicBezTo>
                    <a:pt x="17693" y="3927"/>
                    <a:pt x="15693" y="7855"/>
                    <a:pt x="13193" y="10582"/>
                  </a:cubicBezTo>
                  <a:cubicBezTo>
                    <a:pt x="10693" y="13309"/>
                    <a:pt x="7693" y="14836"/>
                    <a:pt x="5593" y="15273"/>
                  </a:cubicBezTo>
                  <a:cubicBezTo>
                    <a:pt x="3493" y="15709"/>
                    <a:pt x="2293" y="15055"/>
                    <a:pt x="1493" y="14073"/>
                  </a:cubicBezTo>
                  <a:cubicBezTo>
                    <a:pt x="693" y="13091"/>
                    <a:pt x="293" y="11782"/>
                    <a:pt x="93" y="10364"/>
                  </a:cubicBezTo>
                  <a:cubicBezTo>
                    <a:pt x="-107" y="8945"/>
                    <a:pt x="-107" y="7418"/>
                    <a:pt x="1393" y="7200"/>
                  </a:cubicBezTo>
                  <a:cubicBezTo>
                    <a:pt x="2893" y="6982"/>
                    <a:pt x="5893" y="8073"/>
                    <a:pt x="8493" y="10145"/>
                  </a:cubicBezTo>
                  <a:cubicBezTo>
                    <a:pt x="11093" y="12218"/>
                    <a:pt x="13293" y="15273"/>
                    <a:pt x="15393" y="17345"/>
                  </a:cubicBezTo>
                  <a:cubicBezTo>
                    <a:pt x="17493" y="19418"/>
                    <a:pt x="19493" y="20509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532980" y="3504558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29"/>
                    <a:pt x="3600" y="11657"/>
                    <a:pt x="7200" y="15257"/>
                  </a:cubicBezTo>
                  <a:cubicBezTo>
                    <a:pt x="10800" y="18857"/>
                    <a:pt x="162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520280" y="344740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602414" y="3446185"/>
              <a:ext cx="104498" cy="20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7" h="21271" fill="norm" stroke="1" extrusionOk="0">
                  <a:moveTo>
                    <a:pt x="18079" y="773"/>
                  </a:moveTo>
                  <a:cubicBezTo>
                    <a:pt x="15679" y="341"/>
                    <a:pt x="13279" y="-91"/>
                    <a:pt x="10079" y="17"/>
                  </a:cubicBezTo>
                  <a:cubicBezTo>
                    <a:pt x="6879" y="125"/>
                    <a:pt x="2879" y="773"/>
                    <a:pt x="1079" y="1637"/>
                  </a:cubicBezTo>
                  <a:cubicBezTo>
                    <a:pt x="-721" y="2501"/>
                    <a:pt x="-321" y="3581"/>
                    <a:pt x="2679" y="5093"/>
                  </a:cubicBezTo>
                  <a:cubicBezTo>
                    <a:pt x="5679" y="6605"/>
                    <a:pt x="11279" y="8549"/>
                    <a:pt x="15079" y="10817"/>
                  </a:cubicBezTo>
                  <a:cubicBezTo>
                    <a:pt x="18879" y="13085"/>
                    <a:pt x="20879" y="15677"/>
                    <a:pt x="19079" y="17621"/>
                  </a:cubicBezTo>
                  <a:cubicBezTo>
                    <a:pt x="17279" y="19565"/>
                    <a:pt x="11679" y="20861"/>
                    <a:pt x="8079" y="21185"/>
                  </a:cubicBezTo>
                  <a:cubicBezTo>
                    <a:pt x="4479" y="21509"/>
                    <a:pt x="2879" y="20861"/>
                    <a:pt x="1279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194472" y="3461672"/>
              <a:ext cx="221159" cy="16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25" fill="norm" stroke="1" extrusionOk="0">
                  <a:moveTo>
                    <a:pt x="12854" y="7181"/>
                  </a:moveTo>
                  <a:cubicBezTo>
                    <a:pt x="12854" y="4993"/>
                    <a:pt x="12854" y="2806"/>
                    <a:pt x="12237" y="1439"/>
                  </a:cubicBezTo>
                  <a:cubicBezTo>
                    <a:pt x="11620" y="72"/>
                    <a:pt x="10385" y="-475"/>
                    <a:pt x="8431" y="482"/>
                  </a:cubicBezTo>
                  <a:cubicBezTo>
                    <a:pt x="6477" y="1439"/>
                    <a:pt x="3803" y="3900"/>
                    <a:pt x="2260" y="5950"/>
                  </a:cubicBezTo>
                  <a:cubicBezTo>
                    <a:pt x="717" y="8001"/>
                    <a:pt x="305" y="9641"/>
                    <a:pt x="100" y="11145"/>
                  </a:cubicBezTo>
                  <a:cubicBezTo>
                    <a:pt x="-106" y="12649"/>
                    <a:pt x="-106" y="14016"/>
                    <a:pt x="1231" y="14700"/>
                  </a:cubicBezTo>
                  <a:cubicBezTo>
                    <a:pt x="2568" y="15383"/>
                    <a:pt x="5243" y="15383"/>
                    <a:pt x="7608" y="14290"/>
                  </a:cubicBezTo>
                  <a:cubicBezTo>
                    <a:pt x="9974" y="13196"/>
                    <a:pt x="12031" y="11009"/>
                    <a:pt x="13368" y="9368"/>
                  </a:cubicBezTo>
                  <a:cubicBezTo>
                    <a:pt x="14705" y="7728"/>
                    <a:pt x="15323" y="6634"/>
                    <a:pt x="15425" y="6907"/>
                  </a:cubicBezTo>
                  <a:cubicBezTo>
                    <a:pt x="15528" y="7181"/>
                    <a:pt x="15117" y="8821"/>
                    <a:pt x="14911" y="10462"/>
                  </a:cubicBezTo>
                  <a:cubicBezTo>
                    <a:pt x="14705" y="12102"/>
                    <a:pt x="14705" y="13743"/>
                    <a:pt x="15837" y="15520"/>
                  </a:cubicBezTo>
                  <a:cubicBezTo>
                    <a:pt x="16968" y="17297"/>
                    <a:pt x="19231" y="19211"/>
                    <a:pt x="21494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689209" y="3419891"/>
              <a:ext cx="88018" cy="41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549" fill="norm" stroke="1" extrusionOk="0">
                  <a:moveTo>
                    <a:pt x="5768" y="6688"/>
                  </a:moveTo>
                  <a:cubicBezTo>
                    <a:pt x="5768" y="11184"/>
                    <a:pt x="5768" y="15679"/>
                    <a:pt x="5768" y="18256"/>
                  </a:cubicBezTo>
                  <a:cubicBezTo>
                    <a:pt x="5768" y="20832"/>
                    <a:pt x="5768" y="21490"/>
                    <a:pt x="5277" y="21545"/>
                  </a:cubicBezTo>
                  <a:cubicBezTo>
                    <a:pt x="4786" y="21600"/>
                    <a:pt x="3804" y="21052"/>
                    <a:pt x="2822" y="18969"/>
                  </a:cubicBezTo>
                  <a:cubicBezTo>
                    <a:pt x="1841" y="16885"/>
                    <a:pt x="859" y="13267"/>
                    <a:pt x="368" y="10197"/>
                  </a:cubicBezTo>
                  <a:cubicBezTo>
                    <a:pt x="-123" y="7127"/>
                    <a:pt x="-123" y="4605"/>
                    <a:pt x="368" y="3070"/>
                  </a:cubicBezTo>
                  <a:cubicBezTo>
                    <a:pt x="859" y="1535"/>
                    <a:pt x="1841" y="987"/>
                    <a:pt x="3559" y="603"/>
                  </a:cubicBezTo>
                  <a:cubicBezTo>
                    <a:pt x="5277" y="219"/>
                    <a:pt x="7732" y="0"/>
                    <a:pt x="10186" y="0"/>
                  </a:cubicBezTo>
                  <a:cubicBezTo>
                    <a:pt x="12641" y="0"/>
                    <a:pt x="15095" y="219"/>
                    <a:pt x="17304" y="1371"/>
                  </a:cubicBezTo>
                  <a:cubicBezTo>
                    <a:pt x="19513" y="2522"/>
                    <a:pt x="21477" y="4605"/>
                    <a:pt x="19759" y="6085"/>
                  </a:cubicBezTo>
                  <a:cubicBezTo>
                    <a:pt x="18041" y="7565"/>
                    <a:pt x="12641" y="8443"/>
                    <a:pt x="7241" y="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849546" y="3478027"/>
              <a:ext cx="156635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18973" y="5207"/>
                  </a:moveTo>
                  <a:cubicBezTo>
                    <a:pt x="16346" y="2715"/>
                    <a:pt x="13719" y="222"/>
                    <a:pt x="10654" y="15"/>
                  </a:cubicBezTo>
                  <a:cubicBezTo>
                    <a:pt x="7589" y="-193"/>
                    <a:pt x="4086" y="1884"/>
                    <a:pt x="2189" y="4169"/>
                  </a:cubicBezTo>
                  <a:cubicBezTo>
                    <a:pt x="292" y="6453"/>
                    <a:pt x="0" y="8945"/>
                    <a:pt x="0" y="11230"/>
                  </a:cubicBezTo>
                  <a:cubicBezTo>
                    <a:pt x="0" y="13515"/>
                    <a:pt x="292" y="15592"/>
                    <a:pt x="1168" y="16215"/>
                  </a:cubicBezTo>
                  <a:cubicBezTo>
                    <a:pt x="2043" y="16838"/>
                    <a:pt x="3503" y="16007"/>
                    <a:pt x="4670" y="14553"/>
                  </a:cubicBezTo>
                  <a:cubicBezTo>
                    <a:pt x="5838" y="13099"/>
                    <a:pt x="6714" y="11022"/>
                    <a:pt x="7735" y="8945"/>
                  </a:cubicBezTo>
                  <a:cubicBezTo>
                    <a:pt x="8757" y="6869"/>
                    <a:pt x="9924" y="4792"/>
                    <a:pt x="10946" y="5207"/>
                  </a:cubicBezTo>
                  <a:cubicBezTo>
                    <a:pt x="11968" y="5622"/>
                    <a:pt x="12843" y="8530"/>
                    <a:pt x="14595" y="11645"/>
                  </a:cubicBezTo>
                  <a:cubicBezTo>
                    <a:pt x="16346" y="14761"/>
                    <a:pt x="18973" y="18084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012530" y="3445808"/>
              <a:ext cx="117717" cy="12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780" fill="norm" stroke="1" extrusionOk="0">
                  <a:moveTo>
                    <a:pt x="0" y="264"/>
                  </a:moveTo>
                  <a:cubicBezTo>
                    <a:pt x="1895" y="-85"/>
                    <a:pt x="3789" y="-433"/>
                    <a:pt x="7389" y="1657"/>
                  </a:cubicBezTo>
                  <a:cubicBezTo>
                    <a:pt x="10989" y="3748"/>
                    <a:pt x="16295" y="8277"/>
                    <a:pt x="18947" y="11586"/>
                  </a:cubicBezTo>
                  <a:cubicBezTo>
                    <a:pt x="21600" y="14896"/>
                    <a:pt x="21600" y="16986"/>
                    <a:pt x="19895" y="18554"/>
                  </a:cubicBezTo>
                  <a:cubicBezTo>
                    <a:pt x="18189" y="20122"/>
                    <a:pt x="14779" y="21167"/>
                    <a:pt x="12316" y="20644"/>
                  </a:cubicBezTo>
                  <a:cubicBezTo>
                    <a:pt x="9853" y="20122"/>
                    <a:pt x="8337" y="18032"/>
                    <a:pt x="8337" y="14722"/>
                  </a:cubicBezTo>
                  <a:cubicBezTo>
                    <a:pt x="8337" y="11412"/>
                    <a:pt x="9853" y="6883"/>
                    <a:pt x="12126" y="4270"/>
                  </a:cubicBezTo>
                  <a:cubicBezTo>
                    <a:pt x="14400" y="1657"/>
                    <a:pt x="17432" y="961"/>
                    <a:pt x="20463" y="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168763" y="3442944"/>
              <a:ext cx="116818" cy="11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44" fill="norm" stroke="1" extrusionOk="0">
                  <a:moveTo>
                    <a:pt x="18973" y="2044"/>
                  </a:moveTo>
                  <a:cubicBezTo>
                    <a:pt x="13958" y="1244"/>
                    <a:pt x="8944" y="444"/>
                    <a:pt x="5666" y="644"/>
                  </a:cubicBezTo>
                  <a:cubicBezTo>
                    <a:pt x="2387" y="844"/>
                    <a:pt x="844" y="2044"/>
                    <a:pt x="266" y="4644"/>
                  </a:cubicBezTo>
                  <a:cubicBezTo>
                    <a:pt x="-313" y="7244"/>
                    <a:pt x="73" y="11244"/>
                    <a:pt x="1230" y="13444"/>
                  </a:cubicBezTo>
                  <a:cubicBezTo>
                    <a:pt x="2387" y="15644"/>
                    <a:pt x="4316" y="16044"/>
                    <a:pt x="6823" y="14644"/>
                  </a:cubicBezTo>
                  <a:cubicBezTo>
                    <a:pt x="9330" y="13244"/>
                    <a:pt x="12416" y="10044"/>
                    <a:pt x="14537" y="6844"/>
                  </a:cubicBezTo>
                  <a:cubicBezTo>
                    <a:pt x="16658" y="3644"/>
                    <a:pt x="17816" y="444"/>
                    <a:pt x="18201" y="44"/>
                  </a:cubicBezTo>
                  <a:cubicBezTo>
                    <a:pt x="18587" y="-356"/>
                    <a:pt x="18201" y="2044"/>
                    <a:pt x="18008" y="5244"/>
                  </a:cubicBezTo>
                  <a:cubicBezTo>
                    <a:pt x="17816" y="8444"/>
                    <a:pt x="17816" y="12444"/>
                    <a:pt x="18394" y="15244"/>
                  </a:cubicBezTo>
                  <a:cubicBezTo>
                    <a:pt x="18973" y="18044"/>
                    <a:pt x="20130" y="19644"/>
                    <a:pt x="21287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399880" y="3409308"/>
              <a:ext cx="14393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7776"/>
                    <a:pt x="0" y="15552"/>
                    <a:pt x="476" y="16704"/>
                  </a:cubicBezTo>
                  <a:cubicBezTo>
                    <a:pt x="953" y="17856"/>
                    <a:pt x="1906" y="12384"/>
                    <a:pt x="3018" y="9216"/>
                  </a:cubicBezTo>
                  <a:cubicBezTo>
                    <a:pt x="4129" y="6048"/>
                    <a:pt x="5400" y="5184"/>
                    <a:pt x="6512" y="5472"/>
                  </a:cubicBezTo>
                  <a:cubicBezTo>
                    <a:pt x="7624" y="5760"/>
                    <a:pt x="8576" y="7200"/>
                    <a:pt x="9053" y="9216"/>
                  </a:cubicBezTo>
                  <a:cubicBezTo>
                    <a:pt x="9529" y="11232"/>
                    <a:pt x="9529" y="13824"/>
                    <a:pt x="9529" y="15840"/>
                  </a:cubicBezTo>
                  <a:cubicBezTo>
                    <a:pt x="9529" y="17856"/>
                    <a:pt x="9529" y="19296"/>
                    <a:pt x="9688" y="19296"/>
                  </a:cubicBezTo>
                  <a:cubicBezTo>
                    <a:pt x="9847" y="19296"/>
                    <a:pt x="10165" y="17856"/>
                    <a:pt x="10959" y="15696"/>
                  </a:cubicBezTo>
                  <a:cubicBezTo>
                    <a:pt x="11753" y="13536"/>
                    <a:pt x="13024" y="10656"/>
                    <a:pt x="14771" y="8640"/>
                  </a:cubicBezTo>
                  <a:cubicBezTo>
                    <a:pt x="16518" y="6624"/>
                    <a:pt x="18741" y="5472"/>
                    <a:pt x="20012" y="5616"/>
                  </a:cubicBezTo>
                  <a:cubicBezTo>
                    <a:pt x="21282" y="5760"/>
                    <a:pt x="21600" y="7200"/>
                    <a:pt x="21600" y="10080"/>
                  </a:cubicBezTo>
                  <a:cubicBezTo>
                    <a:pt x="21600" y="12960"/>
                    <a:pt x="21282" y="17280"/>
                    <a:pt x="20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641180" y="3433495"/>
              <a:ext cx="107951" cy="10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16438"/>
                  </a:moveTo>
                  <a:cubicBezTo>
                    <a:pt x="1694" y="15192"/>
                    <a:pt x="3388" y="13946"/>
                    <a:pt x="6141" y="12700"/>
                  </a:cubicBezTo>
                  <a:cubicBezTo>
                    <a:pt x="8894" y="11454"/>
                    <a:pt x="12706" y="10208"/>
                    <a:pt x="14824" y="8546"/>
                  </a:cubicBezTo>
                  <a:cubicBezTo>
                    <a:pt x="16941" y="6885"/>
                    <a:pt x="17365" y="4808"/>
                    <a:pt x="16729" y="3146"/>
                  </a:cubicBezTo>
                  <a:cubicBezTo>
                    <a:pt x="16094" y="1485"/>
                    <a:pt x="14400" y="238"/>
                    <a:pt x="12494" y="31"/>
                  </a:cubicBezTo>
                  <a:cubicBezTo>
                    <a:pt x="10588" y="-177"/>
                    <a:pt x="8471" y="654"/>
                    <a:pt x="6565" y="3354"/>
                  </a:cubicBezTo>
                  <a:cubicBezTo>
                    <a:pt x="4659" y="6054"/>
                    <a:pt x="2965" y="10623"/>
                    <a:pt x="2329" y="13946"/>
                  </a:cubicBezTo>
                  <a:cubicBezTo>
                    <a:pt x="1694" y="17269"/>
                    <a:pt x="2118" y="19346"/>
                    <a:pt x="3388" y="20385"/>
                  </a:cubicBezTo>
                  <a:cubicBezTo>
                    <a:pt x="4659" y="21423"/>
                    <a:pt x="6776" y="21423"/>
                    <a:pt x="9953" y="20385"/>
                  </a:cubicBezTo>
                  <a:cubicBezTo>
                    <a:pt x="13129" y="19346"/>
                    <a:pt x="17365" y="17269"/>
                    <a:pt x="21600" y="15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829163" y="3256908"/>
              <a:ext cx="59668" cy="34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40" fill="norm" stroke="1" extrusionOk="0">
                  <a:moveTo>
                    <a:pt x="7589" y="0"/>
                  </a:moveTo>
                  <a:cubicBezTo>
                    <a:pt x="4610" y="4267"/>
                    <a:pt x="1630" y="8533"/>
                    <a:pt x="513" y="12000"/>
                  </a:cubicBezTo>
                  <a:cubicBezTo>
                    <a:pt x="-604" y="15467"/>
                    <a:pt x="141" y="18133"/>
                    <a:pt x="2375" y="19667"/>
                  </a:cubicBezTo>
                  <a:cubicBezTo>
                    <a:pt x="4610" y="21200"/>
                    <a:pt x="8334" y="21600"/>
                    <a:pt x="11686" y="21533"/>
                  </a:cubicBezTo>
                  <a:cubicBezTo>
                    <a:pt x="15037" y="21467"/>
                    <a:pt x="18017" y="20933"/>
                    <a:pt x="20996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818980" y="3447408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877854" y="3435253"/>
              <a:ext cx="93527" cy="13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76" fill="norm" stroke="1" extrusionOk="0">
                  <a:moveTo>
                    <a:pt x="8249" y="4976"/>
                  </a:moveTo>
                  <a:cubicBezTo>
                    <a:pt x="10169" y="2951"/>
                    <a:pt x="12089" y="926"/>
                    <a:pt x="11609" y="251"/>
                  </a:cubicBezTo>
                  <a:cubicBezTo>
                    <a:pt x="11129" y="-424"/>
                    <a:pt x="8249" y="251"/>
                    <a:pt x="5609" y="2445"/>
                  </a:cubicBezTo>
                  <a:cubicBezTo>
                    <a:pt x="2969" y="4638"/>
                    <a:pt x="569" y="8351"/>
                    <a:pt x="89" y="11726"/>
                  </a:cubicBezTo>
                  <a:cubicBezTo>
                    <a:pt x="-391" y="15101"/>
                    <a:pt x="1049" y="18138"/>
                    <a:pt x="4889" y="19657"/>
                  </a:cubicBezTo>
                  <a:cubicBezTo>
                    <a:pt x="8729" y="21176"/>
                    <a:pt x="14969" y="21176"/>
                    <a:pt x="21209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009480" y="3409308"/>
              <a:ext cx="75564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96" fill="norm" stroke="1" extrusionOk="0">
                  <a:moveTo>
                    <a:pt x="0" y="0"/>
                  </a:moveTo>
                  <a:cubicBezTo>
                    <a:pt x="7200" y="4259"/>
                    <a:pt x="14400" y="8518"/>
                    <a:pt x="18000" y="11408"/>
                  </a:cubicBezTo>
                  <a:cubicBezTo>
                    <a:pt x="21600" y="14299"/>
                    <a:pt x="21600" y="15820"/>
                    <a:pt x="21300" y="17341"/>
                  </a:cubicBezTo>
                  <a:cubicBezTo>
                    <a:pt x="21000" y="18862"/>
                    <a:pt x="20400" y="20383"/>
                    <a:pt x="18600" y="20992"/>
                  </a:cubicBezTo>
                  <a:cubicBezTo>
                    <a:pt x="16800" y="21600"/>
                    <a:pt x="13800" y="21296"/>
                    <a:pt x="12000" y="20079"/>
                  </a:cubicBezTo>
                  <a:cubicBezTo>
                    <a:pt x="10200" y="18862"/>
                    <a:pt x="9600" y="16732"/>
                    <a:pt x="11100" y="14299"/>
                  </a:cubicBezTo>
                  <a:cubicBezTo>
                    <a:pt x="12600" y="11865"/>
                    <a:pt x="16200" y="9127"/>
                    <a:pt x="19800" y="6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295230" y="3510908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833239" y="3339458"/>
              <a:ext cx="3349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3863"/>
                    <a:pt x="-1496" y="7727"/>
                    <a:pt x="410" y="11327"/>
                  </a:cubicBezTo>
                  <a:cubicBezTo>
                    <a:pt x="2316" y="14927"/>
                    <a:pt x="11210" y="18263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727612" y="3307708"/>
              <a:ext cx="25976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545" y="21600"/>
                  </a:moveTo>
                  <a:cubicBezTo>
                    <a:pt x="1681" y="19800"/>
                    <a:pt x="817" y="18000"/>
                    <a:pt x="298" y="16200"/>
                  </a:cubicBezTo>
                  <a:cubicBezTo>
                    <a:pt x="-220" y="14400"/>
                    <a:pt x="-393" y="12600"/>
                    <a:pt x="2631" y="9900"/>
                  </a:cubicBezTo>
                  <a:cubicBezTo>
                    <a:pt x="5655" y="7200"/>
                    <a:pt x="11876" y="3600"/>
                    <a:pt x="15505" y="1800"/>
                  </a:cubicBezTo>
                  <a:cubicBezTo>
                    <a:pt x="19133" y="0"/>
                    <a:pt x="20170" y="0"/>
                    <a:pt x="212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933586" y="3460108"/>
              <a:ext cx="99469" cy="2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94" fill="norm" stroke="1" extrusionOk="0">
                  <a:moveTo>
                    <a:pt x="636" y="0"/>
                  </a:moveTo>
                  <a:cubicBezTo>
                    <a:pt x="186" y="2204"/>
                    <a:pt x="-264" y="4408"/>
                    <a:pt x="186" y="5951"/>
                  </a:cubicBezTo>
                  <a:cubicBezTo>
                    <a:pt x="636" y="7494"/>
                    <a:pt x="1986" y="8376"/>
                    <a:pt x="3786" y="8927"/>
                  </a:cubicBezTo>
                  <a:cubicBezTo>
                    <a:pt x="5586" y="9478"/>
                    <a:pt x="7836" y="9698"/>
                    <a:pt x="9861" y="9478"/>
                  </a:cubicBezTo>
                  <a:cubicBezTo>
                    <a:pt x="11886" y="9257"/>
                    <a:pt x="13686" y="8596"/>
                    <a:pt x="15036" y="7714"/>
                  </a:cubicBezTo>
                  <a:cubicBezTo>
                    <a:pt x="16386" y="6833"/>
                    <a:pt x="17286" y="5731"/>
                    <a:pt x="17961" y="5841"/>
                  </a:cubicBezTo>
                  <a:cubicBezTo>
                    <a:pt x="18636" y="5951"/>
                    <a:pt x="19086" y="7273"/>
                    <a:pt x="19761" y="9588"/>
                  </a:cubicBezTo>
                  <a:cubicBezTo>
                    <a:pt x="20436" y="11902"/>
                    <a:pt x="21336" y="15208"/>
                    <a:pt x="21111" y="17302"/>
                  </a:cubicBezTo>
                  <a:cubicBezTo>
                    <a:pt x="20886" y="19396"/>
                    <a:pt x="19536" y="20278"/>
                    <a:pt x="17736" y="20829"/>
                  </a:cubicBezTo>
                  <a:cubicBezTo>
                    <a:pt x="15936" y="21380"/>
                    <a:pt x="13686" y="21600"/>
                    <a:pt x="12336" y="21159"/>
                  </a:cubicBezTo>
                  <a:cubicBezTo>
                    <a:pt x="10986" y="20718"/>
                    <a:pt x="10536" y="19616"/>
                    <a:pt x="10536" y="17963"/>
                  </a:cubicBezTo>
                  <a:cubicBezTo>
                    <a:pt x="10536" y="16310"/>
                    <a:pt x="10986" y="14106"/>
                    <a:pt x="11436" y="1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102105" y="3476641"/>
              <a:ext cx="69426" cy="23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1" fill="norm" stroke="1" extrusionOk="0">
                  <a:moveTo>
                    <a:pt x="7723" y="5485"/>
                  </a:moveTo>
                  <a:cubicBezTo>
                    <a:pt x="5759" y="10156"/>
                    <a:pt x="3795" y="14826"/>
                    <a:pt x="2486" y="17647"/>
                  </a:cubicBezTo>
                  <a:cubicBezTo>
                    <a:pt x="1177" y="20469"/>
                    <a:pt x="523" y="21442"/>
                    <a:pt x="195" y="21345"/>
                  </a:cubicBezTo>
                  <a:cubicBezTo>
                    <a:pt x="-132" y="21247"/>
                    <a:pt x="-132" y="20080"/>
                    <a:pt x="850" y="16674"/>
                  </a:cubicBezTo>
                  <a:cubicBezTo>
                    <a:pt x="1832" y="13269"/>
                    <a:pt x="3795" y="7626"/>
                    <a:pt x="5759" y="4415"/>
                  </a:cubicBezTo>
                  <a:cubicBezTo>
                    <a:pt x="7723" y="1204"/>
                    <a:pt x="9686" y="426"/>
                    <a:pt x="12304" y="134"/>
                  </a:cubicBezTo>
                  <a:cubicBezTo>
                    <a:pt x="14923" y="-158"/>
                    <a:pt x="18195" y="37"/>
                    <a:pt x="19832" y="620"/>
                  </a:cubicBezTo>
                  <a:cubicBezTo>
                    <a:pt x="21468" y="1204"/>
                    <a:pt x="21468" y="2177"/>
                    <a:pt x="21468" y="3150"/>
                  </a:cubicBezTo>
                  <a:cubicBezTo>
                    <a:pt x="21468" y="4123"/>
                    <a:pt x="21468" y="5096"/>
                    <a:pt x="18195" y="6166"/>
                  </a:cubicBezTo>
                  <a:cubicBezTo>
                    <a:pt x="14923" y="7237"/>
                    <a:pt x="8377" y="8404"/>
                    <a:pt x="1832" y="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9222330" y="3472808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235030" y="342835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9340537" y="3335000"/>
              <a:ext cx="453864" cy="39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7" fill="norm" stroke="1" extrusionOk="0">
                  <a:moveTo>
                    <a:pt x="3715" y="7784"/>
                  </a:moveTo>
                  <a:cubicBezTo>
                    <a:pt x="3315" y="7212"/>
                    <a:pt x="2915" y="6641"/>
                    <a:pt x="2415" y="6298"/>
                  </a:cubicBezTo>
                  <a:cubicBezTo>
                    <a:pt x="1915" y="5955"/>
                    <a:pt x="1315" y="5841"/>
                    <a:pt x="815" y="6641"/>
                  </a:cubicBezTo>
                  <a:cubicBezTo>
                    <a:pt x="315" y="7441"/>
                    <a:pt x="-85" y="9155"/>
                    <a:pt x="15" y="10527"/>
                  </a:cubicBezTo>
                  <a:cubicBezTo>
                    <a:pt x="115" y="11898"/>
                    <a:pt x="715" y="12927"/>
                    <a:pt x="1265" y="13441"/>
                  </a:cubicBezTo>
                  <a:cubicBezTo>
                    <a:pt x="1815" y="13955"/>
                    <a:pt x="2315" y="13955"/>
                    <a:pt x="3015" y="13498"/>
                  </a:cubicBezTo>
                  <a:cubicBezTo>
                    <a:pt x="3715" y="13041"/>
                    <a:pt x="4615" y="12127"/>
                    <a:pt x="5065" y="11384"/>
                  </a:cubicBezTo>
                  <a:cubicBezTo>
                    <a:pt x="5515" y="10641"/>
                    <a:pt x="5515" y="10069"/>
                    <a:pt x="5615" y="10069"/>
                  </a:cubicBezTo>
                  <a:cubicBezTo>
                    <a:pt x="5715" y="10069"/>
                    <a:pt x="5915" y="10641"/>
                    <a:pt x="6115" y="11269"/>
                  </a:cubicBezTo>
                  <a:cubicBezTo>
                    <a:pt x="6315" y="11898"/>
                    <a:pt x="6515" y="12584"/>
                    <a:pt x="6865" y="12927"/>
                  </a:cubicBezTo>
                  <a:cubicBezTo>
                    <a:pt x="7215" y="13269"/>
                    <a:pt x="7715" y="13269"/>
                    <a:pt x="8215" y="12698"/>
                  </a:cubicBezTo>
                  <a:cubicBezTo>
                    <a:pt x="8715" y="12127"/>
                    <a:pt x="9215" y="10984"/>
                    <a:pt x="9865" y="9098"/>
                  </a:cubicBezTo>
                  <a:cubicBezTo>
                    <a:pt x="10515" y="7212"/>
                    <a:pt x="11315" y="4584"/>
                    <a:pt x="11765" y="2812"/>
                  </a:cubicBezTo>
                  <a:cubicBezTo>
                    <a:pt x="12215" y="1041"/>
                    <a:pt x="12315" y="127"/>
                    <a:pt x="12215" y="12"/>
                  </a:cubicBezTo>
                  <a:cubicBezTo>
                    <a:pt x="12115" y="-102"/>
                    <a:pt x="11815" y="584"/>
                    <a:pt x="11415" y="2355"/>
                  </a:cubicBezTo>
                  <a:cubicBezTo>
                    <a:pt x="11015" y="4127"/>
                    <a:pt x="10515" y="6984"/>
                    <a:pt x="10265" y="8755"/>
                  </a:cubicBezTo>
                  <a:cubicBezTo>
                    <a:pt x="10015" y="10527"/>
                    <a:pt x="10015" y="11212"/>
                    <a:pt x="10065" y="11841"/>
                  </a:cubicBezTo>
                  <a:cubicBezTo>
                    <a:pt x="10115" y="12469"/>
                    <a:pt x="10215" y="13041"/>
                    <a:pt x="10515" y="13155"/>
                  </a:cubicBezTo>
                  <a:cubicBezTo>
                    <a:pt x="10815" y="13269"/>
                    <a:pt x="11315" y="12927"/>
                    <a:pt x="12265" y="11327"/>
                  </a:cubicBezTo>
                  <a:cubicBezTo>
                    <a:pt x="13215" y="9727"/>
                    <a:pt x="14615" y="6869"/>
                    <a:pt x="15515" y="4984"/>
                  </a:cubicBezTo>
                  <a:cubicBezTo>
                    <a:pt x="16415" y="3098"/>
                    <a:pt x="16815" y="2184"/>
                    <a:pt x="17065" y="1441"/>
                  </a:cubicBezTo>
                  <a:cubicBezTo>
                    <a:pt x="17315" y="698"/>
                    <a:pt x="17415" y="127"/>
                    <a:pt x="17265" y="127"/>
                  </a:cubicBezTo>
                  <a:cubicBezTo>
                    <a:pt x="17115" y="127"/>
                    <a:pt x="16715" y="698"/>
                    <a:pt x="16165" y="2298"/>
                  </a:cubicBezTo>
                  <a:cubicBezTo>
                    <a:pt x="15615" y="3898"/>
                    <a:pt x="14915" y="6527"/>
                    <a:pt x="14565" y="8298"/>
                  </a:cubicBezTo>
                  <a:cubicBezTo>
                    <a:pt x="14215" y="10069"/>
                    <a:pt x="14215" y="10984"/>
                    <a:pt x="14465" y="11555"/>
                  </a:cubicBezTo>
                  <a:cubicBezTo>
                    <a:pt x="14715" y="12127"/>
                    <a:pt x="15215" y="12355"/>
                    <a:pt x="15915" y="11784"/>
                  </a:cubicBezTo>
                  <a:cubicBezTo>
                    <a:pt x="16615" y="11212"/>
                    <a:pt x="17515" y="9841"/>
                    <a:pt x="18115" y="8869"/>
                  </a:cubicBezTo>
                  <a:cubicBezTo>
                    <a:pt x="18715" y="7898"/>
                    <a:pt x="19015" y="7327"/>
                    <a:pt x="18965" y="7327"/>
                  </a:cubicBezTo>
                  <a:cubicBezTo>
                    <a:pt x="18915" y="7327"/>
                    <a:pt x="18515" y="7898"/>
                    <a:pt x="18265" y="8527"/>
                  </a:cubicBezTo>
                  <a:cubicBezTo>
                    <a:pt x="18015" y="9155"/>
                    <a:pt x="17915" y="9841"/>
                    <a:pt x="18015" y="10584"/>
                  </a:cubicBezTo>
                  <a:cubicBezTo>
                    <a:pt x="18115" y="11327"/>
                    <a:pt x="18415" y="12127"/>
                    <a:pt x="18715" y="12241"/>
                  </a:cubicBezTo>
                  <a:cubicBezTo>
                    <a:pt x="19015" y="12355"/>
                    <a:pt x="19315" y="11784"/>
                    <a:pt x="19665" y="11327"/>
                  </a:cubicBezTo>
                  <a:cubicBezTo>
                    <a:pt x="20015" y="10869"/>
                    <a:pt x="20415" y="10527"/>
                    <a:pt x="20665" y="10641"/>
                  </a:cubicBezTo>
                  <a:cubicBezTo>
                    <a:pt x="20915" y="10755"/>
                    <a:pt x="21015" y="11327"/>
                    <a:pt x="21165" y="12755"/>
                  </a:cubicBezTo>
                  <a:cubicBezTo>
                    <a:pt x="21315" y="14184"/>
                    <a:pt x="21515" y="16469"/>
                    <a:pt x="21415" y="17955"/>
                  </a:cubicBezTo>
                  <a:cubicBezTo>
                    <a:pt x="21315" y="19441"/>
                    <a:pt x="20915" y="20127"/>
                    <a:pt x="20415" y="20641"/>
                  </a:cubicBezTo>
                  <a:cubicBezTo>
                    <a:pt x="19915" y="21155"/>
                    <a:pt x="19315" y="21498"/>
                    <a:pt x="18865" y="21441"/>
                  </a:cubicBezTo>
                  <a:cubicBezTo>
                    <a:pt x="18415" y="21384"/>
                    <a:pt x="18115" y="20927"/>
                    <a:pt x="17815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9889080" y="3561708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0224419" y="3453758"/>
              <a:ext cx="18536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16156" y="0"/>
                  </a:moveTo>
                  <a:cubicBezTo>
                    <a:pt x="15186" y="4533"/>
                    <a:pt x="14215" y="9067"/>
                    <a:pt x="12637" y="12533"/>
                  </a:cubicBezTo>
                  <a:cubicBezTo>
                    <a:pt x="11060" y="16000"/>
                    <a:pt x="8875" y="18400"/>
                    <a:pt x="6691" y="19200"/>
                  </a:cubicBezTo>
                  <a:cubicBezTo>
                    <a:pt x="4507" y="20000"/>
                    <a:pt x="2323" y="19200"/>
                    <a:pt x="1109" y="17733"/>
                  </a:cubicBezTo>
                  <a:cubicBezTo>
                    <a:pt x="-104" y="16267"/>
                    <a:pt x="-347" y="14133"/>
                    <a:pt x="502" y="13067"/>
                  </a:cubicBezTo>
                  <a:cubicBezTo>
                    <a:pt x="1352" y="12000"/>
                    <a:pt x="3293" y="12000"/>
                    <a:pt x="6084" y="13200"/>
                  </a:cubicBezTo>
                  <a:cubicBezTo>
                    <a:pt x="8875" y="14400"/>
                    <a:pt x="12516" y="16800"/>
                    <a:pt x="15186" y="18400"/>
                  </a:cubicBezTo>
                  <a:cubicBezTo>
                    <a:pt x="17855" y="20000"/>
                    <a:pt x="19554" y="20800"/>
                    <a:pt x="21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0517730" y="3529958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8000"/>
                    <a:pt x="9720" y="14400"/>
                    <a:pt x="13050" y="12600"/>
                  </a:cubicBezTo>
                  <a:cubicBezTo>
                    <a:pt x="16380" y="10800"/>
                    <a:pt x="18180" y="10800"/>
                    <a:pt x="19350" y="9000"/>
                  </a:cubicBezTo>
                  <a:cubicBezTo>
                    <a:pt x="20520" y="7200"/>
                    <a:pt x="210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0699763" y="3498208"/>
              <a:ext cx="104930" cy="11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02" fill="norm" stroke="1" extrusionOk="0">
                  <a:moveTo>
                    <a:pt x="4320" y="0"/>
                  </a:moveTo>
                  <a:cubicBezTo>
                    <a:pt x="2160" y="0"/>
                    <a:pt x="0" y="0"/>
                    <a:pt x="0" y="189"/>
                  </a:cubicBezTo>
                  <a:cubicBezTo>
                    <a:pt x="0" y="379"/>
                    <a:pt x="2160" y="758"/>
                    <a:pt x="5832" y="2274"/>
                  </a:cubicBezTo>
                  <a:cubicBezTo>
                    <a:pt x="9504" y="3789"/>
                    <a:pt x="14688" y="6442"/>
                    <a:pt x="17712" y="8716"/>
                  </a:cubicBezTo>
                  <a:cubicBezTo>
                    <a:pt x="20736" y="10989"/>
                    <a:pt x="21600" y="12884"/>
                    <a:pt x="21384" y="14589"/>
                  </a:cubicBezTo>
                  <a:cubicBezTo>
                    <a:pt x="21168" y="16295"/>
                    <a:pt x="19872" y="17811"/>
                    <a:pt x="17496" y="19137"/>
                  </a:cubicBezTo>
                  <a:cubicBezTo>
                    <a:pt x="15120" y="20463"/>
                    <a:pt x="11664" y="21600"/>
                    <a:pt x="10584" y="20653"/>
                  </a:cubicBezTo>
                  <a:cubicBezTo>
                    <a:pt x="9504" y="19705"/>
                    <a:pt x="10800" y="16674"/>
                    <a:pt x="12096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0930480" y="3441058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019"/>
                    <a:pt x="18720" y="8037"/>
                    <a:pt x="15120" y="11637"/>
                  </a:cubicBezTo>
                  <a:cubicBezTo>
                    <a:pt x="11520" y="15237"/>
                    <a:pt x="576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2" name="Drawing"/>
          <p:cNvGrpSpPr/>
          <p:nvPr/>
        </p:nvGrpSpPr>
        <p:grpSpPr>
          <a:xfrm>
            <a:off x="859001" y="1784350"/>
            <a:ext cx="8615200" cy="4156838"/>
            <a:chOff x="0" y="0"/>
            <a:chExt cx="8615198" cy="4156837"/>
          </a:xfrm>
        </p:grpSpPr>
        <p:sp>
          <p:nvSpPr>
            <p:cNvPr id="1391" name="Line"/>
            <p:cNvSpPr/>
            <p:nvPr/>
          </p:nvSpPr>
          <p:spPr>
            <a:xfrm>
              <a:off x="0" y="83922"/>
              <a:ext cx="176049" cy="33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11" fill="norm" stroke="1" extrusionOk="0">
                  <a:moveTo>
                    <a:pt x="558" y="5243"/>
                  </a:moveTo>
                  <a:cubicBezTo>
                    <a:pt x="5701" y="4422"/>
                    <a:pt x="10844" y="3602"/>
                    <a:pt x="13930" y="2987"/>
                  </a:cubicBezTo>
                  <a:cubicBezTo>
                    <a:pt x="17016" y="2372"/>
                    <a:pt x="18044" y="1962"/>
                    <a:pt x="18944" y="1483"/>
                  </a:cubicBezTo>
                  <a:cubicBezTo>
                    <a:pt x="19844" y="1005"/>
                    <a:pt x="20616" y="458"/>
                    <a:pt x="19844" y="184"/>
                  </a:cubicBezTo>
                  <a:cubicBezTo>
                    <a:pt x="19073" y="-89"/>
                    <a:pt x="16758" y="-89"/>
                    <a:pt x="13930" y="389"/>
                  </a:cubicBezTo>
                  <a:cubicBezTo>
                    <a:pt x="11101" y="868"/>
                    <a:pt x="7758" y="1825"/>
                    <a:pt x="5573" y="2577"/>
                  </a:cubicBezTo>
                  <a:cubicBezTo>
                    <a:pt x="3387" y="3329"/>
                    <a:pt x="2358" y="3876"/>
                    <a:pt x="2101" y="4491"/>
                  </a:cubicBezTo>
                  <a:cubicBezTo>
                    <a:pt x="1844" y="5106"/>
                    <a:pt x="2358" y="5789"/>
                    <a:pt x="4030" y="6268"/>
                  </a:cubicBezTo>
                  <a:cubicBezTo>
                    <a:pt x="5701" y="6746"/>
                    <a:pt x="8530" y="7020"/>
                    <a:pt x="10330" y="7430"/>
                  </a:cubicBezTo>
                  <a:cubicBezTo>
                    <a:pt x="12130" y="7840"/>
                    <a:pt x="12901" y="8387"/>
                    <a:pt x="12901" y="8934"/>
                  </a:cubicBezTo>
                  <a:cubicBezTo>
                    <a:pt x="12901" y="9481"/>
                    <a:pt x="12130" y="10027"/>
                    <a:pt x="10330" y="10984"/>
                  </a:cubicBezTo>
                  <a:cubicBezTo>
                    <a:pt x="8530" y="11941"/>
                    <a:pt x="5701" y="13308"/>
                    <a:pt x="3773" y="14470"/>
                  </a:cubicBezTo>
                  <a:cubicBezTo>
                    <a:pt x="1844" y="15633"/>
                    <a:pt x="816" y="16589"/>
                    <a:pt x="301" y="17478"/>
                  </a:cubicBezTo>
                  <a:cubicBezTo>
                    <a:pt x="-213" y="18367"/>
                    <a:pt x="-213" y="19187"/>
                    <a:pt x="1458" y="19870"/>
                  </a:cubicBezTo>
                  <a:cubicBezTo>
                    <a:pt x="3130" y="20554"/>
                    <a:pt x="6473" y="21101"/>
                    <a:pt x="10073" y="21306"/>
                  </a:cubicBezTo>
                  <a:cubicBezTo>
                    <a:pt x="13673" y="21511"/>
                    <a:pt x="17530" y="21374"/>
                    <a:pt x="21387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39548" y="243416"/>
              <a:ext cx="26670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68"/>
                  </a:moveTo>
                  <a:cubicBezTo>
                    <a:pt x="0" y="5226"/>
                    <a:pt x="0" y="3484"/>
                    <a:pt x="429" y="2439"/>
                  </a:cubicBezTo>
                  <a:cubicBezTo>
                    <a:pt x="857" y="1394"/>
                    <a:pt x="1714" y="1045"/>
                    <a:pt x="2743" y="1045"/>
                  </a:cubicBezTo>
                  <a:cubicBezTo>
                    <a:pt x="3771" y="1045"/>
                    <a:pt x="4971" y="1394"/>
                    <a:pt x="5657" y="2439"/>
                  </a:cubicBezTo>
                  <a:cubicBezTo>
                    <a:pt x="6343" y="3484"/>
                    <a:pt x="6514" y="5226"/>
                    <a:pt x="5829" y="7839"/>
                  </a:cubicBezTo>
                  <a:cubicBezTo>
                    <a:pt x="5143" y="10452"/>
                    <a:pt x="3600" y="13935"/>
                    <a:pt x="2486" y="16200"/>
                  </a:cubicBezTo>
                  <a:cubicBezTo>
                    <a:pt x="1371" y="18465"/>
                    <a:pt x="686" y="19510"/>
                    <a:pt x="600" y="19161"/>
                  </a:cubicBezTo>
                  <a:cubicBezTo>
                    <a:pt x="514" y="18813"/>
                    <a:pt x="1029" y="17071"/>
                    <a:pt x="2657" y="14110"/>
                  </a:cubicBezTo>
                  <a:cubicBezTo>
                    <a:pt x="4286" y="11148"/>
                    <a:pt x="7029" y="6968"/>
                    <a:pt x="8829" y="4181"/>
                  </a:cubicBezTo>
                  <a:cubicBezTo>
                    <a:pt x="10629" y="1394"/>
                    <a:pt x="11486" y="0"/>
                    <a:pt x="11657" y="0"/>
                  </a:cubicBezTo>
                  <a:cubicBezTo>
                    <a:pt x="11829" y="0"/>
                    <a:pt x="11314" y="1394"/>
                    <a:pt x="10886" y="3832"/>
                  </a:cubicBezTo>
                  <a:cubicBezTo>
                    <a:pt x="10457" y="6271"/>
                    <a:pt x="10114" y="9755"/>
                    <a:pt x="11400" y="12716"/>
                  </a:cubicBezTo>
                  <a:cubicBezTo>
                    <a:pt x="12686" y="15677"/>
                    <a:pt x="15600" y="18116"/>
                    <a:pt x="17571" y="19510"/>
                  </a:cubicBezTo>
                  <a:cubicBezTo>
                    <a:pt x="19543" y="20903"/>
                    <a:pt x="20571" y="21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99848" y="444500"/>
              <a:ext cx="298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6200"/>
                    <a:pt x="10111" y="10800"/>
                    <a:pt x="13711" y="7200"/>
                  </a:cubicBezTo>
                  <a:cubicBezTo>
                    <a:pt x="17311" y="3600"/>
                    <a:pt x="194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87120" y="438150"/>
              <a:ext cx="117529" cy="5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43" fill="norm" stroke="1" extrusionOk="0">
                  <a:moveTo>
                    <a:pt x="5217" y="14400"/>
                  </a:moveTo>
                  <a:cubicBezTo>
                    <a:pt x="2517" y="17600"/>
                    <a:pt x="-183" y="20800"/>
                    <a:pt x="10" y="21200"/>
                  </a:cubicBezTo>
                  <a:cubicBezTo>
                    <a:pt x="203" y="21600"/>
                    <a:pt x="3288" y="19200"/>
                    <a:pt x="7338" y="15200"/>
                  </a:cubicBezTo>
                  <a:cubicBezTo>
                    <a:pt x="11388" y="11200"/>
                    <a:pt x="16403" y="56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50698" y="2540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07848" y="3428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116704" y="0"/>
              <a:ext cx="231045" cy="346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583" y="0"/>
                  </a:moveTo>
                  <a:cubicBezTo>
                    <a:pt x="1405" y="119"/>
                    <a:pt x="227" y="238"/>
                    <a:pt x="30" y="462"/>
                  </a:cubicBezTo>
                  <a:cubicBezTo>
                    <a:pt x="-166" y="687"/>
                    <a:pt x="619" y="1017"/>
                    <a:pt x="1503" y="1414"/>
                  </a:cubicBezTo>
                  <a:cubicBezTo>
                    <a:pt x="2387" y="1810"/>
                    <a:pt x="3369" y="2272"/>
                    <a:pt x="3958" y="2728"/>
                  </a:cubicBezTo>
                  <a:cubicBezTo>
                    <a:pt x="4547" y="3184"/>
                    <a:pt x="4743" y="3633"/>
                    <a:pt x="5038" y="4076"/>
                  </a:cubicBezTo>
                  <a:cubicBezTo>
                    <a:pt x="5332" y="4518"/>
                    <a:pt x="5725" y="4954"/>
                    <a:pt x="6118" y="5417"/>
                  </a:cubicBezTo>
                  <a:cubicBezTo>
                    <a:pt x="6510" y="5879"/>
                    <a:pt x="6903" y="6368"/>
                    <a:pt x="7394" y="6883"/>
                  </a:cubicBezTo>
                  <a:cubicBezTo>
                    <a:pt x="7885" y="7398"/>
                    <a:pt x="8474" y="7940"/>
                    <a:pt x="8965" y="8442"/>
                  </a:cubicBezTo>
                  <a:cubicBezTo>
                    <a:pt x="9456" y="8944"/>
                    <a:pt x="9849" y="9406"/>
                    <a:pt x="10045" y="9869"/>
                  </a:cubicBezTo>
                  <a:cubicBezTo>
                    <a:pt x="10241" y="10331"/>
                    <a:pt x="10241" y="10793"/>
                    <a:pt x="10339" y="11269"/>
                  </a:cubicBezTo>
                  <a:cubicBezTo>
                    <a:pt x="10438" y="11745"/>
                    <a:pt x="10634" y="12233"/>
                    <a:pt x="10830" y="12716"/>
                  </a:cubicBezTo>
                  <a:cubicBezTo>
                    <a:pt x="11027" y="13198"/>
                    <a:pt x="11223" y="13673"/>
                    <a:pt x="11518" y="14182"/>
                  </a:cubicBezTo>
                  <a:cubicBezTo>
                    <a:pt x="11812" y="14691"/>
                    <a:pt x="12205" y="15232"/>
                    <a:pt x="12598" y="15741"/>
                  </a:cubicBezTo>
                  <a:cubicBezTo>
                    <a:pt x="12990" y="16250"/>
                    <a:pt x="13383" y="16725"/>
                    <a:pt x="13874" y="17214"/>
                  </a:cubicBezTo>
                  <a:cubicBezTo>
                    <a:pt x="14365" y="17703"/>
                    <a:pt x="14954" y="18205"/>
                    <a:pt x="15543" y="18674"/>
                  </a:cubicBezTo>
                  <a:cubicBezTo>
                    <a:pt x="16132" y="19143"/>
                    <a:pt x="16721" y="19579"/>
                    <a:pt x="17310" y="19995"/>
                  </a:cubicBezTo>
                  <a:cubicBezTo>
                    <a:pt x="17899" y="20411"/>
                    <a:pt x="18489" y="20807"/>
                    <a:pt x="19176" y="21072"/>
                  </a:cubicBezTo>
                  <a:cubicBezTo>
                    <a:pt x="19863" y="21336"/>
                    <a:pt x="20649" y="21468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2081048" y="3276599"/>
              <a:ext cx="6534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20"/>
                  </a:moveTo>
                  <a:cubicBezTo>
                    <a:pt x="70" y="19440"/>
                    <a:pt x="140" y="18360"/>
                    <a:pt x="290" y="17280"/>
                  </a:cubicBezTo>
                  <a:cubicBezTo>
                    <a:pt x="441" y="16200"/>
                    <a:pt x="672" y="15120"/>
                    <a:pt x="917" y="14040"/>
                  </a:cubicBezTo>
                  <a:cubicBezTo>
                    <a:pt x="1162" y="12960"/>
                    <a:pt x="1420" y="11880"/>
                    <a:pt x="1683" y="10980"/>
                  </a:cubicBezTo>
                  <a:cubicBezTo>
                    <a:pt x="1945" y="10080"/>
                    <a:pt x="2211" y="9360"/>
                    <a:pt x="2494" y="8640"/>
                  </a:cubicBezTo>
                  <a:cubicBezTo>
                    <a:pt x="2778" y="7920"/>
                    <a:pt x="3079" y="7200"/>
                    <a:pt x="3341" y="6660"/>
                  </a:cubicBezTo>
                  <a:cubicBezTo>
                    <a:pt x="3603" y="6120"/>
                    <a:pt x="3827" y="5760"/>
                    <a:pt x="4062" y="5580"/>
                  </a:cubicBezTo>
                  <a:cubicBezTo>
                    <a:pt x="4296" y="5400"/>
                    <a:pt x="4541" y="5400"/>
                    <a:pt x="4793" y="5220"/>
                  </a:cubicBezTo>
                  <a:cubicBezTo>
                    <a:pt x="5045" y="5040"/>
                    <a:pt x="5304" y="4680"/>
                    <a:pt x="5570" y="4320"/>
                  </a:cubicBezTo>
                  <a:cubicBezTo>
                    <a:pt x="5836" y="3960"/>
                    <a:pt x="6108" y="3600"/>
                    <a:pt x="6378" y="3240"/>
                  </a:cubicBezTo>
                  <a:cubicBezTo>
                    <a:pt x="6647" y="2880"/>
                    <a:pt x="6913" y="2520"/>
                    <a:pt x="7190" y="2160"/>
                  </a:cubicBezTo>
                  <a:cubicBezTo>
                    <a:pt x="7466" y="1800"/>
                    <a:pt x="7753" y="1440"/>
                    <a:pt x="8036" y="1260"/>
                  </a:cubicBezTo>
                  <a:cubicBezTo>
                    <a:pt x="8320" y="1080"/>
                    <a:pt x="8599" y="1080"/>
                    <a:pt x="8886" y="900"/>
                  </a:cubicBezTo>
                  <a:cubicBezTo>
                    <a:pt x="9173" y="720"/>
                    <a:pt x="9467" y="360"/>
                    <a:pt x="9757" y="180"/>
                  </a:cubicBezTo>
                  <a:cubicBezTo>
                    <a:pt x="10048" y="0"/>
                    <a:pt x="10335" y="0"/>
                    <a:pt x="10625" y="0"/>
                  </a:cubicBezTo>
                  <a:cubicBezTo>
                    <a:pt x="10915" y="0"/>
                    <a:pt x="11209" y="0"/>
                    <a:pt x="11500" y="0"/>
                  </a:cubicBezTo>
                  <a:cubicBezTo>
                    <a:pt x="11790" y="0"/>
                    <a:pt x="12077" y="0"/>
                    <a:pt x="12364" y="0"/>
                  </a:cubicBezTo>
                  <a:cubicBezTo>
                    <a:pt x="12651" y="0"/>
                    <a:pt x="12938" y="0"/>
                    <a:pt x="13217" y="180"/>
                  </a:cubicBezTo>
                  <a:cubicBezTo>
                    <a:pt x="13497" y="360"/>
                    <a:pt x="13770" y="720"/>
                    <a:pt x="14043" y="1260"/>
                  </a:cubicBezTo>
                  <a:cubicBezTo>
                    <a:pt x="14316" y="1800"/>
                    <a:pt x="14589" y="2520"/>
                    <a:pt x="14855" y="3240"/>
                  </a:cubicBezTo>
                  <a:cubicBezTo>
                    <a:pt x="15121" y="3960"/>
                    <a:pt x="15380" y="4680"/>
                    <a:pt x="15642" y="5400"/>
                  </a:cubicBezTo>
                  <a:cubicBezTo>
                    <a:pt x="15904" y="6120"/>
                    <a:pt x="16170" y="6840"/>
                    <a:pt x="16415" y="7740"/>
                  </a:cubicBezTo>
                  <a:cubicBezTo>
                    <a:pt x="16660" y="8640"/>
                    <a:pt x="16884" y="9720"/>
                    <a:pt x="17115" y="10620"/>
                  </a:cubicBezTo>
                  <a:cubicBezTo>
                    <a:pt x="17346" y="11520"/>
                    <a:pt x="17584" y="12240"/>
                    <a:pt x="17811" y="12960"/>
                  </a:cubicBezTo>
                  <a:cubicBezTo>
                    <a:pt x="18038" y="13680"/>
                    <a:pt x="18255" y="14400"/>
                    <a:pt x="18507" y="15120"/>
                  </a:cubicBezTo>
                  <a:cubicBezTo>
                    <a:pt x="18759" y="15840"/>
                    <a:pt x="19046" y="16560"/>
                    <a:pt x="19308" y="17100"/>
                  </a:cubicBezTo>
                  <a:cubicBezTo>
                    <a:pt x="19571" y="17640"/>
                    <a:pt x="19809" y="18000"/>
                    <a:pt x="20050" y="18540"/>
                  </a:cubicBezTo>
                  <a:cubicBezTo>
                    <a:pt x="20292" y="19080"/>
                    <a:pt x="20536" y="19800"/>
                    <a:pt x="20795" y="20340"/>
                  </a:cubicBezTo>
                  <a:cubicBezTo>
                    <a:pt x="21054" y="20880"/>
                    <a:pt x="21327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401598" y="2247018"/>
              <a:ext cx="404020" cy="18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076" fill="norm" stroke="1" extrusionOk="0">
                  <a:moveTo>
                    <a:pt x="0" y="19032"/>
                  </a:moveTo>
                  <a:cubicBezTo>
                    <a:pt x="1238" y="19760"/>
                    <a:pt x="2475" y="20488"/>
                    <a:pt x="3375" y="20852"/>
                  </a:cubicBezTo>
                  <a:cubicBezTo>
                    <a:pt x="4275" y="21216"/>
                    <a:pt x="4837" y="21216"/>
                    <a:pt x="5456" y="20245"/>
                  </a:cubicBezTo>
                  <a:cubicBezTo>
                    <a:pt x="6075" y="19274"/>
                    <a:pt x="6750" y="17333"/>
                    <a:pt x="6637" y="15391"/>
                  </a:cubicBezTo>
                  <a:cubicBezTo>
                    <a:pt x="6525" y="13450"/>
                    <a:pt x="5625" y="11508"/>
                    <a:pt x="4950" y="10173"/>
                  </a:cubicBezTo>
                  <a:cubicBezTo>
                    <a:pt x="4275" y="8838"/>
                    <a:pt x="3825" y="8110"/>
                    <a:pt x="3263" y="7504"/>
                  </a:cubicBezTo>
                  <a:cubicBezTo>
                    <a:pt x="2700" y="6897"/>
                    <a:pt x="2025" y="6412"/>
                    <a:pt x="2081" y="6169"/>
                  </a:cubicBezTo>
                  <a:cubicBezTo>
                    <a:pt x="2138" y="5926"/>
                    <a:pt x="2925" y="5926"/>
                    <a:pt x="4725" y="4955"/>
                  </a:cubicBezTo>
                  <a:cubicBezTo>
                    <a:pt x="6525" y="3985"/>
                    <a:pt x="9337" y="2043"/>
                    <a:pt x="11925" y="951"/>
                  </a:cubicBezTo>
                  <a:cubicBezTo>
                    <a:pt x="14512" y="-141"/>
                    <a:pt x="16875" y="-384"/>
                    <a:pt x="18450" y="708"/>
                  </a:cubicBezTo>
                  <a:cubicBezTo>
                    <a:pt x="20025" y="1800"/>
                    <a:pt x="20813" y="4227"/>
                    <a:pt x="21206" y="6533"/>
                  </a:cubicBezTo>
                  <a:cubicBezTo>
                    <a:pt x="21600" y="8838"/>
                    <a:pt x="21600" y="11023"/>
                    <a:pt x="20925" y="12722"/>
                  </a:cubicBezTo>
                  <a:cubicBezTo>
                    <a:pt x="20250" y="14420"/>
                    <a:pt x="18900" y="15634"/>
                    <a:pt x="17775" y="14663"/>
                  </a:cubicBezTo>
                  <a:cubicBezTo>
                    <a:pt x="16650" y="13692"/>
                    <a:pt x="15750" y="10537"/>
                    <a:pt x="14850" y="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496848" y="1663700"/>
              <a:ext cx="66965" cy="48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55" fill="norm" stroke="1" extrusionOk="0">
                  <a:moveTo>
                    <a:pt x="20250" y="18595"/>
                  </a:moveTo>
                  <a:cubicBezTo>
                    <a:pt x="20250" y="19064"/>
                    <a:pt x="20250" y="19534"/>
                    <a:pt x="20588" y="20144"/>
                  </a:cubicBezTo>
                  <a:cubicBezTo>
                    <a:pt x="20925" y="20755"/>
                    <a:pt x="21600" y="21506"/>
                    <a:pt x="21262" y="21553"/>
                  </a:cubicBezTo>
                  <a:cubicBezTo>
                    <a:pt x="20925" y="21600"/>
                    <a:pt x="19575" y="20943"/>
                    <a:pt x="16875" y="19017"/>
                  </a:cubicBezTo>
                  <a:cubicBezTo>
                    <a:pt x="14175" y="17092"/>
                    <a:pt x="10125" y="13899"/>
                    <a:pt x="7087" y="10518"/>
                  </a:cubicBezTo>
                  <a:cubicBezTo>
                    <a:pt x="4050" y="7137"/>
                    <a:pt x="2025" y="356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421560" y="1621250"/>
              <a:ext cx="227689" cy="15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394" fill="norm" stroke="1" extrusionOk="0">
                  <a:moveTo>
                    <a:pt x="1714" y="17787"/>
                  </a:moveTo>
                  <a:cubicBezTo>
                    <a:pt x="1114" y="19154"/>
                    <a:pt x="514" y="20521"/>
                    <a:pt x="214" y="20384"/>
                  </a:cubicBezTo>
                  <a:cubicBezTo>
                    <a:pt x="-86" y="20248"/>
                    <a:pt x="-86" y="18607"/>
                    <a:pt x="314" y="15053"/>
                  </a:cubicBezTo>
                  <a:cubicBezTo>
                    <a:pt x="714" y="11498"/>
                    <a:pt x="1514" y="6030"/>
                    <a:pt x="3014" y="2886"/>
                  </a:cubicBezTo>
                  <a:cubicBezTo>
                    <a:pt x="4514" y="-259"/>
                    <a:pt x="6714" y="-1079"/>
                    <a:pt x="9914" y="1655"/>
                  </a:cubicBezTo>
                  <a:cubicBezTo>
                    <a:pt x="13114" y="4389"/>
                    <a:pt x="17314" y="10678"/>
                    <a:pt x="21514" y="16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317254" y="3790950"/>
              <a:ext cx="122695" cy="36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59" fill="norm" stroke="1" extrusionOk="0">
                  <a:moveTo>
                    <a:pt x="2550" y="1490"/>
                  </a:moveTo>
                  <a:cubicBezTo>
                    <a:pt x="3282" y="745"/>
                    <a:pt x="4014" y="0"/>
                    <a:pt x="4380" y="0"/>
                  </a:cubicBezTo>
                  <a:cubicBezTo>
                    <a:pt x="4746" y="0"/>
                    <a:pt x="4746" y="745"/>
                    <a:pt x="3831" y="3166"/>
                  </a:cubicBezTo>
                  <a:cubicBezTo>
                    <a:pt x="2916" y="5586"/>
                    <a:pt x="1085" y="9683"/>
                    <a:pt x="353" y="12910"/>
                  </a:cubicBezTo>
                  <a:cubicBezTo>
                    <a:pt x="-379" y="16138"/>
                    <a:pt x="-13" y="18497"/>
                    <a:pt x="1818" y="19862"/>
                  </a:cubicBezTo>
                  <a:cubicBezTo>
                    <a:pt x="3648" y="21228"/>
                    <a:pt x="6943" y="21600"/>
                    <a:pt x="10421" y="21414"/>
                  </a:cubicBezTo>
                  <a:cubicBezTo>
                    <a:pt x="13899" y="21228"/>
                    <a:pt x="17560" y="20483"/>
                    <a:pt x="21221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3229269" y="4000499"/>
              <a:ext cx="18528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3077" y="21600"/>
                  </a:moveTo>
                  <a:cubicBezTo>
                    <a:pt x="1604" y="21600"/>
                    <a:pt x="131" y="21600"/>
                    <a:pt x="9" y="19800"/>
                  </a:cubicBezTo>
                  <a:cubicBezTo>
                    <a:pt x="-114" y="18000"/>
                    <a:pt x="1113" y="14400"/>
                    <a:pt x="4918" y="10800"/>
                  </a:cubicBezTo>
                  <a:cubicBezTo>
                    <a:pt x="8722" y="7200"/>
                    <a:pt x="15104" y="36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602931" y="3994149"/>
              <a:ext cx="395818" cy="1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8" fill="norm" stroke="1" extrusionOk="0">
                  <a:moveTo>
                    <a:pt x="2888" y="0"/>
                  </a:moveTo>
                  <a:cubicBezTo>
                    <a:pt x="2310" y="0"/>
                    <a:pt x="1733" y="0"/>
                    <a:pt x="1155" y="2700"/>
                  </a:cubicBezTo>
                  <a:cubicBezTo>
                    <a:pt x="578" y="5400"/>
                    <a:pt x="0" y="10800"/>
                    <a:pt x="0" y="13500"/>
                  </a:cubicBezTo>
                  <a:cubicBezTo>
                    <a:pt x="0" y="16200"/>
                    <a:pt x="578" y="16200"/>
                    <a:pt x="3061" y="17550"/>
                  </a:cubicBezTo>
                  <a:cubicBezTo>
                    <a:pt x="5544" y="18900"/>
                    <a:pt x="9934" y="21600"/>
                    <a:pt x="13341" y="20250"/>
                  </a:cubicBezTo>
                  <a:cubicBezTo>
                    <a:pt x="16749" y="18900"/>
                    <a:pt x="19174" y="1350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967513" y="3898900"/>
              <a:ext cx="17542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fill="norm" stroke="1" extrusionOk="0">
                  <a:moveTo>
                    <a:pt x="4359" y="0"/>
                  </a:moveTo>
                  <a:cubicBezTo>
                    <a:pt x="2395" y="0"/>
                    <a:pt x="431" y="0"/>
                    <a:pt x="63" y="92"/>
                  </a:cubicBezTo>
                  <a:cubicBezTo>
                    <a:pt x="-305" y="185"/>
                    <a:pt x="922" y="369"/>
                    <a:pt x="4236" y="1292"/>
                  </a:cubicBezTo>
                  <a:cubicBezTo>
                    <a:pt x="7550" y="2215"/>
                    <a:pt x="12950" y="3877"/>
                    <a:pt x="16386" y="5631"/>
                  </a:cubicBezTo>
                  <a:cubicBezTo>
                    <a:pt x="19822" y="7385"/>
                    <a:pt x="21295" y="9231"/>
                    <a:pt x="19700" y="11908"/>
                  </a:cubicBezTo>
                  <a:cubicBezTo>
                    <a:pt x="18104" y="14585"/>
                    <a:pt x="13440" y="18092"/>
                    <a:pt x="8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646924" y="2801293"/>
              <a:ext cx="107225" cy="9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18" fill="norm" stroke="1" extrusionOk="0">
                  <a:moveTo>
                    <a:pt x="8580" y="3849"/>
                  </a:moveTo>
                  <a:cubicBezTo>
                    <a:pt x="7334" y="2049"/>
                    <a:pt x="6088" y="249"/>
                    <a:pt x="4634" y="24"/>
                  </a:cubicBezTo>
                  <a:cubicBezTo>
                    <a:pt x="3180" y="-201"/>
                    <a:pt x="1519" y="1149"/>
                    <a:pt x="688" y="3399"/>
                  </a:cubicBezTo>
                  <a:cubicBezTo>
                    <a:pt x="-143" y="5649"/>
                    <a:pt x="-143" y="8799"/>
                    <a:pt x="272" y="11499"/>
                  </a:cubicBezTo>
                  <a:cubicBezTo>
                    <a:pt x="688" y="14199"/>
                    <a:pt x="1519" y="16449"/>
                    <a:pt x="2972" y="17799"/>
                  </a:cubicBezTo>
                  <a:cubicBezTo>
                    <a:pt x="4426" y="19149"/>
                    <a:pt x="6503" y="19599"/>
                    <a:pt x="8165" y="18699"/>
                  </a:cubicBezTo>
                  <a:cubicBezTo>
                    <a:pt x="9826" y="17799"/>
                    <a:pt x="11072" y="15549"/>
                    <a:pt x="11903" y="13299"/>
                  </a:cubicBezTo>
                  <a:cubicBezTo>
                    <a:pt x="12734" y="11049"/>
                    <a:pt x="13149" y="8799"/>
                    <a:pt x="12734" y="6774"/>
                  </a:cubicBezTo>
                  <a:cubicBezTo>
                    <a:pt x="12319" y="4749"/>
                    <a:pt x="11072" y="2949"/>
                    <a:pt x="9411" y="2274"/>
                  </a:cubicBezTo>
                  <a:cubicBezTo>
                    <a:pt x="7749" y="1599"/>
                    <a:pt x="5672" y="2049"/>
                    <a:pt x="4011" y="4749"/>
                  </a:cubicBezTo>
                  <a:cubicBezTo>
                    <a:pt x="2349" y="7449"/>
                    <a:pt x="1103" y="12399"/>
                    <a:pt x="1311" y="15549"/>
                  </a:cubicBezTo>
                  <a:cubicBezTo>
                    <a:pt x="1519" y="18699"/>
                    <a:pt x="3180" y="20049"/>
                    <a:pt x="5880" y="19599"/>
                  </a:cubicBezTo>
                  <a:cubicBezTo>
                    <a:pt x="8580" y="19149"/>
                    <a:pt x="12319" y="16899"/>
                    <a:pt x="14603" y="14649"/>
                  </a:cubicBezTo>
                  <a:cubicBezTo>
                    <a:pt x="16888" y="12399"/>
                    <a:pt x="17719" y="10149"/>
                    <a:pt x="17719" y="7899"/>
                  </a:cubicBezTo>
                  <a:cubicBezTo>
                    <a:pt x="17719" y="5649"/>
                    <a:pt x="16888" y="3399"/>
                    <a:pt x="15434" y="2499"/>
                  </a:cubicBezTo>
                  <a:cubicBezTo>
                    <a:pt x="13980" y="1599"/>
                    <a:pt x="11903" y="2049"/>
                    <a:pt x="10034" y="3174"/>
                  </a:cubicBezTo>
                  <a:cubicBezTo>
                    <a:pt x="8165" y="4299"/>
                    <a:pt x="6503" y="6099"/>
                    <a:pt x="5465" y="8124"/>
                  </a:cubicBezTo>
                  <a:cubicBezTo>
                    <a:pt x="4426" y="10149"/>
                    <a:pt x="4011" y="12399"/>
                    <a:pt x="4426" y="14424"/>
                  </a:cubicBezTo>
                  <a:cubicBezTo>
                    <a:pt x="4842" y="16449"/>
                    <a:pt x="6088" y="18249"/>
                    <a:pt x="7749" y="18924"/>
                  </a:cubicBezTo>
                  <a:cubicBezTo>
                    <a:pt x="9411" y="19599"/>
                    <a:pt x="11488" y="19149"/>
                    <a:pt x="13149" y="17799"/>
                  </a:cubicBezTo>
                  <a:cubicBezTo>
                    <a:pt x="14811" y="16449"/>
                    <a:pt x="16057" y="14199"/>
                    <a:pt x="15849" y="12399"/>
                  </a:cubicBezTo>
                  <a:cubicBezTo>
                    <a:pt x="15642" y="10599"/>
                    <a:pt x="13980" y="9249"/>
                    <a:pt x="11903" y="9249"/>
                  </a:cubicBezTo>
                  <a:cubicBezTo>
                    <a:pt x="9826" y="9249"/>
                    <a:pt x="7334" y="10599"/>
                    <a:pt x="5880" y="12399"/>
                  </a:cubicBezTo>
                  <a:cubicBezTo>
                    <a:pt x="4426" y="14199"/>
                    <a:pt x="4011" y="16449"/>
                    <a:pt x="4842" y="17799"/>
                  </a:cubicBezTo>
                  <a:cubicBezTo>
                    <a:pt x="5672" y="19149"/>
                    <a:pt x="7749" y="19599"/>
                    <a:pt x="9826" y="19599"/>
                  </a:cubicBezTo>
                  <a:cubicBezTo>
                    <a:pt x="11903" y="19599"/>
                    <a:pt x="13980" y="19149"/>
                    <a:pt x="14395" y="18024"/>
                  </a:cubicBezTo>
                  <a:cubicBezTo>
                    <a:pt x="14811" y="16899"/>
                    <a:pt x="13565" y="15099"/>
                    <a:pt x="13980" y="14649"/>
                  </a:cubicBezTo>
                  <a:cubicBezTo>
                    <a:pt x="14395" y="14199"/>
                    <a:pt x="16472" y="15099"/>
                    <a:pt x="18134" y="14424"/>
                  </a:cubicBezTo>
                  <a:cubicBezTo>
                    <a:pt x="19795" y="13749"/>
                    <a:pt x="21042" y="11499"/>
                    <a:pt x="21042" y="9474"/>
                  </a:cubicBezTo>
                  <a:cubicBezTo>
                    <a:pt x="21042" y="7449"/>
                    <a:pt x="19795" y="5649"/>
                    <a:pt x="18134" y="4974"/>
                  </a:cubicBezTo>
                  <a:cubicBezTo>
                    <a:pt x="16472" y="4299"/>
                    <a:pt x="14395" y="4749"/>
                    <a:pt x="12319" y="6324"/>
                  </a:cubicBezTo>
                  <a:cubicBezTo>
                    <a:pt x="10242" y="7899"/>
                    <a:pt x="8165" y="10599"/>
                    <a:pt x="7334" y="13299"/>
                  </a:cubicBezTo>
                  <a:cubicBezTo>
                    <a:pt x="6503" y="15999"/>
                    <a:pt x="6919" y="18699"/>
                    <a:pt x="8165" y="20049"/>
                  </a:cubicBezTo>
                  <a:cubicBezTo>
                    <a:pt x="9411" y="21399"/>
                    <a:pt x="11488" y="21399"/>
                    <a:pt x="13565" y="20949"/>
                  </a:cubicBezTo>
                  <a:cubicBezTo>
                    <a:pt x="15642" y="20499"/>
                    <a:pt x="17719" y="19599"/>
                    <a:pt x="19172" y="17349"/>
                  </a:cubicBezTo>
                  <a:cubicBezTo>
                    <a:pt x="20626" y="15099"/>
                    <a:pt x="21457" y="11499"/>
                    <a:pt x="20419" y="9474"/>
                  </a:cubicBezTo>
                  <a:cubicBezTo>
                    <a:pt x="19380" y="7449"/>
                    <a:pt x="16472" y="6999"/>
                    <a:pt x="13772" y="7224"/>
                  </a:cubicBezTo>
                  <a:cubicBezTo>
                    <a:pt x="11072" y="7449"/>
                    <a:pt x="8580" y="8349"/>
                    <a:pt x="7334" y="9924"/>
                  </a:cubicBezTo>
                  <a:cubicBezTo>
                    <a:pt x="6088" y="11499"/>
                    <a:pt x="6088" y="13749"/>
                    <a:pt x="6088" y="1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364928" y="2632339"/>
              <a:ext cx="88266" cy="8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19" fill="norm" stroke="1" extrusionOk="0">
                  <a:moveTo>
                    <a:pt x="7255" y="5746"/>
                  </a:moveTo>
                  <a:cubicBezTo>
                    <a:pt x="4743" y="6854"/>
                    <a:pt x="2232" y="7962"/>
                    <a:pt x="976" y="9900"/>
                  </a:cubicBezTo>
                  <a:cubicBezTo>
                    <a:pt x="-280" y="11839"/>
                    <a:pt x="-280" y="14608"/>
                    <a:pt x="725" y="16823"/>
                  </a:cubicBezTo>
                  <a:cubicBezTo>
                    <a:pt x="1729" y="19039"/>
                    <a:pt x="3739" y="20700"/>
                    <a:pt x="5999" y="20977"/>
                  </a:cubicBezTo>
                  <a:cubicBezTo>
                    <a:pt x="8260" y="21254"/>
                    <a:pt x="10771" y="20146"/>
                    <a:pt x="12780" y="17931"/>
                  </a:cubicBezTo>
                  <a:cubicBezTo>
                    <a:pt x="14790" y="15716"/>
                    <a:pt x="16297" y="12392"/>
                    <a:pt x="17050" y="9346"/>
                  </a:cubicBezTo>
                  <a:cubicBezTo>
                    <a:pt x="17804" y="6300"/>
                    <a:pt x="17804" y="3531"/>
                    <a:pt x="16548" y="1869"/>
                  </a:cubicBezTo>
                  <a:cubicBezTo>
                    <a:pt x="15292" y="208"/>
                    <a:pt x="12780" y="-346"/>
                    <a:pt x="10520" y="208"/>
                  </a:cubicBezTo>
                  <a:cubicBezTo>
                    <a:pt x="8260" y="762"/>
                    <a:pt x="6250" y="2423"/>
                    <a:pt x="4492" y="4362"/>
                  </a:cubicBezTo>
                  <a:cubicBezTo>
                    <a:pt x="2734" y="6300"/>
                    <a:pt x="1227" y="8516"/>
                    <a:pt x="725" y="11008"/>
                  </a:cubicBezTo>
                  <a:cubicBezTo>
                    <a:pt x="222" y="13500"/>
                    <a:pt x="725" y="16269"/>
                    <a:pt x="2483" y="17654"/>
                  </a:cubicBezTo>
                  <a:cubicBezTo>
                    <a:pt x="4241" y="19039"/>
                    <a:pt x="7255" y="19039"/>
                    <a:pt x="9767" y="18208"/>
                  </a:cubicBezTo>
                  <a:cubicBezTo>
                    <a:pt x="12278" y="17377"/>
                    <a:pt x="14287" y="15716"/>
                    <a:pt x="16046" y="13500"/>
                  </a:cubicBezTo>
                  <a:cubicBezTo>
                    <a:pt x="17804" y="11285"/>
                    <a:pt x="19311" y="8516"/>
                    <a:pt x="19311" y="6023"/>
                  </a:cubicBezTo>
                  <a:cubicBezTo>
                    <a:pt x="19311" y="3531"/>
                    <a:pt x="17804" y="1316"/>
                    <a:pt x="15794" y="762"/>
                  </a:cubicBezTo>
                  <a:cubicBezTo>
                    <a:pt x="13785" y="208"/>
                    <a:pt x="11273" y="1316"/>
                    <a:pt x="9264" y="2977"/>
                  </a:cubicBezTo>
                  <a:cubicBezTo>
                    <a:pt x="7255" y="4639"/>
                    <a:pt x="5748" y="6854"/>
                    <a:pt x="4743" y="9623"/>
                  </a:cubicBezTo>
                  <a:cubicBezTo>
                    <a:pt x="3739" y="12392"/>
                    <a:pt x="3236" y="15716"/>
                    <a:pt x="4492" y="17377"/>
                  </a:cubicBezTo>
                  <a:cubicBezTo>
                    <a:pt x="5748" y="19039"/>
                    <a:pt x="8762" y="19039"/>
                    <a:pt x="11525" y="18485"/>
                  </a:cubicBezTo>
                  <a:cubicBezTo>
                    <a:pt x="14287" y="17931"/>
                    <a:pt x="16799" y="16823"/>
                    <a:pt x="18557" y="14885"/>
                  </a:cubicBezTo>
                  <a:cubicBezTo>
                    <a:pt x="20315" y="12946"/>
                    <a:pt x="21320" y="10177"/>
                    <a:pt x="20818" y="7962"/>
                  </a:cubicBezTo>
                  <a:cubicBezTo>
                    <a:pt x="20315" y="5746"/>
                    <a:pt x="18306" y="4085"/>
                    <a:pt x="16046" y="3808"/>
                  </a:cubicBezTo>
                  <a:cubicBezTo>
                    <a:pt x="13785" y="3531"/>
                    <a:pt x="11273" y="4639"/>
                    <a:pt x="9264" y="6300"/>
                  </a:cubicBezTo>
                  <a:cubicBezTo>
                    <a:pt x="7255" y="7962"/>
                    <a:pt x="5748" y="10177"/>
                    <a:pt x="5748" y="12392"/>
                  </a:cubicBezTo>
                  <a:cubicBezTo>
                    <a:pt x="5748" y="14608"/>
                    <a:pt x="7255" y="16823"/>
                    <a:pt x="9264" y="17377"/>
                  </a:cubicBezTo>
                  <a:cubicBezTo>
                    <a:pt x="11273" y="17931"/>
                    <a:pt x="13785" y="16823"/>
                    <a:pt x="15543" y="14331"/>
                  </a:cubicBezTo>
                  <a:cubicBezTo>
                    <a:pt x="17301" y="11839"/>
                    <a:pt x="18306" y="7962"/>
                    <a:pt x="17553" y="6577"/>
                  </a:cubicBezTo>
                  <a:cubicBezTo>
                    <a:pt x="16799" y="5192"/>
                    <a:pt x="14287" y="6300"/>
                    <a:pt x="14287" y="6300"/>
                  </a:cubicBezTo>
                  <a:cubicBezTo>
                    <a:pt x="14287" y="6300"/>
                    <a:pt x="16799" y="5192"/>
                    <a:pt x="17050" y="3808"/>
                  </a:cubicBezTo>
                  <a:cubicBezTo>
                    <a:pt x="17301" y="2423"/>
                    <a:pt x="15292" y="762"/>
                    <a:pt x="13283" y="762"/>
                  </a:cubicBezTo>
                  <a:cubicBezTo>
                    <a:pt x="11273" y="762"/>
                    <a:pt x="9264" y="2423"/>
                    <a:pt x="9767" y="2700"/>
                  </a:cubicBezTo>
                  <a:cubicBezTo>
                    <a:pt x="10269" y="2977"/>
                    <a:pt x="13283" y="1869"/>
                    <a:pt x="16297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100396" y="2364316"/>
              <a:ext cx="103129" cy="11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0802" fill="norm" stroke="1" extrusionOk="0">
                  <a:moveTo>
                    <a:pt x="5073" y="9853"/>
                  </a:moveTo>
                  <a:cubicBezTo>
                    <a:pt x="3379" y="10989"/>
                    <a:pt x="1685" y="12126"/>
                    <a:pt x="838" y="13642"/>
                  </a:cubicBezTo>
                  <a:cubicBezTo>
                    <a:pt x="-9" y="15158"/>
                    <a:pt x="-9" y="17053"/>
                    <a:pt x="838" y="18568"/>
                  </a:cubicBezTo>
                  <a:cubicBezTo>
                    <a:pt x="1685" y="20084"/>
                    <a:pt x="3379" y="21221"/>
                    <a:pt x="6343" y="20653"/>
                  </a:cubicBezTo>
                  <a:cubicBezTo>
                    <a:pt x="9308" y="20084"/>
                    <a:pt x="13543" y="17810"/>
                    <a:pt x="15661" y="15726"/>
                  </a:cubicBezTo>
                  <a:cubicBezTo>
                    <a:pt x="17779" y="13642"/>
                    <a:pt x="17779" y="11747"/>
                    <a:pt x="17143" y="10042"/>
                  </a:cubicBezTo>
                  <a:cubicBezTo>
                    <a:pt x="16508" y="8337"/>
                    <a:pt x="15238" y="6821"/>
                    <a:pt x="12485" y="6442"/>
                  </a:cubicBezTo>
                  <a:cubicBezTo>
                    <a:pt x="9732" y="6063"/>
                    <a:pt x="5496" y="6821"/>
                    <a:pt x="2955" y="8526"/>
                  </a:cubicBezTo>
                  <a:cubicBezTo>
                    <a:pt x="414" y="10232"/>
                    <a:pt x="-433" y="12884"/>
                    <a:pt x="202" y="14400"/>
                  </a:cubicBezTo>
                  <a:cubicBezTo>
                    <a:pt x="838" y="15916"/>
                    <a:pt x="2955" y="16295"/>
                    <a:pt x="5073" y="16295"/>
                  </a:cubicBezTo>
                  <a:cubicBezTo>
                    <a:pt x="7191" y="16295"/>
                    <a:pt x="9308" y="15916"/>
                    <a:pt x="11002" y="14968"/>
                  </a:cubicBezTo>
                  <a:cubicBezTo>
                    <a:pt x="12696" y="14021"/>
                    <a:pt x="13967" y="12505"/>
                    <a:pt x="13543" y="11368"/>
                  </a:cubicBezTo>
                  <a:cubicBezTo>
                    <a:pt x="13120" y="10232"/>
                    <a:pt x="11002" y="9474"/>
                    <a:pt x="9308" y="9853"/>
                  </a:cubicBezTo>
                  <a:cubicBezTo>
                    <a:pt x="7614" y="10232"/>
                    <a:pt x="6343" y="11747"/>
                    <a:pt x="6767" y="12884"/>
                  </a:cubicBezTo>
                  <a:cubicBezTo>
                    <a:pt x="7191" y="14021"/>
                    <a:pt x="9308" y="14779"/>
                    <a:pt x="11849" y="14779"/>
                  </a:cubicBezTo>
                  <a:cubicBezTo>
                    <a:pt x="14391" y="14779"/>
                    <a:pt x="17355" y="14021"/>
                    <a:pt x="19049" y="12695"/>
                  </a:cubicBezTo>
                  <a:cubicBezTo>
                    <a:pt x="20743" y="11368"/>
                    <a:pt x="21167" y="9474"/>
                    <a:pt x="19896" y="8147"/>
                  </a:cubicBezTo>
                  <a:cubicBezTo>
                    <a:pt x="18626" y="6821"/>
                    <a:pt x="15661" y="6063"/>
                    <a:pt x="13120" y="6063"/>
                  </a:cubicBezTo>
                  <a:cubicBezTo>
                    <a:pt x="10579" y="6063"/>
                    <a:pt x="8461" y="6821"/>
                    <a:pt x="6979" y="8147"/>
                  </a:cubicBezTo>
                  <a:cubicBezTo>
                    <a:pt x="5496" y="9474"/>
                    <a:pt x="4649" y="11368"/>
                    <a:pt x="5285" y="12695"/>
                  </a:cubicBezTo>
                  <a:cubicBezTo>
                    <a:pt x="5920" y="14021"/>
                    <a:pt x="8038" y="14779"/>
                    <a:pt x="10155" y="14968"/>
                  </a:cubicBezTo>
                  <a:cubicBezTo>
                    <a:pt x="12273" y="15158"/>
                    <a:pt x="14391" y="14779"/>
                    <a:pt x="16296" y="13642"/>
                  </a:cubicBezTo>
                  <a:cubicBezTo>
                    <a:pt x="18202" y="12505"/>
                    <a:pt x="19896" y="10610"/>
                    <a:pt x="19896" y="8147"/>
                  </a:cubicBezTo>
                  <a:cubicBezTo>
                    <a:pt x="19896" y="5684"/>
                    <a:pt x="18202" y="2653"/>
                    <a:pt x="16296" y="1137"/>
                  </a:cubicBezTo>
                  <a:cubicBezTo>
                    <a:pt x="14391" y="-379"/>
                    <a:pt x="12273" y="-379"/>
                    <a:pt x="9943" y="1137"/>
                  </a:cubicBezTo>
                  <a:cubicBezTo>
                    <a:pt x="7614" y="2653"/>
                    <a:pt x="5073" y="5684"/>
                    <a:pt x="4438" y="8147"/>
                  </a:cubicBezTo>
                  <a:cubicBezTo>
                    <a:pt x="3802" y="10610"/>
                    <a:pt x="5073" y="12505"/>
                    <a:pt x="6979" y="13453"/>
                  </a:cubicBezTo>
                  <a:cubicBezTo>
                    <a:pt x="8885" y="14400"/>
                    <a:pt x="11426" y="14400"/>
                    <a:pt x="13543" y="13832"/>
                  </a:cubicBezTo>
                  <a:cubicBezTo>
                    <a:pt x="15661" y="13263"/>
                    <a:pt x="17355" y="12126"/>
                    <a:pt x="17567" y="10800"/>
                  </a:cubicBezTo>
                  <a:cubicBezTo>
                    <a:pt x="17779" y="9474"/>
                    <a:pt x="16508" y="7958"/>
                    <a:pt x="14814" y="7389"/>
                  </a:cubicBezTo>
                  <a:cubicBezTo>
                    <a:pt x="13120" y="6821"/>
                    <a:pt x="11002" y="7200"/>
                    <a:pt x="9943" y="8526"/>
                  </a:cubicBezTo>
                  <a:cubicBezTo>
                    <a:pt x="8885" y="9853"/>
                    <a:pt x="8885" y="12126"/>
                    <a:pt x="9308" y="14210"/>
                  </a:cubicBezTo>
                  <a:cubicBezTo>
                    <a:pt x="9732" y="16295"/>
                    <a:pt x="10579" y="18189"/>
                    <a:pt x="11426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929996" y="2006600"/>
              <a:ext cx="97453" cy="1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53" fill="norm" stroke="1" extrusionOk="0">
                  <a:moveTo>
                    <a:pt x="11508" y="4393"/>
                  </a:moveTo>
                  <a:cubicBezTo>
                    <a:pt x="9210" y="4027"/>
                    <a:pt x="6912" y="3661"/>
                    <a:pt x="5074" y="4210"/>
                  </a:cubicBezTo>
                  <a:cubicBezTo>
                    <a:pt x="3236" y="4759"/>
                    <a:pt x="1857" y="6224"/>
                    <a:pt x="1168" y="7871"/>
                  </a:cubicBezTo>
                  <a:cubicBezTo>
                    <a:pt x="478" y="9519"/>
                    <a:pt x="478" y="11349"/>
                    <a:pt x="1168" y="12997"/>
                  </a:cubicBezTo>
                  <a:cubicBezTo>
                    <a:pt x="1857" y="14644"/>
                    <a:pt x="3236" y="16108"/>
                    <a:pt x="5074" y="16841"/>
                  </a:cubicBezTo>
                  <a:cubicBezTo>
                    <a:pt x="6912" y="17573"/>
                    <a:pt x="9210" y="17573"/>
                    <a:pt x="10589" y="16658"/>
                  </a:cubicBezTo>
                  <a:cubicBezTo>
                    <a:pt x="11968" y="15742"/>
                    <a:pt x="12427" y="13912"/>
                    <a:pt x="11738" y="12447"/>
                  </a:cubicBezTo>
                  <a:cubicBezTo>
                    <a:pt x="11048" y="10983"/>
                    <a:pt x="9210" y="9885"/>
                    <a:pt x="7142" y="9519"/>
                  </a:cubicBezTo>
                  <a:cubicBezTo>
                    <a:pt x="5074" y="9153"/>
                    <a:pt x="2776" y="9519"/>
                    <a:pt x="1397" y="10617"/>
                  </a:cubicBezTo>
                  <a:cubicBezTo>
                    <a:pt x="19" y="11715"/>
                    <a:pt x="-441" y="13546"/>
                    <a:pt x="478" y="14827"/>
                  </a:cubicBezTo>
                  <a:cubicBezTo>
                    <a:pt x="1397" y="16108"/>
                    <a:pt x="3695" y="16841"/>
                    <a:pt x="5993" y="17024"/>
                  </a:cubicBezTo>
                  <a:cubicBezTo>
                    <a:pt x="8291" y="17207"/>
                    <a:pt x="10589" y="16841"/>
                    <a:pt x="12197" y="15742"/>
                  </a:cubicBezTo>
                  <a:cubicBezTo>
                    <a:pt x="13806" y="14644"/>
                    <a:pt x="14725" y="12814"/>
                    <a:pt x="15185" y="10983"/>
                  </a:cubicBezTo>
                  <a:cubicBezTo>
                    <a:pt x="15644" y="9153"/>
                    <a:pt x="15644" y="7322"/>
                    <a:pt x="14495" y="6407"/>
                  </a:cubicBezTo>
                  <a:cubicBezTo>
                    <a:pt x="13346" y="5492"/>
                    <a:pt x="11048" y="5492"/>
                    <a:pt x="9210" y="6224"/>
                  </a:cubicBezTo>
                  <a:cubicBezTo>
                    <a:pt x="7372" y="6956"/>
                    <a:pt x="5993" y="8420"/>
                    <a:pt x="5304" y="10068"/>
                  </a:cubicBezTo>
                  <a:cubicBezTo>
                    <a:pt x="4614" y="11715"/>
                    <a:pt x="4614" y="13546"/>
                    <a:pt x="5533" y="15559"/>
                  </a:cubicBezTo>
                  <a:cubicBezTo>
                    <a:pt x="6453" y="17573"/>
                    <a:pt x="8291" y="19769"/>
                    <a:pt x="10359" y="20685"/>
                  </a:cubicBezTo>
                  <a:cubicBezTo>
                    <a:pt x="12427" y="21600"/>
                    <a:pt x="14725" y="21234"/>
                    <a:pt x="15644" y="19037"/>
                  </a:cubicBezTo>
                  <a:cubicBezTo>
                    <a:pt x="16563" y="16841"/>
                    <a:pt x="16104" y="12814"/>
                    <a:pt x="14955" y="10251"/>
                  </a:cubicBezTo>
                  <a:cubicBezTo>
                    <a:pt x="13806" y="7688"/>
                    <a:pt x="11968" y="6590"/>
                    <a:pt x="9899" y="6224"/>
                  </a:cubicBezTo>
                  <a:cubicBezTo>
                    <a:pt x="7831" y="5858"/>
                    <a:pt x="5533" y="6224"/>
                    <a:pt x="3925" y="7322"/>
                  </a:cubicBezTo>
                  <a:cubicBezTo>
                    <a:pt x="2316" y="8420"/>
                    <a:pt x="1397" y="10251"/>
                    <a:pt x="1857" y="11715"/>
                  </a:cubicBezTo>
                  <a:cubicBezTo>
                    <a:pt x="2316" y="13180"/>
                    <a:pt x="4155" y="14278"/>
                    <a:pt x="6223" y="14827"/>
                  </a:cubicBezTo>
                  <a:cubicBezTo>
                    <a:pt x="8291" y="15376"/>
                    <a:pt x="10589" y="15376"/>
                    <a:pt x="12887" y="15010"/>
                  </a:cubicBezTo>
                  <a:cubicBezTo>
                    <a:pt x="15185" y="14644"/>
                    <a:pt x="17482" y="13912"/>
                    <a:pt x="18861" y="12631"/>
                  </a:cubicBezTo>
                  <a:cubicBezTo>
                    <a:pt x="20240" y="11349"/>
                    <a:pt x="20699" y="9519"/>
                    <a:pt x="19780" y="8237"/>
                  </a:cubicBezTo>
                  <a:cubicBezTo>
                    <a:pt x="18861" y="6956"/>
                    <a:pt x="16563" y="6224"/>
                    <a:pt x="14036" y="6041"/>
                  </a:cubicBezTo>
                  <a:cubicBezTo>
                    <a:pt x="11508" y="5858"/>
                    <a:pt x="8750" y="6224"/>
                    <a:pt x="8291" y="7139"/>
                  </a:cubicBezTo>
                  <a:cubicBezTo>
                    <a:pt x="7831" y="8054"/>
                    <a:pt x="9670" y="9519"/>
                    <a:pt x="11738" y="9519"/>
                  </a:cubicBezTo>
                  <a:cubicBezTo>
                    <a:pt x="13806" y="9519"/>
                    <a:pt x="16104" y="8054"/>
                    <a:pt x="15644" y="7139"/>
                  </a:cubicBezTo>
                  <a:cubicBezTo>
                    <a:pt x="15185" y="6224"/>
                    <a:pt x="11968" y="5858"/>
                    <a:pt x="12427" y="4759"/>
                  </a:cubicBezTo>
                  <a:cubicBezTo>
                    <a:pt x="12887" y="3661"/>
                    <a:pt x="17023" y="1831"/>
                    <a:pt x="21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666491" y="1607916"/>
              <a:ext cx="109169" cy="8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260" fill="norm" stroke="1" extrusionOk="0">
                  <a:moveTo>
                    <a:pt x="11448" y="12011"/>
                  </a:moveTo>
                  <a:cubicBezTo>
                    <a:pt x="10633" y="9440"/>
                    <a:pt x="9818" y="6868"/>
                    <a:pt x="8391" y="6097"/>
                  </a:cubicBezTo>
                  <a:cubicBezTo>
                    <a:pt x="6965" y="5325"/>
                    <a:pt x="4927" y="6354"/>
                    <a:pt x="3908" y="8154"/>
                  </a:cubicBezTo>
                  <a:cubicBezTo>
                    <a:pt x="2889" y="9954"/>
                    <a:pt x="2889" y="12525"/>
                    <a:pt x="3908" y="14325"/>
                  </a:cubicBezTo>
                  <a:cubicBezTo>
                    <a:pt x="4927" y="16125"/>
                    <a:pt x="6965" y="17154"/>
                    <a:pt x="9003" y="17668"/>
                  </a:cubicBezTo>
                  <a:cubicBezTo>
                    <a:pt x="11040" y="18183"/>
                    <a:pt x="13078" y="18183"/>
                    <a:pt x="14912" y="17154"/>
                  </a:cubicBezTo>
                  <a:cubicBezTo>
                    <a:pt x="16746" y="16125"/>
                    <a:pt x="18376" y="14068"/>
                    <a:pt x="18580" y="10725"/>
                  </a:cubicBezTo>
                  <a:cubicBezTo>
                    <a:pt x="18784" y="7383"/>
                    <a:pt x="17561" y="2754"/>
                    <a:pt x="15320" y="954"/>
                  </a:cubicBezTo>
                  <a:cubicBezTo>
                    <a:pt x="13078" y="-846"/>
                    <a:pt x="9818" y="183"/>
                    <a:pt x="7576" y="1725"/>
                  </a:cubicBezTo>
                  <a:cubicBezTo>
                    <a:pt x="5335" y="3268"/>
                    <a:pt x="4112" y="5325"/>
                    <a:pt x="3297" y="7640"/>
                  </a:cubicBezTo>
                  <a:cubicBezTo>
                    <a:pt x="2482" y="9954"/>
                    <a:pt x="2074" y="12525"/>
                    <a:pt x="2889" y="14068"/>
                  </a:cubicBezTo>
                  <a:cubicBezTo>
                    <a:pt x="3704" y="15611"/>
                    <a:pt x="5742" y="16125"/>
                    <a:pt x="7780" y="16383"/>
                  </a:cubicBezTo>
                  <a:cubicBezTo>
                    <a:pt x="9818" y="16640"/>
                    <a:pt x="11855" y="16640"/>
                    <a:pt x="13282" y="15354"/>
                  </a:cubicBezTo>
                  <a:cubicBezTo>
                    <a:pt x="14708" y="14068"/>
                    <a:pt x="15523" y="11497"/>
                    <a:pt x="15116" y="9183"/>
                  </a:cubicBezTo>
                  <a:cubicBezTo>
                    <a:pt x="14708" y="6868"/>
                    <a:pt x="13078" y="4811"/>
                    <a:pt x="11040" y="4297"/>
                  </a:cubicBezTo>
                  <a:cubicBezTo>
                    <a:pt x="9003" y="3783"/>
                    <a:pt x="6557" y="4811"/>
                    <a:pt x="4723" y="6354"/>
                  </a:cubicBezTo>
                  <a:cubicBezTo>
                    <a:pt x="2889" y="7897"/>
                    <a:pt x="1667" y="9954"/>
                    <a:pt x="852" y="12268"/>
                  </a:cubicBezTo>
                  <a:cubicBezTo>
                    <a:pt x="37" y="14583"/>
                    <a:pt x="-371" y="17154"/>
                    <a:pt x="444" y="18697"/>
                  </a:cubicBezTo>
                  <a:cubicBezTo>
                    <a:pt x="1259" y="20240"/>
                    <a:pt x="3297" y="20754"/>
                    <a:pt x="6557" y="19725"/>
                  </a:cubicBezTo>
                  <a:cubicBezTo>
                    <a:pt x="9818" y="18697"/>
                    <a:pt x="14301" y="16125"/>
                    <a:pt x="16950" y="13554"/>
                  </a:cubicBezTo>
                  <a:cubicBezTo>
                    <a:pt x="19599" y="10983"/>
                    <a:pt x="20414" y="8411"/>
                    <a:pt x="19803" y="6868"/>
                  </a:cubicBezTo>
                  <a:cubicBezTo>
                    <a:pt x="19191" y="5325"/>
                    <a:pt x="17154" y="4811"/>
                    <a:pt x="14504" y="5840"/>
                  </a:cubicBezTo>
                  <a:cubicBezTo>
                    <a:pt x="11855" y="6868"/>
                    <a:pt x="8595" y="9440"/>
                    <a:pt x="6761" y="12011"/>
                  </a:cubicBezTo>
                  <a:cubicBezTo>
                    <a:pt x="4927" y="14583"/>
                    <a:pt x="4520" y="17154"/>
                    <a:pt x="5538" y="18440"/>
                  </a:cubicBezTo>
                  <a:cubicBezTo>
                    <a:pt x="6557" y="19725"/>
                    <a:pt x="9003" y="19725"/>
                    <a:pt x="11244" y="19211"/>
                  </a:cubicBezTo>
                  <a:cubicBezTo>
                    <a:pt x="13486" y="18697"/>
                    <a:pt x="15523" y="17668"/>
                    <a:pt x="17154" y="16125"/>
                  </a:cubicBezTo>
                  <a:cubicBezTo>
                    <a:pt x="18784" y="14583"/>
                    <a:pt x="20006" y="12525"/>
                    <a:pt x="20618" y="10211"/>
                  </a:cubicBezTo>
                  <a:cubicBezTo>
                    <a:pt x="21229" y="7897"/>
                    <a:pt x="21229" y="5325"/>
                    <a:pt x="20006" y="3783"/>
                  </a:cubicBezTo>
                  <a:cubicBezTo>
                    <a:pt x="18784" y="2240"/>
                    <a:pt x="16338" y="1725"/>
                    <a:pt x="13689" y="3011"/>
                  </a:cubicBezTo>
                  <a:cubicBezTo>
                    <a:pt x="11040" y="4297"/>
                    <a:pt x="8187" y="7383"/>
                    <a:pt x="6761" y="10211"/>
                  </a:cubicBezTo>
                  <a:cubicBezTo>
                    <a:pt x="5335" y="13040"/>
                    <a:pt x="5335" y="15611"/>
                    <a:pt x="6557" y="16897"/>
                  </a:cubicBezTo>
                  <a:cubicBezTo>
                    <a:pt x="7780" y="18183"/>
                    <a:pt x="10225" y="18183"/>
                    <a:pt x="12671" y="18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280515" y="1165882"/>
              <a:ext cx="118534" cy="9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9" fill="norm" stroke="1" extrusionOk="0">
                  <a:moveTo>
                    <a:pt x="13500" y="8818"/>
                  </a:moveTo>
                  <a:cubicBezTo>
                    <a:pt x="12343" y="6980"/>
                    <a:pt x="11186" y="5142"/>
                    <a:pt x="9450" y="3763"/>
                  </a:cubicBezTo>
                  <a:cubicBezTo>
                    <a:pt x="7714" y="2384"/>
                    <a:pt x="5400" y="1465"/>
                    <a:pt x="3471" y="2155"/>
                  </a:cubicBezTo>
                  <a:cubicBezTo>
                    <a:pt x="1543" y="2844"/>
                    <a:pt x="0" y="5142"/>
                    <a:pt x="0" y="8818"/>
                  </a:cubicBezTo>
                  <a:cubicBezTo>
                    <a:pt x="0" y="12495"/>
                    <a:pt x="1543" y="17550"/>
                    <a:pt x="4243" y="19389"/>
                  </a:cubicBezTo>
                  <a:cubicBezTo>
                    <a:pt x="6943" y="21227"/>
                    <a:pt x="10800" y="19848"/>
                    <a:pt x="13114" y="16861"/>
                  </a:cubicBezTo>
                  <a:cubicBezTo>
                    <a:pt x="15429" y="13874"/>
                    <a:pt x="16200" y="9278"/>
                    <a:pt x="16007" y="6061"/>
                  </a:cubicBezTo>
                  <a:cubicBezTo>
                    <a:pt x="15814" y="2844"/>
                    <a:pt x="14657" y="1006"/>
                    <a:pt x="13114" y="316"/>
                  </a:cubicBezTo>
                  <a:cubicBezTo>
                    <a:pt x="11571" y="-373"/>
                    <a:pt x="9643" y="87"/>
                    <a:pt x="8293" y="1465"/>
                  </a:cubicBezTo>
                  <a:cubicBezTo>
                    <a:pt x="6943" y="2844"/>
                    <a:pt x="6171" y="5142"/>
                    <a:pt x="6171" y="7440"/>
                  </a:cubicBezTo>
                  <a:cubicBezTo>
                    <a:pt x="6171" y="9738"/>
                    <a:pt x="6943" y="12036"/>
                    <a:pt x="8293" y="12955"/>
                  </a:cubicBezTo>
                  <a:cubicBezTo>
                    <a:pt x="9643" y="13874"/>
                    <a:pt x="11571" y="13414"/>
                    <a:pt x="13500" y="12495"/>
                  </a:cubicBezTo>
                  <a:cubicBezTo>
                    <a:pt x="15429" y="11576"/>
                    <a:pt x="17357" y="10197"/>
                    <a:pt x="18707" y="8359"/>
                  </a:cubicBezTo>
                  <a:cubicBezTo>
                    <a:pt x="20057" y="6521"/>
                    <a:pt x="20829" y="4223"/>
                    <a:pt x="20250" y="3074"/>
                  </a:cubicBezTo>
                  <a:cubicBezTo>
                    <a:pt x="19671" y="1925"/>
                    <a:pt x="17743" y="1925"/>
                    <a:pt x="15814" y="2614"/>
                  </a:cubicBezTo>
                  <a:cubicBezTo>
                    <a:pt x="13886" y="3304"/>
                    <a:pt x="11957" y="4682"/>
                    <a:pt x="10414" y="6291"/>
                  </a:cubicBezTo>
                  <a:cubicBezTo>
                    <a:pt x="8871" y="7899"/>
                    <a:pt x="7714" y="9738"/>
                    <a:pt x="8871" y="10427"/>
                  </a:cubicBezTo>
                  <a:cubicBezTo>
                    <a:pt x="10029" y="11116"/>
                    <a:pt x="13500" y="10657"/>
                    <a:pt x="16007" y="9738"/>
                  </a:cubicBezTo>
                  <a:cubicBezTo>
                    <a:pt x="18514" y="8818"/>
                    <a:pt x="20057" y="7440"/>
                    <a:pt x="20829" y="5601"/>
                  </a:cubicBezTo>
                  <a:cubicBezTo>
                    <a:pt x="21600" y="3763"/>
                    <a:pt x="21600" y="1465"/>
                    <a:pt x="20250" y="546"/>
                  </a:cubicBezTo>
                  <a:cubicBezTo>
                    <a:pt x="18900" y="-373"/>
                    <a:pt x="16200" y="87"/>
                    <a:pt x="16200" y="776"/>
                  </a:cubicBezTo>
                  <a:cubicBezTo>
                    <a:pt x="16200" y="1465"/>
                    <a:pt x="18900" y="2384"/>
                    <a:pt x="21600" y="3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404898" y="290830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639848" y="28638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925598" y="281304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185948" y="2736849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439948" y="26352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585998" y="2578100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897148" y="2482850"/>
              <a:ext cx="63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214648" y="2336799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595648" y="2197100"/>
              <a:ext cx="120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913148" y="2051050"/>
              <a:ext cx="107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198898" y="1879600"/>
              <a:ext cx="95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497348" y="1708150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5891048" y="1371599"/>
              <a:ext cx="133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138698" y="1187450"/>
              <a:ext cx="88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487948" y="86995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50"/>
                    <a:pt x="0" y="11700"/>
                    <a:pt x="3600" y="8100"/>
                  </a:cubicBezTo>
                  <a:cubicBezTo>
                    <a:pt x="7200" y="4500"/>
                    <a:pt x="1440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519198" y="2404533"/>
              <a:ext cx="10015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0" y="3800"/>
                  </a:moveTo>
                  <a:cubicBezTo>
                    <a:pt x="0" y="4800"/>
                    <a:pt x="0" y="5800"/>
                    <a:pt x="1125" y="6900"/>
                  </a:cubicBezTo>
                  <a:cubicBezTo>
                    <a:pt x="2250" y="8000"/>
                    <a:pt x="4500" y="9200"/>
                    <a:pt x="6300" y="9400"/>
                  </a:cubicBezTo>
                  <a:cubicBezTo>
                    <a:pt x="8100" y="9600"/>
                    <a:pt x="9450" y="8800"/>
                    <a:pt x="10575" y="7400"/>
                  </a:cubicBezTo>
                  <a:cubicBezTo>
                    <a:pt x="11700" y="6000"/>
                    <a:pt x="12600" y="4000"/>
                    <a:pt x="13050" y="2500"/>
                  </a:cubicBezTo>
                  <a:cubicBezTo>
                    <a:pt x="13500" y="1000"/>
                    <a:pt x="13500" y="0"/>
                    <a:pt x="13500" y="0"/>
                  </a:cubicBezTo>
                  <a:cubicBezTo>
                    <a:pt x="13500" y="0"/>
                    <a:pt x="13500" y="1000"/>
                    <a:pt x="14850" y="3300"/>
                  </a:cubicBezTo>
                  <a:cubicBezTo>
                    <a:pt x="16200" y="5600"/>
                    <a:pt x="18900" y="9200"/>
                    <a:pt x="20250" y="12400"/>
                  </a:cubicBezTo>
                  <a:cubicBezTo>
                    <a:pt x="21600" y="15600"/>
                    <a:pt x="21600" y="18400"/>
                    <a:pt x="20475" y="19900"/>
                  </a:cubicBezTo>
                  <a:cubicBezTo>
                    <a:pt x="19350" y="21400"/>
                    <a:pt x="17100" y="21600"/>
                    <a:pt x="14850" y="21600"/>
                  </a:cubicBezTo>
                  <a:cubicBezTo>
                    <a:pt x="12600" y="21600"/>
                    <a:pt x="10350" y="21400"/>
                    <a:pt x="8325" y="20700"/>
                  </a:cubicBezTo>
                  <a:cubicBezTo>
                    <a:pt x="6300" y="20000"/>
                    <a:pt x="4500" y="18800"/>
                    <a:pt x="4725" y="17900"/>
                  </a:cubicBezTo>
                  <a:cubicBezTo>
                    <a:pt x="4950" y="17000"/>
                    <a:pt x="7200" y="16400"/>
                    <a:pt x="9450" y="15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677948" y="247015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268498" y="2285999"/>
              <a:ext cx="106862" cy="21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8" fill="norm" stroke="1" extrusionOk="0">
                  <a:moveTo>
                    <a:pt x="0" y="0"/>
                  </a:moveTo>
                  <a:cubicBezTo>
                    <a:pt x="0" y="1069"/>
                    <a:pt x="0" y="2139"/>
                    <a:pt x="212" y="3208"/>
                  </a:cubicBezTo>
                  <a:cubicBezTo>
                    <a:pt x="424" y="4277"/>
                    <a:pt x="847" y="5347"/>
                    <a:pt x="2118" y="5774"/>
                  </a:cubicBezTo>
                  <a:cubicBezTo>
                    <a:pt x="3388" y="6202"/>
                    <a:pt x="5506" y="5988"/>
                    <a:pt x="6988" y="5347"/>
                  </a:cubicBezTo>
                  <a:cubicBezTo>
                    <a:pt x="8471" y="4705"/>
                    <a:pt x="9318" y="3636"/>
                    <a:pt x="9741" y="2459"/>
                  </a:cubicBezTo>
                  <a:cubicBezTo>
                    <a:pt x="10165" y="1283"/>
                    <a:pt x="10165" y="0"/>
                    <a:pt x="10800" y="321"/>
                  </a:cubicBezTo>
                  <a:cubicBezTo>
                    <a:pt x="11435" y="642"/>
                    <a:pt x="12706" y="2566"/>
                    <a:pt x="14612" y="5453"/>
                  </a:cubicBezTo>
                  <a:cubicBezTo>
                    <a:pt x="16518" y="8341"/>
                    <a:pt x="19059" y="12190"/>
                    <a:pt x="20329" y="14650"/>
                  </a:cubicBezTo>
                  <a:cubicBezTo>
                    <a:pt x="21600" y="17109"/>
                    <a:pt x="21600" y="18178"/>
                    <a:pt x="20965" y="19141"/>
                  </a:cubicBezTo>
                  <a:cubicBezTo>
                    <a:pt x="20329" y="20103"/>
                    <a:pt x="19059" y="20958"/>
                    <a:pt x="17365" y="21279"/>
                  </a:cubicBezTo>
                  <a:cubicBezTo>
                    <a:pt x="15671" y="21600"/>
                    <a:pt x="13553" y="21386"/>
                    <a:pt x="12918" y="19889"/>
                  </a:cubicBezTo>
                  <a:cubicBezTo>
                    <a:pt x="12282" y="18392"/>
                    <a:pt x="13129" y="15612"/>
                    <a:pt x="13976" y="12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427248" y="2330450"/>
              <a:ext cx="114301" cy="6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1200" y="0"/>
                  </a:moveTo>
                  <a:cubicBezTo>
                    <a:pt x="2400" y="2700"/>
                    <a:pt x="3600" y="5400"/>
                    <a:pt x="3000" y="9112"/>
                  </a:cubicBezTo>
                  <a:cubicBezTo>
                    <a:pt x="2400" y="12825"/>
                    <a:pt x="0" y="17550"/>
                    <a:pt x="0" y="19575"/>
                  </a:cubicBezTo>
                  <a:cubicBezTo>
                    <a:pt x="0" y="21600"/>
                    <a:pt x="2400" y="20925"/>
                    <a:pt x="6400" y="18900"/>
                  </a:cubicBezTo>
                  <a:cubicBezTo>
                    <a:pt x="10400" y="16875"/>
                    <a:pt x="16000" y="13500"/>
                    <a:pt x="21600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100863" y="804333"/>
              <a:ext cx="87785" cy="26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87" fill="norm" stroke="1" extrusionOk="0">
                  <a:moveTo>
                    <a:pt x="1479" y="2743"/>
                  </a:moveTo>
                  <a:cubicBezTo>
                    <a:pt x="965" y="1886"/>
                    <a:pt x="450" y="1029"/>
                    <a:pt x="193" y="1029"/>
                  </a:cubicBezTo>
                  <a:cubicBezTo>
                    <a:pt x="-64" y="1029"/>
                    <a:pt x="-64" y="1886"/>
                    <a:pt x="193" y="3086"/>
                  </a:cubicBezTo>
                  <a:cubicBezTo>
                    <a:pt x="450" y="4286"/>
                    <a:pt x="965" y="5829"/>
                    <a:pt x="2507" y="6514"/>
                  </a:cubicBezTo>
                  <a:cubicBezTo>
                    <a:pt x="4050" y="7200"/>
                    <a:pt x="6622" y="7029"/>
                    <a:pt x="8936" y="6086"/>
                  </a:cubicBezTo>
                  <a:cubicBezTo>
                    <a:pt x="11250" y="5143"/>
                    <a:pt x="13307" y="3429"/>
                    <a:pt x="14593" y="2143"/>
                  </a:cubicBezTo>
                  <a:cubicBezTo>
                    <a:pt x="15879" y="857"/>
                    <a:pt x="16393" y="0"/>
                    <a:pt x="16907" y="0"/>
                  </a:cubicBezTo>
                  <a:cubicBezTo>
                    <a:pt x="17422" y="0"/>
                    <a:pt x="17936" y="857"/>
                    <a:pt x="18707" y="3171"/>
                  </a:cubicBezTo>
                  <a:cubicBezTo>
                    <a:pt x="19479" y="5486"/>
                    <a:pt x="20507" y="9257"/>
                    <a:pt x="21022" y="12086"/>
                  </a:cubicBezTo>
                  <a:cubicBezTo>
                    <a:pt x="21536" y="14914"/>
                    <a:pt x="21536" y="16800"/>
                    <a:pt x="19993" y="18257"/>
                  </a:cubicBezTo>
                  <a:cubicBezTo>
                    <a:pt x="18450" y="19714"/>
                    <a:pt x="15365" y="20743"/>
                    <a:pt x="12536" y="21171"/>
                  </a:cubicBezTo>
                  <a:cubicBezTo>
                    <a:pt x="9707" y="21600"/>
                    <a:pt x="7136" y="21429"/>
                    <a:pt x="7393" y="20314"/>
                  </a:cubicBezTo>
                  <a:cubicBezTo>
                    <a:pt x="7650" y="19200"/>
                    <a:pt x="10736" y="17143"/>
                    <a:pt x="13822" y="1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228449" y="882650"/>
              <a:ext cx="49950" cy="15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53" fill="norm" stroke="1" extrusionOk="0">
                  <a:moveTo>
                    <a:pt x="21238" y="0"/>
                  </a:moveTo>
                  <a:cubicBezTo>
                    <a:pt x="15838" y="2335"/>
                    <a:pt x="10438" y="4670"/>
                    <a:pt x="6838" y="7443"/>
                  </a:cubicBezTo>
                  <a:cubicBezTo>
                    <a:pt x="3238" y="10216"/>
                    <a:pt x="1438" y="13427"/>
                    <a:pt x="538" y="15762"/>
                  </a:cubicBezTo>
                  <a:cubicBezTo>
                    <a:pt x="-362" y="18097"/>
                    <a:pt x="-362" y="19557"/>
                    <a:pt x="2338" y="20432"/>
                  </a:cubicBezTo>
                  <a:cubicBezTo>
                    <a:pt x="5038" y="21308"/>
                    <a:pt x="10438" y="21600"/>
                    <a:pt x="14488" y="20724"/>
                  </a:cubicBezTo>
                  <a:cubicBezTo>
                    <a:pt x="18538" y="19849"/>
                    <a:pt x="21238" y="17805"/>
                    <a:pt x="19438" y="16492"/>
                  </a:cubicBezTo>
                  <a:cubicBezTo>
                    <a:pt x="17638" y="15178"/>
                    <a:pt x="11338" y="14595"/>
                    <a:pt x="5038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741448" y="331469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2735098" y="3638550"/>
              <a:ext cx="25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509798" y="3289300"/>
              <a:ext cx="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541548" y="3516677"/>
              <a:ext cx="127001" cy="11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405"/>
                  </a:moveTo>
                  <a:cubicBezTo>
                    <a:pt x="1800" y="619"/>
                    <a:pt x="3600" y="-166"/>
                    <a:pt x="5220" y="30"/>
                  </a:cubicBezTo>
                  <a:cubicBezTo>
                    <a:pt x="6840" y="227"/>
                    <a:pt x="8280" y="1405"/>
                    <a:pt x="9180" y="2976"/>
                  </a:cubicBezTo>
                  <a:cubicBezTo>
                    <a:pt x="10080" y="4547"/>
                    <a:pt x="10440" y="6510"/>
                    <a:pt x="9900" y="8670"/>
                  </a:cubicBezTo>
                  <a:cubicBezTo>
                    <a:pt x="9360" y="10830"/>
                    <a:pt x="7920" y="13187"/>
                    <a:pt x="6480" y="15347"/>
                  </a:cubicBezTo>
                  <a:cubicBezTo>
                    <a:pt x="5040" y="17507"/>
                    <a:pt x="3600" y="19470"/>
                    <a:pt x="3960" y="20452"/>
                  </a:cubicBezTo>
                  <a:cubicBezTo>
                    <a:pt x="4320" y="21434"/>
                    <a:pt x="6480" y="21434"/>
                    <a:pt x="9720" y="21238"/>
                  </a:cubicBezTo>
                  <a:cubicBezTo>
                    <a:pt x="12960" y="21041"/>
                    <a:pt x="17280" y="20649"/>
                    <a:pt x="21600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227348" y="324485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284498" y="3478580"/>
              <a:ext cx="90119" cy="14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69" fill="norm" stroke="1" extrusionOk="0">
                  <a:moveTo>
                    <a:pt x="0" y="2029"/>
                  </a:moveTo>
                  <a:cubicBezTo>
                    <a:pt x="2009" y="1103"/>
                    <a:pt x="4019" y="178"/>
                    <a:pt x="6279" y="23"/>
                  </a:cubicBezTo>
                  <a:cubicBezTo>
                    <a:pt x="8540" y="-131"/>
                    <a:pt x="11051" y="486"/>
                    <a:pt x="12056" y="1566"/>
                  </a:cubicBezTo>
                  <a:cubicBezTo>
                    <a:pt x="13060" y="2646"/>
                    <a:pt x="12558" y="4189"/>
                    <a:pt x="11051" y="5578"/>
                  </a:cubicBezTo>
                  <a:cubicBezTo>
                    <a:pt x="9544" y="6966"/>
                    <a:pt x="7033" y="8200"/>
                    <a:pt x="7033" y="8818"/>
                  </a:cubicBezTo>
                  <a:cubicBezTo>
                    <a:pt x="7033" y="9435"/>
                    <a:pt x="9544" y="9435"/>
                    <a:pt x="11805" y="9898"/>
                  </a:cubicBezTo>
                  <a:cubicBezTo>
                    <a:pt x="14065" y="10360"/>
                    <a:pt x="16074" y="11286"/>
                    <a:pt x="17833" y="12366"/>
                  </a:cubicBezTo>
                  <a:cubicBezTo>
                    <a:pt x="19591" y="13446"/>
                    <a:pt x="21098" y="14680"/>
                    <a:pt x="21349" y="16223"/>
                  </a:cubicBezTo>
                  <a:cubicBezTo>
                    <a:pt x="21600" y="17766"/>
                    <a:pt x="20595" y="19618"/>
                    <a:pt x="18586" y="20543"/>
                  </a:cubicBezTo>
                  <a:cubicBezTo>
                    <a:pt x="16577" y="21469"/>
                    <a:pt x="13563" y="21469"/>
                    <a:pt x="10549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046498" y="3232149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031520" y="3479800"/>
              <a:ext cx="84829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343" fill="norm" stroke="1" extrusionOk="0">
                  <a:moveTo>
                    <a:pt x="14440" y="0"/>
                  </a:moveTo>
                  <a:cubicBezTo>
                    <a:pt x="11868" y="4563"/>
                    <a:pt x="9297" y="9127"/>
                    <a:pt x="7240" y="12017"/>
                  </a:cubicBezTo>
                  <a:cubicBezTo>
                    <a:pt x="5182" y="14907"/>
                    <a:pt x="3640" y="16124"/>
                    <a:pt x="2097" y="17493"/>
                  </a:cubicBezTo>
                  <a:cubicBezTo>
                    <a:pt x="554" y="18862"/>
                    <a:pt x="-989" y="20383"/>
                    <a:pt x="811" y="20992"/>
                  </a:cubicBezTo>
                  <a:cubicBezTo>
                    <a:pt x="2611" y="21600"/>
                    <a:pt x="7754" y="21296"/>
                    <a:pt x="11611" y="20992"/>
                  </a:cubicBezTo>
                  <a:cubicBezTo>
                    <a:pt x="15468" y="20687"/>
                    <a:pt x="18040" y="20383"/>
                    <a:pt x="20611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091890" y="3594099"/>
              <a:ext cx="1810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1440"/>
                    <a:pt x="1332" y="2880"/>
                    <a:pt x="132" y="6480"/>
                  </a:cubicBezTo>
                  <a:cubicBezTo>
                    <a:pt x="-1068" y="10080"/>
                    <a:pt x="6132" y="1584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774631" y="3251200"/>
              <a:ext cx="846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31"/>
                    <a:pt x="0" y="8862"/>
                    <a:pt x="0" y="12462"/>
                  </a:cubicBezTo>
                  <a:cubicBezTo>
                    <a:pt x="0" y="16062"/>
                    <a:pt x="108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701342" y="3506379"/>
              <a:ext cx="107157" cy="18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61" fill="norm" stroke="1" extrusionOk="0">
                  <a:moveTo>
                    <a:pt x="21441" y="3586"/>
                  </a:moveTo>
                  <a:cubicBezTo>
                    <a:pt x="17629" y="2345"/>
                    <a:pt x="13817" y="1103"/>
                    <a:pt x="10853" y="483"/>
                  </a:cubicBezTo>
                  <a:cubicBezTo>
                    <a:pt x="7888" y="-138"/>
                    <a:pt x="5770" y="-138"/>
                    <a:pt x="4076" y="359"/>
                  </a:cubicBezTo>
                  <a:cubicBezTo>
                    <a:pt x="2382" y="855"/>
                    <a:pt x="1112" y="1848"/>
                    <a:pt x="476" y="2965"/>
                  </a:cubicBezTo>
                  <a:cubicBezTo>
                    <a:pt x="-159" y="4083"/>
                    <a:pt x="-159" y="5324"/>
                    <a:pt x="476" y="6690"/>
                  </a:cubicBezTo>
                  <a:cubicBezTo>
                    <a:pt x="1112" y="8055"/>
                    <a:pt x="2382" y="9545"/>
                    <a:pt x="5135" y="10290"/>
                  </a:cubicBezTo>
                  <a:cubicBezTo>
                    <a:pt x="7888" y="11034"/>
                    <a:pt x="12123" y="11034"/>
                    <a:pt x="15512" y="11903"/>
                  </a:cubicBezTo>
                  <a:cubicBezTo>
                    <a:pt x="18900" y="12772"/>
                    <a:pt x="21441" y="14510"/>
                    <a:pt x="21441" y="16248"/>
                  </a:cubicBezTo>
                  <a:cubicBezTo>
                    <a:pt x="21441" y="17986"/>
                    <a:pt x="18900" y="19724"/>
                    <a:pt x="16570" y="20593"/>
                  </a:cubicBezTo>
                  <a:cubicBezTo>
                    <a:pt x="14241" y="21462"/>
                    <a:pt x="12123" y="21462"/>
                    <a:pt x="9794" y="20717"/>
                  </a:cubicBezTo>
                  <a:cubicBezTo>
                    <a:pt x="7465" y="19972"/>
                    <a:pt x="4923" y="18483"/>
                    <a:pt x="2382" y="16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6399048" y="3270250"/>
              <a:ext cx="381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207"/>
                    <a:pt x="7200" y="12414"/>
                    <a:pt x="10800" y="16014"/>
                  </a:cubicBezTo>
                  <a:cubicBezTo>
                    <a:pt x="14400" y="19614"/>
                    <a:pt x="1800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386853" y="3575050"/>
              <a:ext cx="113796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1456"/>
                  </a:moveTo>
                  <a:cubicBezTo>
                    <a:pt x="19905" y="728"/>
                    <a:pt x="18305" y="0"/>
                    <a:pt x="16705" y="0"/>
                  </a:cubicBezTo>
                  <a:cubicBezTo>
                    <a:pt x="15105" y="0"/>
                    <a:pt x="13505" y="728"/>
                    <a:pt x="10905" y="3034"/>
                  </a:cubicBezTo>
                  <a:cubicBezTo>
                    <a:pt x="8305" y="5339"/>
                    <a:pt x="4705" y="9222"/>
                    <a:pt x="2705" y="11892"/>
                  </a:cubicBezTo>
                  <a:cubicBezTo>
                    <a:pt x="705" y="14562"/>
                    <a:pt x="305" y="16018"/>
                    <a:pt x="105" y="17353"/>
                  </a:cubicBezTo>
                  <a:cubicBezTo>
                    <a:pt x="-95" y="18688"/>
                    <a:pt x="-95" y="19901"/>
                    <a:pt x="905" y="20629"/>
                  </a:cubicBezTo>
                  <a:cubicBezTo>
                    <a:pt x="1905" y="21357"/>
                    <a:pt x="3905" y="21600"/>
                    <a:pt x="5905" y="21600"/>
                  </a:cubicBezTo>
                  <a:cubicBezTo>
                    <a:pt x="7905" y="21600"/>
                    <a:pt x="9905" y="21357"/>
                    <a:pt x="11505" y="20751"/>
                  </a:cubicBezTo>
                  <a:cubicBezTo>
                    <a:pt x="13105" y="20144"/>
                    <a:pt x="14305" y="19173"/>
                    <a:pt x="14105" y="18324"/>
                  </a:cubicBezTo>
                  <a:cubicBezTo>
                    <a:pt x="13905" y="17474"/>
                    <a:pt x="12305" y="16746"/>
                    <a:pt x="9905" y="15897"/>
                  </a:cubicBezTo>
                  <a:cubicBezTo>
                    <a:pt x="7505" y="15047"/>
                    <a:pt x="4305" y="14076"/>
                    <a:pt x="1105" y="13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2618094" y="2802654"/>
              <a:ext cx="127141" cy="17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49" fill="norm" stroke="1" extrusionOk="0">
                  <a:moveTo>
                    <a:pt x="992" y="871"/>
                  </a:moveTo>
                  <a:cubicBezTo>
                    <a:pt x="457" y="360"/>
                    <a:pt x="-79" y="-151"/>
                    <a:pt x="10" y="41"/>
                  </a:cubicBezTo>
                  <a:cubicBezTo>
                    <a:pt x="100" y="232"/>
                    <a:pt x="814" y="1127"/>
                    <a:pt x="2956" y="3044"/>
                  </a:cubicBezTo>
                  <a:cubicBezTo>
                    <a:pt x="5098" y="4961"/>
                    <a:pt x="8668" y="7901"/>
                    <a:pt x="11524" y="10649"/>
                  </a:cubicBezTo>
                  <a:cubicBezTo>
                    <a:pt x="14381" y="13397"/>
                    <a:pt x="16523" y="15953"/>
                    <a:pt x="17861" y="17551"/>
                  </a:cubicBezTo>
                  <a:cubicBezTo>
                    <a:pt x="19200" y="19148"/>
                    <a:pt x="19736" y="19787"/>
                    <a:pt x="20271" y="20363"/>
                  </a:cubicBezTo>
                  <a:cubicBezTo>
                    <a:pt x="20807" y="20938"/>
                    <a:pt x="21342" y="21449"/>
                    <a:pt x="21432" y="21449"/>
                  </a:cubicBezTo>
                  <a:cubicBezTo>
                    <a:pt x="21521" y="21449"/>
                    <a:pt x="21164" y="20938"/>
                    <a:pt x="20807" y="204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652548" y="2797175"/>
              <a:ext cx="1143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600"/>
                    <a:pt x="18000" y="3200"/>
                    <a:pt x="15600" y="5500"/>
                  </a:cubicBezTo>
                  <a:cubicBezTo>
                    <a:pt x="13200" y="7800"/>
                    <a:pt x="10200" y="10800"/>
                    <a:pt x="7700" y="13100"/>
                  </a:cubicBezTo>
                  <a:cubicBezTo>
                    <a:pt x="5200" y="15400"/>
                    <a:pt x="3200" y="17000"/>
                    <a:pt x="2000" y="18300"/>
                  </a:cubicBezTo>
                  <a:cubicBezTo>
                    <a:pt x="800" y="19600"/>
                    <a:pt x="40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360448" y="3044259"/>
              <a:ext cx="82824" cy="17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8" fill="norm" stroke="1" extrusionOk="0">
                  <a:moveTo>
                    <a:pt x="0" y="2071"/>
                  </a:moveTo>
                  <a:cubicBezTo>
                    <a:pt x="0" y="4871"/>
                    <a:pt x="0" y="7671"/>
                    <a:pt x="547" y="9405"/>
                  </a:cubicBezTo>
                  <a:cubicBezTo>
                    <a:pt x="1094" y="11138"/>
                    <a:pt x="2187" y="11805"/>
                    <a:pt x="3281" y="11938"/>
                  </a:cubicBezTo>
                  <a:cubicBezTo>
                    <a:pt x="4375" y="12071"/>
                    <a:pt x="5468" y="11671"/>
                    <a:pt x="6835" y="10271"/>
                  </a:cubicBezTo>
                  <a:cubicBezTo>
                    <a:pt x="8203" y="8871"/>
                    <a:pt x="9843" y="6471"/>
                    <a:pt x="10800" y="4805"/>
                  </a:cubicBezTo>
                  <a:cubicBezTo>
                    <a:pt x="11757" y="3138"/>
                    <a:pt x="12030" y="2205"/>
                    <a:pt x="12030" y="1405"/>
                  </a:cubicBezTo>
                  <a:cubicBezTo>
                    <a:pt x="12030" y="605"/>
                    <a:pt x="11757" y="-62"/>
                    <a:pt x="11484" y="5"/>
                  </a:cubicBezTo>
                  <a:cubicBezTo>
                    <a:pt x="11210" y="71"/>
                    <a:pt x="10937" y="871"/>
                    <a:pt x="12167" y="3005"/>
                  </a:cubicBezTo>
                  <a:cubicBezTo>
                    <a:pt x="13397" y="5138"/>
                    <a:pt x="16132" y="8605"/>
                    <a:pt x="18046" y="11471"/>
                  </a:cubicBezTo>
                  <a:cubicBezTo>
                    <a:pt x="19959" y="14338"/>
                    <a:pt x="21053" y="16605"/>
                    <a:pt x="21327" y="18071"/>
                  </a:cubicBezTo>
                  <a:cubicBezTo>
                    <a:pt x="21600" y="19538"/>
                    <a:pt x="21053" y="20205"/>
                    <a:pt x="20096" y="20671"/>
                  </a:cubicBezTo>
                  <a:cubicBezTo>
                    <a:pt x="19139" y="21138"/>
                    <a:pt x="17772" y="21405"/>
                    <a:pt x="16132" y="21471"/>
                  </a:cubicBezTo>
                  <a:cubicBezTo>
                    <a:pt x="14491" y="21538"/>
                    <a:pt x="12577" y="21405"/>
                    <a:pt x="11210" y="21005"/>
                  </a:cubicBezTo>
                  <a:cubicBezTo>
                    <a:pt x="9843" y="20605"/>
                    <a:pt x="9023" y="19938"/>
                    <a:pt x="9159" y="19405"/>
                  </a:cubicBezTo>
                  <a:cubicBezTo>
                    <a:pt x="9296" y="18871"/>
                    <a:pt x="10390" y="18471"/>
                    <a:pt x="11484" y="18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465223" y="3143250"/>
              <a:ext cx="12701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341398" y="2961369"/>
              <a:ext cx="63501" cy="7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21252"/>
                  </a:moveTo>
                  <a:cubicBezTo>
                    <a:pt x="1080" y="15472"/>
                    <a:pt x="2160" y="9691"/>
                    <a:pt x="3060" y="6041"/>
                  </a:cubicBezTo>
                  <a:cubicBezTo>
                    <a:pt x="3960" y="2390"/>
                    <a:pt x="4680" y="869"/>
                    <a:pt x="5940" y="260"/>
                  </a:cubicBezTo>
                  <a:cubicBezTo>
                    <a:pt x="7200" y="-348"/>
                    <a:pt x="9000" y="-44"/>
                    <a:pt x="11160" y="2846"/>
                  </a:cubicBezTo>
                  <a:cubicBezTo>
                    <a:pt x="13320" y="5737"/>
                    <a:pt x="15840" y="11213"/>
                    <a:pt x="17640" y="14559"/>
                  </a:cubicBezTo>
                  <a:cubicBezTo>
                    <a:pt x="19440" y="17906"/>
                    <a:pt x="20520" y="19122"/>
                    <a:pt x="21600" y="20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613450" y="1084791"/>
              <a:ext cx="157632" cy="23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4" fill="norm" stroke="1" extrusionOk="0">
                  <a:moveTo>
                    <a:pt x="136" y="969"/>
                  </a:moveTo>
                  <a:cubicBezTo>
                    <a:pt x="-8" y="2325"/>
                    <a:pt x="-152" y="3681"/>
                    <a:pt x="352" y="4795"/>
                  </a:cubicBezTo>
                  <a:cubicBezTo>
                    <a:pt x="856" y="5909"/>
                    <a:pt x="2008" y="6780"/>
                    <a:pt x="2944" y="7361"/>
                  </a:cubicBezTo>
                  <a:cubicBezTo>
                    <a:pt x="3880" y="7943"/>
                    <a:pt x="4600" y="8233"/>
                    <a:pt x="5680" y="7458"/>
                  </a:cubicBezTo>
                  <a:cubicBezTo>
                    <a:pt x="6760" y="6683"/>
                    <a:pt x="8200" y="4843"/>
                    <a:pt x="8920" y="3584"/>
                  </a:cubicBezTo>
                  <a:cubicBezTo>
                    <a:pt x="9640" y="2325"/>
                    <a:pt x="9640" y="1647"/>
                    <a:pt x="9640" y="1065"/>
                  </a:cubicBezTo>
                  <a:cubicBezTo>
                    <a:pt x="9640" y="484"/>
                    <a:pt x="9640" y="0"/>
                    <a:pt x="9640" y="0"/>
                  </a:cubicBezTo>
                  <a:cubicBezTo>
                    <a:pt x="9640" y="0"/>
                    <a:pt x="9640" y="484"/>
                    <a:pt x="10432" y="1743"/>
                  </a:cubicBezTo>
                  <a:cubicBezTo>
                    <a:pt x="11224" y="3003"/>
                    <a:pt x="12808" y="5037"/>
                    <a:pt x="14680" y="7507"/>
                  </a:cubicBezTo>
                  <a:cubicBezTo>
                    <a:pt x="16552" y="9977"/>
                    <a:pt x="18712" y="12883"/>
                    <a:pt x="19936" y="15062"/>
                  </a:cubicBezTo>
                  <a:cubicBezTo>
                    <a:pt x="21160" y="17241"/>
                    <a:pt x="21448" y="18694"/>
                    <a:pt x="21448" y="19663"/>
                  </a:cubicBezTo>
                  <a:cubicBezTo>
                    <a:pt x="21448" y="20631"/>
                    <a:pt x="21160" y="21116"/>
                    <a:pt x="20512" y="21358"/>
                  </a:cubicBezTo>
                  <a:cubicBezTo>
                    <a:pt x="19864" y="21600"/>
                    <a:pt x="18856" y="21600"/>
                    <a:pt x="17776" y="21213"/>
                  </a:cubicBezTo>
                  <a:cubicBezTo>
                    <a:pt x="16696" y="20825"/>
                    <a:pt x="15544" y="20050"/>
                    <a:pt x="15256" y="19227"/>
                  </a:cubicBezTo>
                  <a:cubicBezTo>
                    <a:pt x="14968" y="18404"/>
                    <a:pt x="15544" y="17532"/>
                    <a:pt x="16120" y="166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782723" y="1157581"/>
              <a:ext cx="66676" cy="6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3807"/>
                  </a:moveTo>
                  <a:cubicBezTo>
                    <a:pt x="1029" y="2317"/>
                    <a:pt x="2057" y="827"/>
                    <a:pt x="3429" y="269"/>
                  </a:cubicBezTo>
                  <a:cubicBezTo>
                    <a:pt x="4800" y="-290"/>
                    <a:pt x="6514" y="82"/>
                    <a:pt x="8057" y="827"/>
                  </a:cubicBezTo>
                  <a:cubicBezTo>
                    <a:pt x="9600" y="1572"/>
                    <a:pt x="10971" y="2689"/>
                    <a:pt x="11314" y="5669"/>
                  </a:cubicBezTo>
                  <a:cubicBezTo>
                    <a:pt x="11657" y="8648"/>
                    <a:pt x="10971" y="13489"/>
                    <a:pt x="10114" y="16655"/>
                  </a:cubicBezTo>
                  <a:cubicBezTo>
                    <a:pt x="9257" y="19820"/>
                    <a:pt x="8229" y="21310"/>
                    <a:pt x="9086" y="21124"/>
                  </a:cubicBezTo>
                  <a:cubicBezTo>
                    <a:pt x="9943" y="20938"/>
                    <a:pt x="12686" y="19076"/>
                    <a:pt x="15086" y="16841"/>
                  </a:cubicBezTo>
                  <a:cubicBezTo>
                    <a:pt x="17486" y="14607"/>
                    <a:pt x="19543" y="12000"/>
                    <a:pt x="21600" y="93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573173" y="978759"/>
              <a:ext cx="88901" cy="8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0" y="15283"/>
                    <a:pt x="0" y="9190"/>
                    <a:pt x="257" y="5452"/>
                  </a:cubicBezTo>
                  <a:cubicBezTo>
                    <a:pt x="514" y="1713"/>
                    <a:pt x="1029" y="329"/>
                    <a:pt x="3214" y="52"/>
                  </a:cubicBezTo>
                  <a:cubicBezTo>
                    <a:pt x="5400" y="-225"/>
                    <a:pt x="9257" y="606"/>
                    <a:pt x="12600" y="2544"/>
                  </a:cubicBezTo>
                  <a:cubicBezTo>
                    <a:pt x="15943" y="4483"/>
                    <a:pt x="18771" y="7529"/>
                    <a:pt x="21600" y="105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843048" y="1063625"/>
              <a:ext cx="66676" cy="1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480"/>
                    <a:pt x="8229" y="8960"/>
                    <a:pt x="11829" y="12560"/>
                  </a:cubicBezTo>
                  <a:cubicBezTo>
                    <a:pt x="15429" y="16160"/>
                    <a:pt x="18514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916073" y="1089025"/>
              <a:ext cx="38101" cy="7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472"/>
                    <a:pt x="8400" y="10944"/>
                    <a:pt x="12000" y="14544"/>
                  </a:cubicBezTo>
                  <a:cubicBezTo>
                    <a:pt x="15600" y="18144"/>
                    <a:pt x="1860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033548" y="1035049"/>
              <a:ext cx="6032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052035" y="1089025"/>
              <a:ext cx="76764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06" y="14400"/>
                  </a:moveTo>
                  <a:cubicBezTo>
                    <a:pt x="739" y="18000"/>
                    <a:pt x="-429" y="21600"/>
                    <a:pt x="155" y="21600"/>
                  </a:cubicBezTo>
                  <a:cubicBezTo>
                    <a:pt x="739" y="21600"/>
                    <a:pt x="3074" y="18000"/>
                    <a:pt x="6868" y="13800"/>
                  </a:cubicBezTo>
                  <a:cubicBezTo>
                    <a:pt x="10663" y="9600"/>
                    <a:pt x="15917" y="4800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267223" y="923925"/>
              <a:ext cx="12827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4023" y="0"/>
                  </a:moveTo>
                  <a:cubicBezTo>
                    <a:pt x="13315" y="4358"/>
                    <a:pt x="12607" y="8716"/>
                    <a:pt x="11102" y="12126"/>
                  </a:cubicBezTo>
                  <a:cubicBezTo>
                    <a:pt x="9597" y="15537"/>
                    <a:pt x="7295" y="18000"/>
                    <a:pt x="5702" y="19232"/>
                  </a:cubicBezTo>
                  <a:cubicBezTo>
                    <a:pt x="4108" y="20463"/>
                    <a:pt x="3223" y="20463"/>
                    <a:pt x="2426" y="20179"/>
                  </a:cubicBezTo>
                  <a:cubicBezTo>
                    <a:pt x="1629" y="19895"/>
                    <a:pt x="921" y="19326"/>
                    <a:pt x="479" y="18284"/>
                  </a:cubicBezTo>
                  <a:cubicBezTo>
                    <a:pt x="36" y="17242"/>
                    <a:pt x="-141" y="15726"/>
                    <a:pt x="125" y="14684"/>
                  </a:cubicBezTo>
                  <a:cubicBezTo>
                    <a:pt x="390" y="13642"/>
                    <a:pt x="1098" y="13074"/>
                    <a:pt x="2426" y="12789"/>
                  </a:cubicBezTo>
                  <a:cubicBezTo>
                    <a:pt x="3754" y="12505"/>
                    <a:pt x="5702" y="12505"/>
                    <a:pt x="8977" y="14021"/>
                  </a:cubicBezTo>
                  <a:cubicBezTo>
                    <a:pt x="12252" y="15537"/>
                    <a:pt x="16856" y="18568"/>
                    <a:pt x="2145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455823" y="974724"/>
              <a:ext cx="31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493923" y="885260"/>
              <a:ext cx="147457" cy="19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0" fill="norm" stroke="1" extrusionOk="0">
                  <a:moveTo>
                    <a:pt x="0" y="1101"/>
                  </a:moveTo>
                  <a:cubicBezTo>
                    <a:pt x="617" y="2834"/>
                    <a:pt x="1234" y="4566"/>
                    <a:pt x="2160" y="5895"/>
                  </a:cubicBezTo>
                  <a:cubicBezTo>
                    <a:pt x="3086" y="7223"/>
                    <a:pt x="4320" y="8147"/>
                    <a:pt x="5323" y="8551"/>
                  </a:cubicBezTo>
                  <a:cubicBezTo>
                    <a:pt x="6326" y="8956"/>
                    <a:pt x="7097" y="8840"/>
                    <a:pt x="7946" y="7570"/>
                  </a:cubicBezTo>
                  <a:cubicBezTo>
                    <a:pt x="8794" y="6299"/>
                    <a:pt x="9720" y="3873"/>
                    <a:pt x="10029" y="2314"/>
                  </a:cubicBezTo>
                  <a:cubicBezTo>
                    <a:pt x="10337" y="755"/>
                    <a:pt x="10029" y="62"/>
                    <a:pt x="9874" y="4"/>
                  </a:cubicBezTo>
                  <a:cubicBezTo>
                    <a:pt x="9720" y="-54"/>
                    <a:pt x="9720" y="524"/>
                    <a:pt x="10646" y="2083"/>
                  </a:cubicBezTo>
                  <a:cubicBezTo>
                    <a:pt x="11571" y="3642"/>
                    <a:pt x="13423" y="6183"/>
                    <a:pt x="15351" y="8667"/>
                  </a:cubicBezTo>
                  <a:cubicBezTo>
                    <a:pt x="17280" y="11150"/>
                    <a:pt x="19286" y="13576"/>
                    <a:pt x="20366" y="15424"/>
                  </a:cubicBezTo>
                  <a:cubicBezTo>
                    <a:pt x="21446" y="17272"/>
                    <a:pt x="21600" y="18543"/>
                    <a:pt x="21446" y="19467"/>
                  </a:cubicBezTo>
                  <a:cubicBezTo>
                    <a:pt x="21291" y="20391"/>
                    <a:pt x="20829" y="20968"/>
                    <a:pt x="20057" y="21257"/>
                  </a:cubicBezTo>
                  <a:cubicBezTo>
                    <a:pt x="19286" y="21546"/>
                    <a:pt x="18206" y="21546"/>
                    <a:pt x="17126" y="20853"/>
                  </a:cubicBezTo>
                  <a:cubicBezTo>
                    <a:pt x="16046" y="20160"/>
                    <a:pt x="14966" y="18774"/>
                    <a:pt x="14811" y="17676"/>
                  </a:cubicBezTo>
                  <a:cubicBezTo>
                    <a:pt x="14657" y="16579"/>
                    <a:pt x="15429" y="15771"/>
                    <a:pt x="16200" y="149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665373" y="971550"/>
              <a:ext cx="15876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751098" y="917574"/>
              <a:ext cx="6667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773323" y="892175"/>
              <a:ext cx="31751" cy="10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969410" y="835206"/>
              <a:ext cx="32514" cy="14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14" fill="norm" stroke="1" extrusionOk="0">
                  <a:moveTo>
                    <a:pt x="14662" y="449"/>
                  </a:moveTo>
                  <a:cubicBezTo>
                    <a:pt x="11287" y="132"/>
                    <a:pt x="7912" y="-186"/>
                    <a:pt x="5549" y="132"/>
                  </a:cubicBezTo>
                  <a:cubicBezTo>
                    <a:pt x="3187" y="449"/>
                    <a:pt x="1837" y="1402"/>
                    <a:pt x="824" y="3705"/>
                  </a:cubicBezTo>
                  <a:cubicBezTo>
                    <a:pt x="-188" y="6008"/>
                    <a:pt x="-863" y="9661"/>
                    <a:pt x="2512" y="12838"/>
                  </a:cubicBezTo>
                  <a:cubicBezTo>
                    <a:pt x="5887" y="16014"/>
                    <a:pt x="13312" y="18714"/>
                    <a:pt x="20737" y="21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056749" y="854075"/>
              <a:ext cx="11850" cy="10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873"/>
                    <a:pt x="-1447" y="1745"/>
                    <a:pt x="353" y="5345"/>
                  </a:cubicBezTo>
                  <a:cubicBezTo>
                    <a:pt x="2153" y="8945"/>
                    <a:pt x="11153" y="15273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100348" y="892175"/>
              <a:ext cx="57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209021" y="812799"/>
              <a:ext cx="97703" cy="9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61" fill="norm" stroke="1" extrusionOk="0">
                  <a:moveTo>
                    <a:pt x="17260" y="0"/>
                  </a:moveTo>
                  <a:cubicBezTo>
                    <a:pt x="16099" y="3865"/>
                    <a:pt x="14938" y="7731"/>
                    <a:pt x="13776" y="11027"/>
                  </a:cubicBezTo>
                  <a:cubicBezTo>
                    <a:pt x="12615" y="14324"/>
                    <a:pt x="11454" y="17053"/>
                    <a:pt x="9828" y="18872"/>
                  </a:cubicBezTo>
                  <a:cubicBezTo>
                    <a:pt x="8202" y="20691"/>
                    <a:pt x="6112" y="21600"/>
                    <a:pt x="4370" y="21145"/>
                  </a:cubicBezTo>
                  <a:cubicBezTo>
                    <a:pt x="2628" y="20691"/>
                    <a:pt x="1235" y="18872"/>
                    <a:pt x="538" y="17394"/>
                  </a:cubicBezTo>
                  <a:cubicBezTo>
                    <a:pt x="-159" y="15916"/>
                    <a:pt x="-159" y="14779"/>
                    <a:pt x="422" y="13983"/>
                  </a:cubicBezTo>
                  <a:cubicBezTo>
                    <a:pt x="1002" y="13187"/>
                    <a:pt x="2164" y="12733"/>
                    <a:pt x="5764" y="12960"/>
                  </a:cubicBezTo>
                  <a:cubicBezTo>
                    <a:pt x="9364" y="13187"/>
                    <a:pt x="15402" y="14097"/>
                    <a:pt x="21441" y="150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326624" y="780798"/>
              <a:ext cx="42421" cy="16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93" fill="norm" stroke="1" extrusionOk="0">
                  <a:moveTo>
                    <a:pt x="2673" y="1296"/>
                  </a:moveTo>
                  <a:cubicBezTo>
                    <a:pt x="1130" y="735"/>
                    <a:pt x="-413" y="174"/>
                    <a:pt x="101" y="33"/>
                  </a:cubicBezTo>
                  <a:cubicBezTo>
                    <a:pt x="616" y="-107"/>
                    <a:pt x="3187" y="174"/>
                    <a:pt x="7044" y="1296"/>
                  </a:cubicBezTo>
                  <a:cubicBezTo>
                    <a:pt x="10901" y="2418"/>
                    <a:pt x="16044" y="4381"/>
                    <a:pt x="18616" y="6976"/>
                  </a:cubicBezTo>
                  <a:cubicBezTo>
                    <a:pt x="21187" y="9571"/>
                    <a:pt x="21187" y="12797"/>
                    <a:pt x="19130" y="15322"/>
                  </a:cubicBezTo>
                  <a:cubicBezTo>
                    <a:pt x="17073" y="17846"/>
                    <a:pt x="12958" y="19670"/>
                    <a:pt x="8844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486751" y="777874"/>
              <a:ext cx="106700" cy="21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32" fill="norm" stroke="1" extrusionOk="0">
                  <a:moveTo>
                    <a:pt x="187" y="0"/>
                  </a:moveTo>
                  <a:cubicBezTo>
                    <a:pt x="-22" y="1620"/>
                    <a:pt x="-232" y="3240"/>
                    <a:pt x="607" y="4698"/>
                  </a:cubicBezTo>
                  <a:cubicBezTo>
                    <a:pt x="1446" y="6156"/>
                    <a:pt x="3333" y="7452"/>
                    <a:pt x="4906" y="8046"/>
                  </a:cubicBezTo>
                  <a:cubicBezTo>
                    <a:pt x="6479" y="8640"/>
                    <a:pt x="7737" y="8532"/>
                    <a:pt x="9100" y="7506"/>
                  </a:cubicBezTo>
                  <a:cubicBezTo>
                    <a:pt x="10463" y="6480"/>
                    <a:pt x="11931" y="4536"/>
                    <a:pt x="12665" y="3132"/>
                  </a:cubicBezTo>
                  <a:cubicBezTo>
                    <a:pt x="13399" y="1728"/>
                    <a:pt x="13399" y="864"/>
                    <a:pt x="13399" y="864"/>
                  </a:cubicBezTo>
                  <a:cubicBezTo>
                    <a:pt x="13399" y="864"/>
                    <a:pt x="13399" y="1728"/>
                    <a:pt x="14657" y="3942"/>
                  </a:cubicBezTo>
                  <a:cubicBezTo>
                    <a:pt x="15916" y="6156"/>
                    <a:pt x="18432" y="9720"/>
                    <a:pt x="19795" y="12582"/>
                  </a:cubicBezTo>
                  <a:cubicBezTo>
                    <a:pt x="21158" y="15444"/>
                    <a:pt x="21368" y="17604"/>
                    <a:pt x="20949" y="18954"/>
                  </a:cubicBezTo>
                  <a:cubicBezTo>
                    <a:pt x="20529" y="20304"/>
                    <a:pt x="19481" y="20844"/>
                    <a:pt x="18432" y="21168"/>
                  </a:cubicBezTo>
                  <a:cubicBezTo>
                    <a:pt x="17384" y="21492"/>
                    <a:pt x="16335" y="21600"/>
                    <a:pt x="15286" y="21006"/>
                  </a:cubicBezTo>
                  <a:cubicBezTo>
                    <a:pt x="14238" y="20412"/>
                    <a:pt x="13189" y="19116"/>
                    <a:pt x="12141" y="178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633748" y="854075"/>
              <a:ext cx="9526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490873" y="672534"/>
              <a:ext cx="53976" cy="6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1694" y="15769"/>
                    <a:pt x="3388" y="10104"/>
                    <a:pt x="4871" y="6209"/>
                  </a:cubicBezTo>
                  <a:cubicBezTo>
                    <a:pt x="6353" y="2314"/>
                    <a:pt x="7624" y="189"/>
                    <a:pt x="8894" y="12"/>
                  </a:cubicBezTo>
                  <a:cubicBezTo>
                    <a:pt x="10165" y="-165"/>
                    <a:pt x="11435" y="1605"/>
                    <a:pt x="13129" y="4261"/>
                  </a:cubicBezTo>
                  <a:cubicBezTo>
                    <a:pt x="14824" y="6917"/>
                    <a:pt x="16941" y="10458"/>
                    <a:pt x="18424" y="12405"/>
                  </a:cubicBezTo>
                  <a:cubicBezTo>
                    <a:pt x="19906" y="14353"/>
                    <a:pt x="20753" y="14707"/>
                    <a:pt x="21600" y="150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347873" y="1152525"/>
              <a:ext cx="117476" cy="3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5709"/>
                    <a:pt x="10119" y="9818"/>
                    <a:pt x="13719" y="6218"/>
                  </a:cubicBezTo>
                  <a:cubicBezTo>
                    <a:pt x="17319" y="2618"/>
                    <a:pt x="1945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373273" y="1193799"/>
              <a:ext cx="635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366923" y="1285875"/>
              <a:ext cx="47626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435551" y="1270000"/>
              <a:ext cx="13923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600"/>
                    <a:pt x="4867" y="7200"/>
                    <a:pt x="1782" y="10800"/>
                  </a:cubicBezTo>
                  <a:cubicBezTo>
                    <a:pt x="-1304" y="14400"/>
                    <a:pt x="239" y="180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458998" y="1308953"/>
              <a:ext cx="101601" cy="7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5592"/>
                  </a:moveTo>
                  <a:cubicBezTo>
                    <a:pt x="450" y="4208"/>
                    <a:pt x="900" y="2823"/>
                    <a:pt x="2475" y="1715"/>
                  </a:cubicBezTo>
                  <a:cubicBezTo>
                    <a:pt x="4050" y="608"/>
                    <a:pt x="6750" y="-223"/>
                    <a:pt x="8213" y="54"/>
                  </a:cubicBezTo>
                  <a:cubicBezTo>
                    <a:pt x="9675" y="331"/>
                    <a:pt x="9900" y="1715"/>
                    <a:pt x="9337" y="4346"/>
                  </a:cubicBezTo>
                  <a:cubicBezTo>
                    <a:pt x="8775" y="6977"/>
                    <a:pt x="7425" y="10854"/>
                    <a:pt x="5962" y="14039"/>
                  </a:cubicBezTo>
                  <a:cubicBezTo>
                    <a:pt x="4500" y="17223"/>
                    <a:pt x="2925" y="19715"/>
                    <a:pt x="2925" y="20546"/>
                  </a:cubicBezTo>
                  <a:cubicBezTo>
                    <a:pt x="2925" y="21377"/>
                    <a:pt x="4500" y="20546"/>
                    <a:pt x="7875" y="18746"/>
                  </a:cubicBezTo>
                  <a:cubicBezTo>
                    <a:pt x="11250" y="16946"/>
                    <a:pt x="16425" y="14177"/>
                    <a:pt x="21600" y="11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495376" y="3209925"/>
              <a:ext cx="36648" cy="21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03" fill="norm" stroke="1" extrusionOk="0">
                  <a:moveTo>
                    <a:pt x="4707" y="0"/>
                  </a:moveTo>
                  <a:cubicBezTo>
                    <a:pt x="4707" y="2285"/>
                    <a:pt x="4707" y="4569"/>
                    <a:pt x="5941" y="7113"/>
                  </a:cubicBezTo>
                  <a:cubicBezTo>
                    <a:pt x="7176" y="9658"/>
                    <a:pt x="9644" y="12462"/>
                    <a:pt x="11187" y="14487"/>
                  </a:cubicBezTo>
                  <a:cubicBezTo>
                    <a:pt x="12730" y="16512"/>
                    <a:pt x="13347" y="17758"/>
                    <a:pt x="14273" y="18900"/>
                  </a:cubicBezTo>
                  <a:cubicBezTo>
                    <a:pt x="15199" y="20042"/>
                    <a:pt x="16433" y="21081"/>
                    <a:pt x="17050" y="21340"/>
                  </a:cubicBezTo>
                  <a:cubicBezTo>
                    <a:pt x="17667" y="21600"/>
                    <a:pt x="17667" y="21081"/>
                    <a:pt x="15816" y="19367"/>
                  </a:cubicBezTo>
                  <a:cubicBezTo>
                    <a:pt x="13964" y="17654"/>
                    <a:pt x="10261" y="14746"/>
                    <a:pt x="7484" y="11527"/>
                  </a:cubicBezTo>
                  <a:cubicBezTo>
                    <a:pt x="4707" y="8308"/>
                    <a:pt x="2856" y="4777"/>
                    <a:pt x="1621" y="2752"/>
                  </a:cubicBezTo>
                  <a:cubicBezTo>
                    <a:pt x="387" y="727"/>
                    <a:pt x="-230" y="208"/>
                    <a:pt x="79" y="363"/>
                  </a:cubicBezTo>
                  <a:cubicBezTo>
                    <a:pt x="387" y="519"/>
                    <a:pt x="1621" y="1350"/>
                    <a:pt x="3164" y="3531"/>
                  </a:cubicBezTo>
                  <a:cubicBezTo>
                    <a:pt x="4707" y="5712"/>
                    <a:pt x="6559" y="9242"/>
                    <a:pt x="7484" y="11579"/>
                  </a:cubicBezTo>
                  <a:cubicBezTo>
                    <a:pt x="8410" y="13915"/>
                    <a:pt x="8410" y="15058"/>
                    <a:pt x="8101" y="16148"/>
                  </a:cubicBezTo>
                  <a:cubicBezTo>
                    <a:pt x="7793" y="17238"/>
                    <a:pt x="7176" y="18277"/>
                    <a:pt x="6559" y="18433"/>
                  </a:cubicBezTo>
                  <a:cubicBezTo>
                    <a:pt x="5941" y="18588"/>
                    <a:pt x="5324" y="17862"/>
                    <a:pt x="5016" y="15369"/>
                  </a:cubicBezTo>
                  <a:cubicBezTo>
                    <a:pt x="4707" y="12877"/>
                    <a:pt x="4707" y="8619"/>
                    <a:pt x="4707" y="6179"/>
                  </a:cubicBezTo>
                  <a:cubicBezTo>
                    <a:pt x="4707" y="3738"/>
                    <a:pt x="4707" y="3115"/>
                    <a:pt x="5633" y="3271"/>
                  </a:cubicBezTo>
                  <a:cubicBezTo>
                    <a:pt x="6559" y="3427"/>
                    <a:pt x="8410" y="4362"/>
                    <a:pt x="9953" y="6179"/>
                  </a:cubicBezTo>
                  <a:cubicBezTo>
                    <a:pt x="11496" y="7996"/>
                    <a:pt x="12730" y="10696"/>
                    <a:pt x="14581" y="12721"/>
                  </a:cubicBezTo>
                  <a:cubicBezTo>
                    <a:pt x="16433" y="14746"/>
                    <a:pt x="18901" y="16096"/>
                    <a:pt x="21370" y="17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766848" y="2886075"/>
              <a:ext cx="984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800"/>
                    <a:pt x="11613" y="12000"/>
                    <a:pt x="15213" y="8400"/>
                  </a:cubicBezTo>
                  <a:cubicBezTo>
                    <a:pt x="18813" y="4800"/>
                    <a:pt x="202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919248" y="2881841"/>
              <a:ext cx="1397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6" y="10800"/>
                    <a:pt x="6873" y="0"/>
                    <a:pt x="10473" y="0"/>
                  </a:cubicBezTo>
                  <a:cubicBezTo>
                    <a:pt x="14073" y="0"/>
                    <a:pt x="178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074823" y="2881841"/>
              <a:ext cx="1143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0800"/>
                    <a:pt x="8400" y="0"/>
                    <a:pt x="12000" y="0"/>
                  </a:cubicBezTo>
                  <a:cubicBezTo>
                    <a:pt x="15600" y="0"/>
                    <a:pt x="18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208173" y="2886075"/>
              <a:ext cx="152401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050" y="0"/>
                    <a:pt x="8100" y="0"/>
                    <a:pt x="10500" y="4320"/>
                  </a:cubicBezTo>
                  <a:cubicBezTo>
                    <a:pt x="12900" y="8640"/>
                    <a:pt x="13650" y="17280"/>
                    <a:pt x="15225" y="19440"/>
                  </a:cubicBezTo>
                  <a:cubicBezTo>
                    <a:pt x="16800" y="21600"/>
                    <a:pt x="192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335173" y="2847975"/>
              <a:ext cx="561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0" y="0"/>
                  </a:moveTo>
                  <a:cubicBezTo>
                    <a:pt x="3535" y="2057"/>
                    <a:pt x="7069" y="4114"/>
                    <a:pt x="10407" y="5657"/>
                  </a:cubicBezTo>
                  <a:cubicBezTo>
                    <a:pt x="13745" y="7200"/>
                    <a:pt x="16887" y="8229"/>
                    <a:pt x="18851" y="9386"/>
                  </a:cubicBezTo>
                  <a:cubicBezTo>
                    <a:pt x="20815" y="10543"/>
                    <a:pt x="21600" y="11829"/>
                    <a:pt x="19833" y="13243"/>
                  </a:cubicBezTo>
                  <a:cubicBezTo>
                    <a:pt x="18065" y="14657"/>
                    <a:pt x="13745" y="16200"/>
                    <a:pt x="11193" y="17614"/>
                  </a:cubicBezTo>
                  <a:cubicBezTo>
                    <a:pt x="8640" y="19029"/>
                    <a:pt x="7855" y="20314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420898" y="2841625"/>
              <a:ext cx="60326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5342"/>
                    <a:pt x="8337" y="10684"/>
                    <a:pt x="11937" y="14284"/>
                  </a:cubicBezTo>
                  <a:cubicBezTo>
                    <a:pt x="15537" y="17884"/>
                    <a:pt x="18568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406566" y="2825750"/>
              <a:ext cx="8735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8358" y="2250"/>
                    <a:pt x="15235" y="4500"/>
                    <a:pt x="12112" y="6900"/>
                  </a:cubicBezTo>
                  <a:cubicBezTo>
                    <a:pt x="8989" y="9300"/>
                    <a:pt x="5867" y="11850"/>
                    <a:pt x="3654" y="14100"/>
                  </a:cubicBezTo>
                  <a:cubicBezTo>
                    <a:pt x="1442" y="16350"/>
                    <a:pt x="141" y="18300"/>
                    <a:pt x="11" y="19500"/>
                  </a:cubicBezTo>
                  <a:cubicBezTo>
                    <a:pt x="-119" y="20700"/>
                    <a:pt x="922" y="21150"/>
                    <a:pt x="196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170227" y="3095365"/>
              <a:ext cx="104747" cy="28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9" fill="norm" stroke="1" extrusionOk="0">
                  <a:moveTo>
                    <a:pt x="11658" y="1725"/>
                  </a:moveTo>
                  <a:cubicBezTo>
                    <a:pt x="11442" y="4162"/>
                    <a:pt x="11226" y="6598"/>
                    <a:pt x="11442" y="8953"/>
                  </a:cubicBezTo>
                  <a:cubicBezTo>
                    <a:pt x="11658" y="11307"/>
                    <a:pt x="12306" y="13581"/>
                    <a:pt x="12630" y="15530"/>
                  </a:cubicBezTo>
                  <a:cubicBezTo>
                    <a:pt x="12954" y="17479"/>
                    <a:pt x="12954" y="19103"/>
                    <a:pt x="12954" y="20118"/>
                  </a:cubicBezTo>
                  <a:cubicBezTo>
                    <a:pt x="12954" y="21133"/>
                    <a:pt x="12954" y="21539"/>
                    <a:pt x="12954" y="21539"/>
                  </a:cubicBezTo>
                  <a:cubicBezTo>
                    <a:pt x="12954" y="21539"/>
                    <a:pt x="12954" y="21133"/>
                    <a:pt x="12954" y="19793"/>
                  </a:cubicBezTo>
                  <a:cubicBezTo>
                    <a:pt x="12954" y="18453"/>
                    <a:pt x="12954" y="16180"/>
                    <a:pt x="12630" y="13622"/>
                  </a:cubicBezTo>
                  <a:cubicBezTo>
                    <a:pt x="12306" y="11064"/>
                    <a:pt x="11658" y="8222"/>
                    <a:pt x="11226" y="6273"/>
                  </a:cubicBezTo>
                  <a:cubicBezTo>
                    <a:pt x="10794" y="4324"/>
                    <a:pt x="10578" y="3268"/>
                    <a:pt x="10578" y="2537"/>
                  </a:cubicBezTo>
                  <a:cubicBezTo>
                    <a:pt x="10578" y="1807"/>
                    <a:pt x="10794" y="1401"/>
                    <a:pt x="10362" y="1319"/>
                  </a:cubicBezTo>
                  <a:cubicBezTo>
                    <a:pt x="9930" y="1238"/>
                    <a:pt x="8850" y="1482"/>
                    <a:pt x="7122" y="2172"/>
                  </a:cubicBezTo>
                  <a:cubicBezTo>
                    <a:pt x="5394" y="2862"/>
                    <a:pt x="3018" y="3999"/>
                    <a:pt x="1614" y="4771"/>
                  </a:cubicBezTo>
                  <a:cubicBezTo>
                    <a:pt x="210" y="5542"/>
                    <a:pt x="-222" y="5948"/>
                    <a:pt x="102" y="6029"/>
                  </a:cubicBezTo>
                  <a:cubicBezTo>
                    <a:pt x="426" y="6110"/>
                    <a:pt x="1506" y="5867"/>
                    <a:pt x="2910" y="5136"/>
                  </a:cubicBezTo>
                  <a:cubicBezTo>
                    <a:pt x="4314" y="4405"/>
                    <a:pt x="6042" y="3187"/>
                    <a:pt x="7122" y="2375"/>
                  </a:cubicBezTo>
                  <a:cubicBezTo>
                    <a:pt x="8202" y="1563"/>
                    <a:pt x="8634" y="1157"/>
                    <a:pt x="9282" y="792"/>
                  </a:cubicBezTo>
                  <a:cubicBezTo>
                    <a:pt x="9930" y="426"/>
                    <a:pt x="10794" y="101"/>
                    <a:pt x="11766" y="20"/>
                  </a:cubicBezTo>
                  <a:cubicBezTo>
                    <a:pt x="12738" y="-61"/>
                    <a:pt x="13818" y="101"/>
                    <a:pt x="15114" y="589"/>
                  </a:cubicBezTo>
                  <a:cubicBezTo>
                    <a:pt x="16410" y="1076"/>
                    <a:pt x="17922" y="1888"/>
                    <a:pt x="19002" y="2700"/>
                  </a:cubicBezTo>
                  <a:cubicBezTo>
                    <a:pt x="20082" y="3512"/>
                    <a:pt x="20730" y="4324"/>
                    <a:pt x="21378" y="5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519323" y="2657946"/>
              <a:ext cx="37907" cy="24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517" fill="norm" stroke="1" extrusionOk="0">
                  <a:moveTo>
                    <a:pt x="3503" y="800"/>
                  </a:moveTo>
                  <a:cubicBezTo>
                    <a:pt x="5254" y="426"/>
                    <a:pt x="7005" y="52"/>
                    <a:pt x="9632" y="5"/>
                  </a:cubicBezTo>
                  <a:cubicBezTo>
                    <a:pt x="12259" y="-42"/>
                    <a:pt x="15762" y="239"/>
                    <a:pt x="18097" y="613"/>
                  </a:cubicBezTo>
                  <a:cubicBezTo>
                    <a:pt x="20432" y="987"/>
                    <a:pt x="21600" y="1454"/>
                    <a:pt x="19265" y="2389"/>
                  </a:cubicBezTo>
                  <a:cubicBezTo>
                    <a:pt x="16930" y="3324"/>
                    <a:pt x="11092" y="4727"/>
                    <a:pt x="7297" y="5615"/>
                  </a:cubicBezTo>
                  <a:cubicBezTo>
                    <a:pt x="3503" y="6503"/>
                    <a:pt x="1751" y="6877"/>
                    <a:pt x="2919" y="7672"/>
                  </a:cubicBezTo>
                  <a:cubicBezTo>
                    <a:pt x="4086" y="8467"/>
                    <a:pt x="8173" y="9683"/>
                    <a:pt x="11968" y="11272"/>
                  </a:cubicBezTo>
                  <a:cubicBezTo>
                    <a:pt x="15762" y="12862"/>
                    <a:pt x="19265" y="14826"/>
                    <a:pt x="20432" y="16322"/>
                  </a:cubicBezTo>
                  <a:cubicBezTo>
                    <a:pt x="21600" y="17818"/>
                    <a:pt x="20432" y="18846"/>
                    <a:pt x="18973" y="19548"/>
                  </a:cubicBezTo>
                  <a:cubicBezTo>
                    <a:pt x="17514" y="20249"/>
                    <a:pt x="15762" y="20623"/>
                    <a:pt x="13427" y="20950"/>
                  </a:cubicBezTo>
                  <a:cubicBezTo>
                    <a:pt x="11092" y="21277"/>
                    <a:pt x="8173" y="21558"/>
                    <a:pt x="5838" y="21511"/>
                  </a:cubicBezTo>
                  <a:cubicBezTo>
                    <a:pt x="3503" y="21464"/>
                    <a:pt x="1751" y="21090"/>
                    <a:pt x="0" y="207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551073" y="2753045"/>
              <a:ext cx="536704" cy="2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27" fill="norm" stroke="1" extrusionOk="0">
                  <a:moveTo>
                    <a:pt x="0" y="21327"/>
                  </a:moveTo>
                  <a:cubicBezTo>
                    <a:pt x="1233" y="19527"/>
                    <a:pt x="2466" y="17727"/>
                    <a:pt x="3806" y="15927"/>
                  </a:cubicBezTo>
                  <a:cubicBezTo>
                    <a:pt x="5145" y="14127"/>
                    <a:pt x="6591" y="12327"/>
                    <a:pt x="8079" y="10977"/>
                  </a:cubicBezTo>
                  <a:cubicBezTo>
                    <a:pt x="9567" y="9627"/>
                    <a:pt x="11098" y="8727"/>
                    <a:pt x="12565" y="6927"/>
                  </a:cubicBezTo>
                  <a:cubicBezTo>
                    <a:pt x="14031" y="5127"/>
                    <a:pt x="15435" y="2427"/>
                    <a:pt x="16859" y="1077"/>
                  </a:cubicBezTo>
                  <a:cubicBezTo>
                    <a:pt x="18283" y="-273"/>
                    <a:pt x="19729" y="-273"/>
                    <a:pt x="20558" y="627"/>
                  </a:cubicBezTo>
                  <a:cubicBezTo>
                    <a:pt x="21387" y="1527"/>
                    <a:pt x="21600" y="3327"/>
                    <a:pt x="21557" y="4677"/>
                  </a:cubicBezTo>
                  <a:cubicBezTo>
                    <a:pt x="21515" y="6027"/>
                    <a:pt x="21217" y="6927"/>
                    <a:pt x="20920" y="7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044741" y="2738584"/>
              <a:ext cx="38865" cy="5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53" fill="norm" stroke="1" extrusionOk="0">
                  <a:moveTo>
                    <a:pt x="4287" y="2839"/>
                  </a:moveTo>
                  <a:cubicBezTo>
                    <a:pt x="2014" y="1682"/>
                    <a:pt x="-260" y="524"/>
                    <a:pt x="24" y="139"/>
                  </a:cubicBezTo>
                  <a:cubicBezTo>
                    <a:pt x="308" y="-247"/>
                    <a:pt x="3151" y="139"/>
                    <a:pt x="7129" y="1682"/>
                  </a:cubicBezTo>
                  <a:cubicBezTo>
                    <a:pt x="11108" y="3224"/>
                    <a:pt x="16224" y="5924"/>
                    <a:pt x="18782" y="8239"/>
                  </a:cubicBezTo>
                  <a:cubicBezTo>
                    <a:pt x="21340" y="10553"/>
                    <a:pt x="21340" y="12482"/>
                    <a:pt x="19919" y="14603"/>
                  </a:cubicBezTo>
                  <a:cubicBezTo>
                    <a:pt x="18498" y="16724"/>
                    <a:pt x="15656" y="19039"/>
                    <a:pt x="12814" y="21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138448" y="2720975"/>
              <a:ext cx="85726" cy="1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1851"/>
                    <a:pt x="7467" y="3703"/>
                    <a:pt x="11067" y="7303"/>
                  </a:cubicBezTo>
                  <a:cubicBezTo>
                    <a:pt x="14667" y="10903"/>
                    <a:pt x="18133" y="16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135273" y="2701925"/>
              <a:ext cx="1079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232"/>
                    <a:pt x="19482" y="465"/>
                    <a:pt x="17682" y="1858"/>
                  </a:cubicBezTo>
                  <a:cubicBezTo>
                    <a:pt x="15882" y="3252"/>
                    <a:pt x="13341" y="5806"/>
                    <a:pt x="10588" y="8477"/>
                  </a:cubicBezTo>
                  <a:cubicBezTo>
                    <a:pt x="7835" y="11148"/>
                    <a:pt x="4871" y="13935"/>
                    <a:pt x="3071" y="16142"/>
                  </a:cubicBezTo>
                  <a:cubicBezTo>
                    <a:pt x="1271" y="18348"/>
                    <a:pt x="635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058067" y="2924174"/>
              <a:ext cx="2653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5873" y="0"/>
                  </a:moveTo>
                  <a:cubicBezTo>
                    <a:pt x="3381" y="203"/>
                    <a:pt x="889" y="406"/>
                    <a:pt x="473" y="938"/>
                  </a:cubicBezTo>
                  <a:cubicBezTo>
                    <a:pt x="58" y="1470"/>
                    <a:pt x="1719" y="2332"/>
                    <a:pt x="3381" y="3676"/>
                  </a:cubicBezTo>
                  <a:cubicBezTo>
                    <a:pt x="5042" y="5020"/>
                    <a:pt x="6704" y="6845"/>
                    <a:pt x="7950" y="8772"/>
                  </a:cubicBezTo>
                  <a:cubicBezTo>
                    <a:pt x="9196" y="10699"/>
                    <a:pt x="10027" y="12727"/>
                    <a:pt x="9196" y="14603"/>
                  </a:cubicBezTo>
                  <a:cubicBezTo>
                    <a:pt x="8365" y="16479"/>
                    <a:pt x="5873" y="18203"/>
                    <a:pt x="4212" y="19242"/>
                  </a:cubicBezTo>
                  <a:cubicBezTo>
                    <a:pt x="2550" y="20282"/>
                    <a:pt x="1719" y="20637"/>
                    <a:pt x="889" y="20966"/>
                  </a:cubicBezTo>
                  <a:cubicBezTo>
                    <a:pt x="58" y="21296"/>
                    <a:pt x="-773" y="21600"/>
                    <a:pt x="1304" y="21600"/>
                  </a:cubicBezTo>
                  <a:cubicBezTo>
                    <a:pt x="3381" y="21600"/>
                    <a:pt x="8365" y="21296"/>
                    <a:pt x="12104" y="20915"/>
                  </a:cubicBezTo>
                  <a:cubicBezTo>
                    <a:pt x="15842" y="20535"/>
                    <a:pt x="18335" y="20079"/>
                    <a:pt x="20827" y="19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021678" y="2925522"/>
              <a:ext cx="97846" cy="8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24" fill="norm" stroke="1" extrusionOk="0">
                  <a:moveTo>
                    <a:pt x="8931" y="9495"/>
                  </a:moveTo>
                  <a:cubicBezTo>
                    <a:pt x="7770" y="9495"/>
                    <a:pt x="6608" y="9495"/>
                    <a:pt x="5447" y="10999"/>
                  </a:cubicBezTo>
                  <a:cubicBezTo>
                    <a:pt x="4286" y="12503"/>
                    <a:pt x="3125" y="15510"/>
                    <a:pt x="2196" y="17698"/>
                  </a:cubicBezTo>
                  <a:cubicBezTo>
                    <a:pt x="1267" y="19885"/>
                    <a:pt x="570" y="21252"/>
                    <a:pt x="221" y="21115"/>
                  </a:cubicBezTo>
                  <a:cubicBezTo>
                    <a:pt x="-127" y="20979"/>
                    <a:pt x="-127" y="19338"/>
                    <a:pt x="686" y="16057"/>
                  </a:cubicBezTo>
                  <a:cubicBezTo>
                    <a:pt x="1499" y="12776"/>
                    <a:pt x="3125" y="7855"/>
                    <a:pt x="4634" y="4574"/>
                  </a:cubicBezTo>
                  <a:cubicBezTo>
                    <a:pt x="6144" y="1293"/>
                    <a:pt x="7538" y="-348"/>
                    <a:pt x="9163" y="62"/>
                  </a:cubicBezTo>
                  <a:cubicBezTo>
                    <a:pt x="10789" y="472"/>
                    <a:pt x="12647" y="2933"/>
                    <a:pt x="14738" y="6351"/>
                  </a:cubicBezTo>
                  <a:cubicBezTo>
                    <a:pt x="16828" y="9768"/>
                    <a:pt x="19150" y="14143"/>
                    <a:pt x="21473" y="18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262273" y="2432073"/>
              <a:ext cx="60293" cy="32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98" fill="norm" stroke="1" extrusionOk="0">
                  <a:moveTo>
                    <a:pt x="0" y="829"/>
                  </a:moveTo>
                  <a:cubicBezTo>
                    <a:pt x="745" y="483"/>
                    <a:pt x="1490" y="137"/>
                    <a:pt x="4097" y="33"/>
                  </a:cubicBezTo>
                  <a:cubicBezTo>
                    <a:pt x="6703" y="-71"/>
                    <a:pt x="11172" y="67"/>
                    <a:pt x="14338" y="483"/>
                  </a:cubicBezTo>
                  <a:cubicBezTo>
                    <a:pt x="17503" y="898"/>
                    <a:pt x="19366" y="1591"/>
                    <a:pt x="18807" y="2733"/>
                  </a:cubicBezTo>
                  <a:cubicBezTo>
                    <a:pt x="18248" y="3875"/>
                    <a:pt x="15269" y="5467"/>
                    <a:pt x="12848" y="6852"/>
                  </a:cubicBezTo>
                  <a:cubicBezTo>
                    <a:pt x="10428" y="8237"/>
                    <a:pt x="8566" y="9414"/>
                    <a:pt x="7634" y="10210"/>
                  </a:cubicBezTo>
                  <a:cubicBezTo>
                    <a:pt x="6703" y="11006"/>
                    <a:pt x="6703" y="11421"/>
                    <a:pt x="8938" y="12217"/>
                  </a:cubicBezTo>
                  <a:cubicBezTo>
                    <a:pt x="11172" y="13014"/>
                    <a:pt x="15641" y="14191"/>
                    <a:pt x="18248" y="15402"/>
                  </a:cubicBezTo>
                  <a:cubicBezTo>
                    <a:pt x="20855" y="16614"/>
                    <a:pt x="21600" y="17860"/>
                    <a:pt x="21041" y="18760"/>
                  </a:cubicBezTo>
                  <a:cubicBezTo>
                    <a:pt x="20483" y="19660"/>
                    <a:pt x="18621" y="20214"/>
                    <a:pt x="16572" y="20664"/>
                  </a:cubicBezTo>
                  <a:cubicBezTo>
                    <a:pt x="14524" y="21114"/>
                    <a:pt x="12290" y="21460"/>
                    <a:pt x="10800" y="21494"/>
                  </a:cubicBezTo>
                  <a:cubicBezTo>
                    <a:pt x="9310" y="21529"/>
                    <a:pt x="8566" y="21252"/>
                    <a:pt x="7821" y="209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322598" y="2578100"/>
              <a:ext cx="68006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21600"/>
                  </a:moveTo>
                  <a:cubicBezTo>
                    <a:pt x="773" y="20571"/>
                    <a:pt x="1545" y="19543"/>
                    <a:pt x="2402" y="18257"/>
                  </a:cubicBezTo>
                  <a:cubicBezTo>
                    <a:pt x="3258" y="16971"/>
                    <a:pt x="4199" y="15429"/>
                    <a:pt x="5308" y="14143"/>
                  </a:cubicBezTo>
                  <a:cubicBezTo>
                    <a:pt x="6416" y="12857"/>
                    <a:pt x="7693" y="11829"/>
                    <a:pt x="8986" y="11057"/>
                  </a:cubicBezTo>
                  <a:cubicBezTo>
                    <a:pt x="10279" y="10286"/>
                    <a:pt x="11589" y="9771"/>
                    <a:pt x="12832" y="9257"/>
                  </a:cubicBezTo>
                  <a:cubicBezTo>
                    <a:pt x="14075" y="8743"/>
                    <a:pt x="15251" y="8229"/>
                    <a:pt x="16393" y="8229"/>
                  </a:cubicBezTo>
                  <a:cubicBezTo>
                    <a:pt x="17535" y="8229"/>
                    <a:pt x="18644" y="8743"/>
                    <a:pt x="19467" y="9000"/>
                  </a:cubicBezTo>
                  <a:cubicBezTo>
                    <a:pt x="20290" y="9257"/>
                    <a:pt x="20827" y="9257"/>
                    <a:pt x="21147" y="8229"/>
                  </a:cubicBezTo>
                  <a:cubicBezTo>
                    <a:pt x="21466" y="7200"/>
                    <a:pt x="21566" y="5143"/>
                    <a:pt x="21583" y="3600"/>
                  </a:cubicBezTo>
                  <a:cubicBezTo>
                    <a:pt x="21600" y="2057"/>
                    <a:pt x="21533" y="1029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919498" y="2552700"/>
              <a:ext cx="62643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7560" y="0"/>
                  </a:moveTo>
                  <a:cubicBezTo>
                    <a:pt x="6120" y="1080"/>
                    <a:pt x="4680" y="2160"/>
                    <a:pt x="5040" y="3240"/>
                  </a:cubicBezTo>
                  <a:cubicBezTo>
                    <a:pt x="5400" y="4320"/>
                    <a:pt x="7560" y="5400"/>
                    <a:pt x="10260" y="6660"/>
                  </a:cubicBezTo>
                  <a:cubicBezTo>
                    <a:pt x="12960" y="7920"/>
                    <a:pt x="16200" y="9360"/>
                    <a:pt x="18360" y="10800"/>
                  </a:cubicBezTo>
                  <a:cubicBezTo>
                    <a:pt x="20520" y="12240"/>
                    <a:pt x="21600" y="13680"/>
                    <a:pt x="21240" y="14940"/>
                  </a:cubicBezTo>
                  <a:cubicBezTo>
                    <a:pt x="20880" y="16200"/>
                    <a:pt x="19080" y="17280"/>
                    <a:pt x="15300" y="18360"/>
                  </a:cubicBezTo>
                  <a:cubicBezTo>
                    <a:pt x="11520" y="19440"/>
                    <a:pt x="5760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014748" y="2508250"/>
              <a:ext cx="102431" cy="12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0" y="0"/>
                  </a:moveTo>
                  <a:cubicBezTo>
                    <a:pt x="4629" y="3138"/>
                    <a:pt x="9257" y="6277"/>
                    <a:pt x="12894" y="9415"/>
                  </a:cubicBezTo>
                  <a:cubicBezTo>
                    <a:pt x="16531" y="12554"/>
                    <a:pt x="19176" y="15692"/>
                    <a:pt x="20388" y="17723"/>
                  </a:cubicBezTo>
                  <a:cubicBezTo>
                    <a:pt x="21600" y="19754"/>
                    <a:pt x="21380" y="20677"/>
                    <a:pt x="2115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020325" y="2502253"/>
              <a:ext cx="108724" cy="18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38" fill="norm" stroke="1" extrusionOk="0">
                  <a:moveTo>
                    <a:pt x="21336" y="1780"/>
                  </a:moveTo>
                  <a:cubicBezTo>
                    <a:pt x="21336" y="1051"/>
                    <a:pt x="21336" y="323"/>
                    <a:pt x="20817" y="81"/>
                  </a:cubicBezTo>
                  <a:cubicBezTo>
                    <a:pt x="20298" y="-162"/>
                    <a:pt x="19259" y="81"/>
                    <a:pt x="17078" y="1658"/>
                  </a:cubicBezTo>
                  <a:cubicBezTo>
                    <a:pt x="14898" y="3236"/>
                    <a:pt x="11574" y="6148"/>
                    <a:pt x="8459" y="9303"/>
                  </a:cubicBezTo>
                  <a:cubicBezTo>
                    <a:pt x="5344" y="12458"/>
                    <a:pt x="2436" y="15856"/>
                    <a:pt x="1086" y="17919"/>
                  </a:cubicBezTo>
                  <a:cubicBezTo>
                    <a:pt x="-264" y="19982"/>
                    <a:pt x="-56" y="20710"/>
                    <a:pt x="151" y="21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097298" y="2058348"/>
              <a:ext cx="88031" cy="52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61" fill="norm" stroke="1" extrusionOk="0">
                  <a:moveTo>
                    <a:pt x="0" y="742"/>
                  </a:moveTo>
                  <a:cubicBezTo>
                    <a:pt x="1507" y="395"/>
                    <a:pt x="3014" y="48"/>
                    <a:pt x="4772" y="4"/>
                  </a:cubicBezTo>
                  <a:cubicBezTo>
                    <a:pt x="6530" y="-39"/>
                    <a:pt x="8540" y="221"/>
                    <a:pt x="10298" y="1175"/>
                  </a:cubicBezTo>
                  <a:cubicBezTo>
                    <a:pt x="12056" y="2130"/>
                    <a:pt x="13563" y="3778"/>
                    <a:pt x="13312" y="5253"/>
                  </a:cubicBezTo>
                  <a:cubicBezTo>
                    <a:pt x="13060" y="6727"/>
                    <a:pt x="11051" y="8028"/>
                    <a:pt x="11805" y="9330"/>
                  </a:cubicBezTo>
                  <a:cubicBezTo>
                    <a:pt x="12558" y="10631"/>
                    <a:pt x="16074" y="11932"/>
                    <a:pt x="18335" y="13450"/>
                  </a:cubicBezTo>
                  <a:cubicBezTo>
                    <a:pt x="20595" y="14968"/>
                    <a:pt x="21600" y="16703"/>
                    <a:pt x="20344" y="18091"/>
                  </a:cubicBezTo>
                  <a:cubicBezTo>
                    <a:pt x="19088" y="19479"/>
                    <a:pt x="15572" y="20520"/>
                    <a:pt x="12056" y="215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160798" y="2292350"/>
              <a:ext cx="361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9" y="14400"/>
                    <a:pt x="2779" y="7200"/>
                    <a:pt x="5305" y="7200"/>
                  </a:cubicBezTo>
                  <a:cubicBezTo>
                    <a:pt x="7832" y="7200"/>
                    <a:pt x="11495" y="14400"/>
                    <a:pt x="14400" y="14400"/>
                  </a:cubicBezTo>
                  <a:cubicBezTo>
                    <a:pt x="17305" y="14400"/>
                    <a:pt x="1945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480629" y="2247349"/>
              <a:ext cx="99537" cy="14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6" h="21361" fill="norm" stroke="1" extrusionOk="0">
                  <a:moveTo>
                    <a:pt x="2075" y="2985"/>
                  </a:moveTo>
                  <a:cubicBezTo>
                    <a:pt x="805" y="1695"/>
                    <a:pt x="-466" y="406"/>
                    <a:pt x="169" y="83"/>
                  </a:cubicBezTo>
                  <a:cubicBezTo>
                    <a:pt x="805" y="-239"/>
                    <a:pt x="3346" y="406"/>
                    <a:pt x="6734" y="1373"/>
                  </a:cubicBezTo>
                  <a:cubicBezTo>
                    <a:pt x="10122" y="2340"/>
                    <a:pt x="14358" y="3630"/>
                    <a:pt x="17110" y="5080"/>
                  </a:cubicBezTo>
                  <a:cubicBezTo>
                    <a:pt x="19863" y="6531"/>
                    <a:pt x="21134" y="8143"/>
                    <a:pt x="18381" y="10883"/>
                  </a:cubicBezTo>
                  <a:cubicBezTo>
                    <a:pt x="15628" y="13624"/>
                    <a:pt x="8852" y="17492"/>
                    <a:pt x="2075" y="21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662448" y="2184400"/>
              <a:ext cx="133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200"/>
                    <a:pt x="10286" y="8400"/>
                    <a:pt x="13886" y="12000"/>
                  </a:cubicBezTo>
                  <a:cubicBezTo>
                    <a:pt x="17486" y="15600"/>
                    <a:pt x="19543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668798" y="2146663"/>
              <a:ext cx="133351" cy="25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493"/>
                  </a:moveTo>
                  <a:cubicBezTo>
                    <a:pt x="19886" y="144"/>
                    <a:pt x="18171" y="-204"/>
                    <a:pt x="16457" y="144"/>
                  </a:cubicBezTo>
                  <a:cubicBezTo>
                    <a:pt x="14743" y="493"/>
                    <a:pt x="13029" y="1538"/>
                    <a:pt x="10457" y="4412"/>
                  </a:cubicBezTo>
                  <a:cubicBezTo>
                    <a:pt x="7886" y="7286"/>
                    <a:pt x="4457" y="11990"/>
                    <a:pt x="2571" y="15125"/>
                  </a:cubicBezTo>
                  <a:cubicBezTo>
                    <a:pt x="686" y="18261"/>
                    <a:pt x="343" y="19828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776748" y="1695450"/>
              <a:ext cx="100148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3600" y="1076"/>
                    <a:pt x="7200" y="2152"/>
                    <a:pt x="9225" y="3848"/>
                  </a:cubicBezTo>
                  <a:cubicBezTo>
                    <a:pt x="11250" y="5545"/>
                    <a:pt x="11700" y="7862"/>
                    <a:pt x="11475" y="9434"/>
                  </a:cubicBezTo>
                  <a:cubicBezTo>
                    <a:pt x="11250" y="11007"/>
                    <a:pt x="10350" y="11834"/>
                    <a:pt x="11025" y="12869"/>
                  </a:cubicBezTo>
                  <a:cubicBezTo>
                    <a:pt x="11700" y="13903"/>
                    <a:pt x="13950" y="15145"/>
                    <a:pt x="15975" y="16179"/>
                  </a:cubicBezTo>
                  <a:cubicBezTo>
                    <a:pt x="18000" y="17214"/>
                    <a:pt x="19800" y="18041"/>
                    <a:pt x="20700" y="18662"/>
                  </a:cubicBezTo>
                  <a:cubicBezTo>
                    <a:pt x="21600" y="19283"/>
                    <a:pt x="21600" y="19697"/>
                    <a:pt x="19800" y="20152"/>
                  </a:cubicBezTo>
                  <a:cubicBezTo>
                    <a:pt x="18000" y="20607"/>
                    <a:pt x="14400" y="21103"/>
                    <a:pt x="11475" y="21352"/>
                  </a:cubicBezTo>
                  <a:cubicBezTo>
                    <a:pt x="8550" y="21600"/>
                    <a:pt x="6300" y="21600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865648" y="1913466"/>
              <a:ext cx="3873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3" y="10800"/>
                    <a:pt x="6846" y="0"/>
                    <a:pt x="10446" y="0"/>
                  </a:cubicBezTo>
                  <a:cubicBezTo>
                    <a:pt x="14046" y="0"/>
                    <a:pt x="1782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202198" y="1857556"/>
              <a:ext cx="51933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12" fill="norm" stroke="1" extrusionOk="0">
                  <a:moveTo>
                    <a:pt x="0" y="694"/>
                  </a:moveTo>
                  <a:cubicBezTo>
                    <a:pt x="4320" y="203"/>
                    <a:pt x="8640" y="-288"/>
                    <a:pt x="12960" y="203"/>
                  </a:cubicBezTo>
                  <a:cubicBezTo>
                    <a:pt x="17280" y="694"/>
                    <a:pt x="21600" y="2167"/>
                    <a:pt x="21168" y="5848"/>
                  </a:cubicBezTo>
                  <a:cubicBezTo>
                    <a:pt x="20736" y="9530"/>
                    <a:pt x="15552" y="15421"/>
                    <a:pt x="10368" y="213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316498" y="1739900"/>
              <a:ext cx="139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4737"/>
                    <a:pt x="11782" y="9474"/>
                    <a:pt x="15382" y="12979"/>
                  </a:cubicBezTo>
                  <a:cubicBezTo>
                    <a:pt x="18982" y="16484"/>
                    <a:pt x="20291" y="18758"/>
                    <a:pt x="20945" y="19989"/>
                  </a:cubicBezTo>
                  <a:cubicBezTo>
                    <a:pt x="21600" y="21221"/>
                    <a:pt x="21600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233948" y="1733550"/>
              <a:ext cx="2286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911"/>
                    <a:pt x="15600" y="5821"/>
                    <a:pt x="12700" y="8962"/>
                  </a:cubicBezTo>
                  <a:cubicBezTo>
                    <a:pt x="9800" y="12102"/>
                    <a:pt x="7000" y="15472"/>
                    <a:pt x="4900" y="17617"/>
                  </a:cubicBezTo>
                  <a:cubicBezTo>
                    <a:pt x="2800" y="19762"/>
                    <a:pt x="1400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671598" y="29337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090698" y="290830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427248" y="289560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751098" y="28765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144798" y="27686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455948" y="27114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836948" y="26289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084598" y="2527299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389398" y="2368550"/>
              <a:ext cx="171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1600" y="13950"/>
                  </a:cubicBezTo>
                  <a:cubicBezTo>
                    <a:pt x="3200" y="10800"/>
                    <a:pt x="6400" y="6750"/>
                    <a:pt x="10000" y="4275"/>
                  </a:cubicBezTo>
                  <a:cubicBezTo>
                    <a:pt x="13600" y="1800"/>
                    <a:pt x="176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744998" y="2254250"/>
              <a:ext cx="88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709"/>
                    <a:pt x="7200" y="9818"/>
                    <a:pt x="10800" y="6218"/>
                  </a:cubicBezTo>
                  <a:cubicBezTo>
                    <a:pt x="14400" y="2618"/>
                    <a:pt x="180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48198" y="205105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320"/>
                    <a:pt x="7200" y="11040"/>
                    <a:pt x="10800" y="7440"/>
                  </a:cubicBezTo>
                  <a:cubicBezTo>
                    <a:pt x="14400" y="3840"/>
                    <a:pt x="1800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252998" y="1847850"/>
              <a:ext cx="177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9200"/>
                    <a:pt x="514" y="16800"/>
                    <a:pt x="3343" y="13680"/>
                  </a:cubicBezTo>
                  <a:cubicBezTo>
                    <a:pt x="6171" y="10560"/>
                    <a:pt x="11571" y="6720"/>
                    <a:pt x="15043" y="4320"/>
                  </a:cubicBezTo>
                  <a:cubicBezTo>
                    <a:pt x="18514" y="1920"/>
                    <a:pt x="2005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570498" y="1651000"/>
              <a:ext cx="152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114"/>
                    <a:pt x="7800" y="10629"/>
                    <a:pt x="11400" y="7029"/>
                  </a:cubicBezTo>
                  <a:cubicBezTo>
                    <a:pt x="15000" y="3429"/>
                    <a:pt x="18300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843548" y="1485900"/>
              <a:ext cx="57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