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Drawing"/>
          <p:cNvGrpSpPr/>
          <p:nvPr/>
        </p:nvGrpSpPr>
        <p:grpSpPr>
          <a:xfrm>
            <a:off x="4470399" y="1422400"/>
            <a:ext cx="1580758" cy="692151"/>
            <a:chOff x="0" y="0"/>
            <a:chExt cx="1580756" cy="692150"/>
          </a:xfrm>
        </p:grpSpPr>
        <p:sp>
          <p:nvSpPr>
            <p:cNvPr id="119" name="Line"/>
            <p:cNvSpPr/>
            <p:nvPr/>
          </p:nvSpPr>
          <p:spPr>
            <a:xfrm>
              <a:off x="115026" y="178578"/>
              <a:ext cx="159155" cy="50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76" fill="norm" stroke="1" extrusionOk="0">
                  <a:moveTo>
                    <a:pt x="2460" y="5882"/>
                  </a:moveTo>
                  <a:cubicBezTo>
                    <a:pt x="2176" y="8571"/>
                    <a:pt x="1891" y="11260"/>
                    <a:pt x="1891" y="13679"/>
                  </a:cubicBezTo>
                  <a:cubicBezTo>
                    <a:pt x="1891" y="16099"/>
                    <a:pt x="2176" y="18250"/>
                    <a:pt x="2176" y="19595"/>
                  </a:cubicBezTo>
                  <a:cubicBezTo>
                    <a:pt x="2176" y="20939"/>
                    <a:pt x="1891" y="21477"/>
                    <a:pt x="1465" y="21208"/>
                  </a:cubicBezTo>
                  <a:cubicBezTo>
                    <a:pt x="1039" y="20939"/>
                    <a:pt x="470" y="19864"/>
                    <a:pt x="186" y="17713"/>
                  </a:cubicBezTo>
                  <a:cubicBezTo>
                    <a:pt x="-98" y="15562"/>
                    <a:pt x="-98" y="12335"/>
                    <a:pt x="470" y="9422"/>
                  </a:cubicBezTo>
                  <a:cubicBezTo>
                    <a:pt x="1039" y="6509"/>
                    <a:pt x="2176" y="3910"/>
                    <a:pt x="3170" y="2431"/>
                  </a:cubicBezTo>
                  <a:cubicBezTo>
                    <a:pt x="4165" y="953"/>
                    <a:pt x="5018" y="594"/>
                    <a:pt x="6155" y="325"/>
                  </a:cubicBezTo>
                  <a:cubicBezTo>
                    <a:pt x="7291" y="56"/>
                    <a:pt x="8713" y="-123"/>
                    <a:pt x="10702" y="101"/>
                  </a:cubicBezTo>
                  <a:cubicBezTo>
                    <a:pt x="12691" y="325"/>
                    <a:pt x="15249" y="953"/>
                    <a:pt x="17381" y="2252"/>
                  </a:cubicBezTo>
                  <a:cubicBezTo>
                    <a:pt x="19513" y="3552"/>
                    <a:pt x="21218" y="5523"/>
                    <a:pt x="21360" y="6957"/>
                  </a:cubicBezTo>
                  <a:cubicBezTo>
                    <a:pt x="21502" y="8392"/>
                    <a:pt x="20081" y="9288"/>
                    <a:pt x="17807" y="10050"/>
                  </a:cubicBezTo>
                  <a:cubicBezTo>
                    <a:pt x="15534" y="10811"/>
                    <a:pt x="12407" y="11439"/>
                    <a:pt x="10276" y="11618"/>
                  </a:cubicBezTo>
                  <a:cubicBezTo>
                    <a:pt x="8144" y="11797"/>
                    <a:pt x="7007" y="11528"/>
                    <a:pt x="5870" y="1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431800" y="361949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622300" y="222735"/>
              <a:ext cx="158751" cy="20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598"/>
                  </a:moveTo>
                  <a:cubicBezTo>
                    <a:pt x="2304" y="5350"/>
                    <a:pt x="4608" y="10102"/>
                    <a:pt x="6480" y="13342"/>
                  </a:cubicBezTo>
                  <a:cubicBezTo>
                    <a:pt x="8352" y="16582"/>
                    <a:pt x="9792" y="18310"/>
                    <a:pt x="11088" y="19498"/>
                  </a:cubicBezTo>
                  <a:cubicBezTo>
                    <a:pt x="12384" y="20686"/>
                    <a:pt x="13536" y="21334"/>
                    <a:pt x="14400" y="21118"/>
                  </a:cubicBezTo>
                  <a:cubicBezTo>
                    <a:pt x="15264" y="20902"/>
                    <a:pt x="15840" y="19822"/>
                    <a:pt x="16560" y="16798"/>
                  </a:cubicBezTo>
                  <a:cubicBezTo>
                    <a:pt x="17280" y="13774"/>
                    <a:pt x="18144" y="8806"/>
                    <a:pt x="18720" y="5458"/>
                  </a:cubicBezTo>
                  <a:cubicBezTo>
                    <a:pt x="19296" y="2110"/>
                    <a:pt x="19584" y="382"/>
                    <a:pt x="20016" y="58"/>
                  </a:cubicBezTo>
                  <a:cubicBezTo>
                    <a:pt x="20448" y="-266"/>
                    <a:pt x="21024" y="814"/>
                    <a:pt x="21600" y="1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836765" y="194531"/>
              <a:ext cx="153835" cy="20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789" fill="norm" stroke="1" extrusionOk="0">
                  <a:moveTo>
                    <a:pt x="10706" y="7780"/>
                  </a:moveTo>
                  <a:cubicBezTo>
                    <a:pt x="10414" y="6731"/>
                    <a:pt x="10122" y="5683"/>
                    <a:pt x="9976" y="4215"/>
                  </a:cubicBezTo>
                  <a:cubicBezTo>
                    <a:pt x="9830" y="2747"/>
                    <a:pt x="9830" y="859"/>
                    <a:pt x="9246" y="230"/>
                  </a:cubicBezTo>
                  <a:cubicBezTo>
                    <a:pt x="8663" y="-399"/>
                    <a:pt x="7495" y="230"/>
                    <a:pt x="5744" y="2537"/>
                  </a:cubicBezTo>
                  <a:cubicBezTo>
                    <a:pt x="3992" y="4844"/>
                    <a:pt x="1657" y="8828"/>
                    <a:pt x="636" y="12079"/>
                  </a:cubicBezTo>
                  <a:cubicBezTo>
                    <a:pt x="-386" y="15329"/>
                    <a:pt x="-94" y="17846"/>
                    <a:pt x="928" y="19314"/>
                  </a:cubicBezTo>
                  <a:cubicBezTo>
                    <a:pt x="1949" y="20782"/>
                    <a:pt x="3700" y="21201"/>
                    <a:pt x="5452" y="20362"/>
                  </a:cubicBezTo>
                  <a:cubicBezTo>
                    <a:pt x="7203" y="19523"/>
                    <a:pt x="8955" y="17426"/>
                    <a:pt x="10268" y="15119"/>
                  </a:cubicBezTo>
                  <a:cubicBezTo>
                    <a:pt x="11582" y="12813"/>
                    <a:pt x="12457" y="10296"/>
                    <a:pt x="13041" y="8514"/>
                  </a:cubicBezTo>
                  <a:cubicBezTo>
                    <a:pt x="13625" y="6731"/>
                    <a:pt x="13917" y="5683"/>
                    <a:pt x="14063" y="5787"/>
                  </a:cubicBezTo>
                  <a:cubicBezTo>
                    <a:pt x="14209" y="5892"/>
                    <a:pt x="14209" y="7151"/>
                    <a:pt x="14209" y="9038"/>
                  </a:cubicBezTo>
                  <a:cubicBezTo>
                    <a:pt x="14209" y="10925"/>
                    <a:pt x="14209" y="13442"/>
                    <a:pt x="14209" y="15224"/>
                  </a:cubicBezTo>
                  <a:cubicBezTo>
                    <a:pt x="14209" y="17007"/>
                    <a:pt x="14209" y="18055"/>
                    <a:pt x="14792" y="18894"/>
                  </a:cubicBezTo>
                  <a:cubicBezTo>
                    <a:pt x="15376" y="19733"/>
                    <a:pt x="16544" y="20362"/>
                    <a:pt x="17711" y="20362"/>
                  </a:cubicBezTo>
                  <a:cubicBezTo>
                    <a:pt x="18879" y="20362"/>
                    <a:pt x="20046" y="19733"/>
                    <a:pt x="21214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066799" y="0"/>
              <a:ext cx="127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55"/>
                    <a:pt x="0" y="8509"/>
                    <a:pt x="3600" y="12109"/>
                  </a:cubicBezTo>
                  <a:cubicBezTo>
                    <a:pt x="7200" y="15709"/>
                    <a:pt x="14400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155700" y="193586"/>
              <a:ext cx="425057" cy="28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26" fill="norm" stroke="1" extrusionOk="0">
                  <a:moveTo>
                    <a:pt x="958" y="1699"/>
                  </a:moveTo>
                  <a:cubicBezTo>
                    <a:pt x="638" y="3311"/>
                    <a:pt x="319" y="4923"/>
                    <a:pt x="160" y="6938"/>
                  </a:cubicBezTo>
                  <a:cubicBezTo>
                    <a:pt x="0" y="8953"/>
                    <a:pt x="0" y="11371"/>
                    <a:pt x="0" y="13063"/>
                  </a:cubicBezTo>
                  <a:cubicBezTo>
                    <a:pt x="0" y="14756"/>
                    <a:pt x="0" y="15723"/>
                    <a:pt x="266" y="16207"/>
                  </a:cubicBezTo>
                  <a:cubicBezTo>
                    <a:pt x="532" y="16690"/>
                    <a:pt x="1064" y="16690"/>
                    <a:pt x="1702" y="15481"/>
                  </a:cubicBezTo>
                  <a:cubicBezTo>
                    <a:pt x="2341" y="14272"/>
                    <a:pt x="3086" y="11854"/>
                    <a:pt x="3565" y="10242"/>
                  </a:cubicBezTo>
                  <a:cubicBezTo>
                    <a:pt x="4043" y="8630"/>
                    <a:pt x="4256" y="7825"/>
                    <a:pt x="4522" y="6696"/>
                  </a:cubicBezTo>
                  <a:cubicBezTo>
                    <a:pt x="4788" y="5568"/>
                    <a:pt x="5107" y="4117"/>
                    <a:pt x="5161" y="4036"/>
                  </a:cubicBezTo>
                  <a:cubicBezTo>
                    <a:pt x="5214" y="3956"/>
                    <a:pt x="5001" y="5245"/>
                    <a:pt x="4948" y="7180"/>
                  </a:cubicBezTo>
                  <a:cubicBezTo>
                    <a:pt x="4895" y="9114"/>
                    <a:pt x="5001" y="11693"/>
                    <a:pt x="5214" y="13305"/>
                  </a:cubicBezTo>
                  <a:cubicBezTo>
                    <a:pt x="5427" y="14917"/>
                    <a:pt x="5746" y="15562"/>
                    <a:pt x="6491" y="15481"/>
                  </a:cubicBezTo>
                  <a:cubicBezTo>
                    <a:pt x="7235" y="15401"/>
                    <a:pt x="8406" y="14595"/>
                    <a:pt x="9364" y="13063"/>
                  </a:cubicBezTo>
                  <a:cubicBezTo>
                    <a:pt x="10321" y="11532"/>
                    <a:pt x="11066" y="9275"/>
                    <a:pt x="11438" y="7422"/>
                  </a:cubicBezTo>
                  <a:cubicBezTo>
                    <a:pt x="11811" y="5568"/>
                    <a:pt x="11811" y="4117"/>
                    <a:pt x="11598" y="3633"/>
                  </a:cubicBezTo>
                  <a:cubicBezTo>
                    <a:pt x="11385" y="3150"/>
                    <a:pt x="10960" y="3633"/>
                    <a:pt x="10587" y="4762"/>
                  </a:cubicBezTo>
                  <a:cubicBezTo>
                    <a:pt x="10215" y="5890"/>
                    <a:pt x="9896" y="7663"/>
                    <a:pt x="9736" y="9275"/>
                  </a:cubicBezTo>
                  <a:cubicBezTo>
                    <a:pt x="9576" y="10887"/>
                    <a:pt x="9576" y="12338"/>
                    <a:pt x="9842" y="13225"/>
                  </a:cubicBezTo>
                  <a:cubicBezTo>
                    <a:pt x="10108" y="14111"/>
                    <a:pt x="10640" y="14433"/>
                    <a:pt x="11438" y="14514"/>
                  </a:cubicBezTo>
                  <a:cubicBezTo>
                    <a:pt x="12236" y="14595"/>
                    <a:pt x="13300" y="14433"/>
                    <a:pt x="14418" y="12741"/>
                  </a:cubicBezTo>
                  <a:cubicBezTo>
                    <a:pt x="15535" y="11048"/>
                    <a:pt x="16705" y="7825"/>
                    <a:pt x="17291" y="5729"/>
                  </a:cubicBezTo>
                  <a:cubicBezTo>
                    <a:pt x="17876" y="3633"/>
                    <a:pt x="17876" y="2666"/>
                    <a:pt x="17929" y="1780"/>
                  </a:cubicBezTo>
                  <a:cubicBezTo>
                    <a:pt x="17982" y="893"/>
                    <a:pt x="18089" y="87"/>
                    <a:pt x="17982" y="7"/>
                  </a:cubicBezTo>
                  <a:cubicBezTo>
                    <a:pt x="17876" y="-74"/>
                    <a:pt x="17557" y="571"/>
                    <a:pt x="17503" y="2022"/>
                  </a:cubicBezTo>
                  <a:cubicBezTo>
                    <a:pt x="17450" y="3472"/>
                    <a:pt x="17663" y="5729"/>
                    <a:pt x="18355" y="8147"/>
                  </a:cubicBezTo>
                  <a:cubicBezTo>
                    <a:pt x="19046" y="10565"/>
                    <a:pt x="20217" y="13144"/>
                    <a:pt x="20855" y="14836"/>
                  </a:cubicBezTo>
                  <a:cubicBezTo>
                    <a:pt x="21494" y="16529"/>
                    <a:pt x="21600" y="17335"/>
                    <a:pt x="20802" y="18302"/>
                  </a:cubicBezTo>
                  <a:cubicBezTo>
                    <a:pt x="20004" y="19269"/>
                    <a:pt x="18301" y="20398"/>
                    <a:pt x="16599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0" y="552714"/>
              <a:ext cx="1454201" cy="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88" fill="norm" stroke="1" extrusionOk="0">
                  <a:moveTo>
                    <a:pt x="0" y="21488"/>
                  </a:moveTo>
                  <a:cubicBezTo>
                    <a:pt x="1381" y="21488"/>
                    <a:pt x="2763" y="21488"/>
                    <a:pt x="4097" y="20588"/>
                  </a:cubicBezTo>
                  <a:cubicBezTo>
                    <a:pt x="5431" y="19688"/>
                    <a:pt x="6719" y="17888"/>
                    <a:pt x="7974" y="16088"/>
                  </a:cubicBezTo>
                  <a:cubicBezTo>
                    <a:pt x="9230" y="14288"/>
                    <a:pt x="10455" y="12488"/>
                    <a:pt x="11695" y="10688"/>
                  </a:cubicBezTo>
                  <a:cubicBezTo>
                    <a:pt x="12935" y="8888"/>
                    <a:pt x="14191" y="7088"/>
                    <a:pt x="15431" y="5738"/>
                  </a:cubicBezTo>
                  <a:cubicBezTo>
                    <a:pt x="16671" y="4388"/>
                    <a:pt x="17895" y="3488"/>
                    <a:pt x="18853" y="2588"/>
                  </a:cubicBezTo>
                  <a:cubicBezTo>
                    <a:pt x="19810" y="1688"/>
                    <a:pt x="20501" y="788"/>
                    <a:pt x="20925" y="338"/>
                  </a:cubicBezTo>
                  <a:cubicBezTo>
                    <a:pt x="21349" y="-112"/>
                    <a:pt x="21506" y="-112"/>
                    <a:pt x="21553" y="338"/>
                  </a:cubicBezTo>
                  <a:cubicBezTo>
                    <a:pt x="21600" y="788"/>
                    <a:pt x="21537" y="1688"/>
                    <a:pt x="21474" y="2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65100" y="647964"/>
              <a:ext cx="1270001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1224" y="17357"/>
                    <a:pt x="2448" y="13242"/>
                    <a:pt x="3726" y="10157"/>
                  </a:cubicBezTo>
                  <a:cubicBezTo>
                    <a:pt x="5004" y="7071"/>
                    <a:pt x="6336" y="5014"/>
                    <a:pt x="7632" y="3471"/>
                  </a:cubicBezTo>
                  <a:cubicBezTo>
                    <a:pt x="8928" y="1928"/>
                    <a:pt x="10188" y="900"/>
                    <a:pt x="11556" y="385"/>
                  </a:cubicBezTo>
                  <a:cubicBezTo>
                    <a:pt x="12924" y="-129"/>
                    <a:pt x="14400" y="-129"/>
                    <a:pt x="15966" y="385"/>
                  </a:cubicBezTo>
                  <a:cubicBezTo>
                    <a:pt x="17532" y="900"/>
                    <a:pt x="19188" y="1928"/>
                    <a:pt x="20142" y="2442"/>
                  </a:cubicBezTo>
                  <a:cubicBezTo>
                    <a:pt x="21096" y="2957"/>
                    <a:pt x="21348" y="2957"/>
                    <a:pt x="21600" y="2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1" name="Drawing"/>
          <p:cNvGrpSpPr/>
          <p:nvPr/>
        </p:nvGrpSpPr>
        <p:grpSpPr>
          <a:xfrm>
            <a:off x="859366" y="2385483"/>
            <a:ext cx="11053243" cy="5587031"/>
            <a:chOff x="0" y="0"/>
            <a:chExt cx="11053241" cy="5587030"/>
          </a:xfrm>
        </p:grpSpPr>
        <p:sp>
          <p:nvSpPr>
            <p:cNvPr id="128" name="Line"/>
            <p:cNvSpPr/>
            <p:nvPr/>
          </p:nvSpPr>
          <p:spPr>
            <a:xfrm>
              <a:off x="74083" y="370416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566561" y="164331"/>
              <a:ext cx="155223" cy="38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51" fill="norm" stroke="1" extrusionOk="0">
                  <a:moveTo>
                    <a:pt x="10897" y="4764"/>
                  </a:moveTo>
                  <a:cubicBezTo>
                    <a:pt x="9437" y="7715"/>
                    <a:pt x="7978" y="10666"/>
                    <a:pt x="6519" y="13204"/>
                  </a:cubicBezTo>
                  <a:cubicBezTo>
                    <a:pt x="5059" y="15741"/>
                    <a:pt x="3600" y="17866"/>
                    <a:pt x="2432" y="19282"/>
                  </a:cubicBezTo>
                  <a:cubicBezTo>
                    <a:pt x="1264" y="20699"/>
                    <a:pt x="389" y="21407"/>
                    <a:pt x="97" y="21348"/>
                  </a:cubicBezTo>
                  <a:cubicBezTo>
                    <a:pt x="-195" y="21289"/>
                    <a:pt x="97" y="20463"/>
                    <a:pt x="1994" y="17807"/>
                  </a:cubicBezTo>
                  <a:cubicBezTo>
                    <a:pt x="3891" y="15151"/>
                    <a:pt x="7394" y="10666"/>
                    <a:pt x="9583" y="7833"/>
                  </a:cubicBezTo>
                  <a:cubicBezTo>
                    <a:pt x="11773" y="5000"/>
                    <a:pt x="12648" y="3820"/>
                    <a:pt x="13962" y="2640"/>
                  </a:cubicBezTo>
                  <a:cubicBezTo>
                    <a:pt x="15275" y="1459"/>
                    <a:pt x="17027" y="279"/>
                    <a:pt x="18194" y="43"/>
                  </a:cubicBezTo>
                  <a:cubicBezTo>
                    <a:pt x="19362" y="-193"/>
                    <a:pt x="19946" y="515"/>
                    <a:pt x="20237" y="2935"/>
                  </a:cubicBezTo>
                  <a:cubicBezTo>
                    <a:pt x="20529" y="5355"/>
                    <a:pt x="20529" y="9486"/>
                    <a:pt x="20675" y="12496"/>
                  </a:cubicBezTo>
                  <a:cubicBezTo>
                    <a:pt x="20821" y="15505"/>
                    <a:pt x="21113" y="17394"/>
                    <a:pt x="21405" y="19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632883" y="345016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829733" y="211666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57"/>
                    <a:pt x="0" y="11314"/>
                    <a:pt x="3600" y="14914"/>
                  </a:cubicBezTo>
                  <a:cubicBezTo>
                    <a:pt x="7200" y="18514"/>
                    <a:pt x="144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924983" y="171450"/>
              <a:ext cx="12701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54"/>
                  </a:moveTo>
                  <a:cubicBezTo>
                    <a:pt x="3600" y="777"/>
                    <a:pt x="7200" y="0"/>
                    <a:pt x="7200" y="0"/>
                  </a:cubicBezTo>
                  <a:cubicBezTo>
                    <a:pt x="7200" y="0"/>
                    <a:pt x="3600" y="777"/>
                    <a:pt x="5400" y="3574"/>
                  </a:cubicBezTo>
                  <a:cubicBezTo>
                    <a:pt x="7200" y="6371"/>
                    <a:pt x="14400" y="11188"/>
                    <a:pt x="18000" y="14529"/>
                  </a:cubicBezTo>
                  <a:cubicBezTo>
                    <a:pt x="21600" y="17871"/>
                    <a:pt x="21600" y="197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592527" y="129116"/>
              <a:ext cx="50007" cy="38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23" fill="norm" stroke="1" extrusionOk="0">
                  <a:moveTo>
                    <a:pt x="18562" y="0"/>
                  </a:moveTo>
                  <a:cubicBezTo>
                    <a:pt x="14062" y="2465"/>
                    <a:pt x="9562" y="4930"/>
                    <a:pt x="6412" y="7513"/>
                  </a:cubicBezTo>
                  <a:cubicBezTo>
                    <a:pt x="3262" y="10096"/>
                    <a:pt x="1462" y="12796"/>
                    <a:pt x="562" y="15085"/>
                  </a:cubicBezTo>
                  <a:cubicBezTo>
                    <a:pt x="-338" y="17374"/>
                    <a:pt x="-338" y="19252"/>
                    <a:pt x="1912" y="20309"/>
                  </a:cubicBezTo>
                  <a:cubicBezTo>
                    <a:pt x="4162" y="21365"/>
                    <a:pt x="8662" y="21600"/>
                    <a:pt x="12262" y="21307"/>
                  </a:cubicBezTo>
                  <a:cubicBezTo>
                    <a:pt x="15862" y="21013"/>
                    <a:pt x="18562" y="20191"/>
                    <a:pt x="19912" y="19487"/>
                  </a:cubicBezTo>
                  <a:cubicBezTo>
                    <a:pt x="21262" y="18783"/>
                    <a:pt x="21262" y="18196"/>
                    <a:pt x="21262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540500" y="147987"/>
              <a:ext cx="508434" cy="34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20" fill="norm" stroke="1" extrusionOk="0">
                  <a:moveTo>
                    <a:pt x="3232" y="15118"/>
                  </a:moveTo>
                  <a:cubicBezTo>
                    <a:pt x="2785" y="14721"/>
                    <a:pt x="2339" y="14323"/>
                    <a:pt x="1714" y="13859"/>
                  </a:cubicBezTo>
                  <a:cubicBezTo>
                    <a:pt x="1090" y="13396"/>
                    <a:pt x="286" y="12866"/>
                    <a:pt x="63" y="12402"/>
                  </a:cubicBezTo>
                  <a:cubicBezTo>
                    <a:pt x="-160" y="11938"/>
                    <a:pt x="197" y="11540"/>
                    <a:pt x="1357" y="10480"/>
                  </a:cubicBezTo>
                  <a:cubicBezTo>
                    <a:pt x="2518" y="9420"/>
                    <a:pt x="4481" y="7697"/>
                    <a:pt x="5776" y="6173"/>
                  </a:cubicBezTo>
                  <a:cubicBezTo>
                    <a:pt x="7070" y="4650"/>
                    <a:pt x="7695" y="3324"/>
                    <a:pt x="8052" y="2132"/>
                  </a:cubicBezTo>
                  <a:cubicBezTo>
                    <a:pt x="8409" y="939"/>
                    <a:pt x="8498" y="-121"/>
                    <a:pt x="8498" y="12"/>
                  </a:cubicBezTo>
                  <a:cubicBezTo>
                    <a:pt x="8498" y="144"/>
                    <a:pt x="8409" y="1469"/>
                    <a:pt x="8275" y="4252"/>
                  </a:cubicBezTo>
                  <a:cubicBezTo>
                    <a:pt x="8141" y="7035"/>
                    <a:pt x="7962" y="11275"/>
                    <a:pt x="7828" y="13992"/>
                  </a:cubicBezTo>
                  <a:cubicBezTo>
                    <a:pt x="7695" y="16708"/>
                    <a:pt x="7605" y="17901"/>
                    <a:pt x="7516" y="18829"/>
                  </a:cubicBezTo>
                  <a:cubicBezTo>
                    <a:pt x="7427" y="19756"/>
                    <a:pt x="7338" y="20419"/>
                    <a:pt x="7293" y="20419"/>
                  </a:cubicBezTo>
                  <a:cubicBezTo>
                    <a:pt x="7248" y="20419"/>
                    <a:pt x="7248" y="19756"/>
                    <a:pt x="7382" y="18431"/>
                  </a:cubicBezTo>
                  <a:cubicBezTo>
                    <a:pt x="7516" y="17106"/>
                    <a:pt x="7784" y="15118"/>
                    <a:pt x="8007" y="13793"/>
                  </a:cubicBezTo>
                  <a:cubicBezTo>
                    <a:pt x="8230" y="12468"/>
                    <a:pt x="8409" y="11805"/>
                    <a:pt x="8676" y="11673"/>
                  </a:cubicBezTo>
                  <a:cubicBezTo>
                    <a:pt x="8944" y="11540"/>
                    <a:pt x="9301" y="11938"/>
                    <a:pt x="9703" y="13064"/>
                  </a:cubicBezTo>
                  <a:cubicBezTo>
                    <a:pt x="10104" y="14191"/>
                    <a:pt x="10551" y="16046"/>
                    <a:pt x="10908" y="17305"/>
                  </a:cubicBezTo>
                  <a:cubicBezTo>
                    <a:pt x="11265" y="18564"/>
                    <a:pt x="11533" y="19226"/>
                    <a:pt x="11934" y="19624"/>
                  </a:cubicBezTo>
                  <a:cubicBezTo>
                    <a:pt x="12336" y="20021"/>
                    <a:pt x="12871" y="20154"/>
                    <a:pt x="13452" y="19624"/>
                  </a:cubicBezTo>
                  <a:cubicBezTo>
                    <a:pt x="14032" y="19094"/>
                    <a:pt x="14657" y="17901"/>
                    <a:pt x="15192" y="16510"/>
                  </a:cubicBezTo>
                  <a:cubicBezTo>
                    <a:pt x="15728" y="15118"/>
                    <a:pt x="16174" y="13528"/>
                    <a:pt x="16352" y="12402"/>
                  </a:cubicBezTo>
                  <a:cubicBezTo>
                    <a:pt x="16531" y="11275"/>
                    <a:pt x="16442" y="10613"/>
                    <a:pt x="16174" y="10414"/>
                  </a:cubicBezTo>
                  <a:cubicBezTo>
                    <a:pt x="15906" y="10215"/>
                    <a:pt x="15460" y="10480"/>
                    <a:pt x="14969" y="11872"/>
                  </a:cubicBezTo>
                  <a:cubicBezTo>
                    <a:pt x="14478" y="13263"/>
                    <a:pt x="13942" y="15781"/>
                    <a:pt x="13675" y="17371"/>
                  </a:cubicBezTo>
                  <a:cubicBezTo>
                    <a:pt x="13407" y="18961"/>
                    <a:pt x="13407" y="19624"/>
                    <a:pt x="14255" y="20220"/>
                  </a:cubicBezTo>
                  <a:cubicBezTo>
                    <a:pt x="15103" y="20816"/>
                    <a:pt x="16799" y="21346"/>
                    <a:pt x="18138" y="21413"/>
                  </a:cubicBezTo>
                  <a:cubicBezTo>
                    <a:pt x="19476" y="21479"/>
                    <a:pt x="20458" y="21081"/>
                    <a:pt x="21440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573396" y="192616"/>
              <a:ext cx="199438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31" fill="norm" stroke="1" extrusionOk="0">
                  <a:moveTo>
                    <a:pt x="3688" y="0"/>
                  </a:moveTo>
                  <a:cubicBezTo>
                    <a:pt x="3234" y="3277"/>
                    <a:pt x="2779" y="6554"/>
                    <a:pt x="2551" y="9906"/>
                  </a:cubicBezTo>
                  <a:cubicBezTo>
                    <a:pt x="2324" y="13258"/>
                    <a:pt x="2324" y="16684"/>
                    <a:pt x="2324" y="18770"/>
                  </a:cubicBezTo>
                  <a:cubicBezTo>
                    <a:pt x="2324" y="20855"/>
                    <a:pt x="2324" y="21600"/>
                    <a:pt x="1983" y="21526"/>
                  </a:cubicBezTo>
                  <a:cubicBezTo>
                    <a:pt x="1642" y="21451"/>
                    <a:pt x="960" y="20557"/>
                    <a:pt x="505" y="19514"/>
                  </a:cubicBezTo>
                  <a:cubicBezTo>
                    <a:pt x="50" y="18472"/>
                    <a:pt x="-177" y="17280"/>
                    <a:pt x="164" y="16461"/>
                  </a:cubicBezTo>
                  <a:cubicBezTo>
                    <a:pt x="505" y="15641"/>
                    <a:pt x="1415" y="15194"/>
                    <a:pt x="3461" y="14375"/>
                  </a:cubicBezTo>
                  <a:cubicBezTo>
                    <a:pt x="5507" y="13556"/>
                    <a:pt x="8690" y="12364"/>
                    <a:pt x="11078" y="11098"/>
                  </a:cubicBezTo>
                  <a:cubicBezTo>
                    <a:pt x="13465" y="9832"/>
                    <a:pt x="15057" y="8491"/>
                    <a:pt x="16307" y="7076"/>
                  </a:cubicBezTo>
                  <a:cubicBezTo>
                    <a:pt x="17558" y="5661"/>
                    <a:pt x="18467" y="4171"/>
                    <a:pt x="18922" y="3873"/>
                  </a:cubicBezTo>
                  <a:cubicBezTo>
                    <a:pt x="19377" y="3575"/>
                    <a:pt x="19377" y="4469"/>
                    <a:pt x="19149" y="7001"/>
                  </a:cubicBezTo>
                  <a:cubicBezTo>
                    <a:pt x="18922" y="9534"/>
                    <a:pt x="18467" y="13705"/>
                    <a:pt x="18240" y="16237"/>
                  </a:cubicBezTo>
                  <a:cubicBezTo>
                    <a:pt x="18012" y="18770"/>
                    <a:pt x="18012" y="19663"/>
                    <a:pt x="18581" y="20259"/>
                  </a:cubicBezTo>
                  <a:cubicBezTo>
                    <a:pt x="19149" y="20855"/>
                    <a:pt x="20286" y="21153"/>
                    <a:pt x="2142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976033" y="262466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17"/>
                    <a:pt x="7200" y="9834"/>
                    <a:pt x="3600" y="13434"/>
                  </a:cubicBezTo>
                  <a:cubicBezTo>
                    <a:pt x="0" y="17034"/>
                    <a:pt x="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846587" y="237066"/>
              <a:ext cx="29454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1104" y="21600"/>
                  </a:moveTo>
                  <a:cubicBezTo>
                    <a:pt x="487" y="19200"/>
                    <a:pt x="-130" y="16800"/>
                    <a:pt x="24" y="15600"/>
                  </a:cubicBezTo>
                  <a:cubicBezTo>
                    <a:pt x="179" y="14400"/>
                    <a:pt x="1104" y="14400"/>
                    <a:pt x="3959" y="12800"/>
                  </a:cubicBezTo>
                  <a:cubicBezTo>
                    <a:pt x="6813" y="11200"/>
                    <a:pt x="11596" y="8000"/>
                    <a:pt x="14836" y="5600"/>
                  </a:cubicBezTo>
                  <a:cubicBezTo>
                    <a:pt x="18076" y="3200"/>
                    <a:pt x="19773" y="160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733800" y="357716"/>
              <a:ext cx="171451" cy="17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74" fill="norm" stroke="1" extrusionOk="0">
                  <a:moveTo>
                    <a:pt x="527" y="0"/>
                  </a:moveTo>
                  <a:cubicBezTo>
                    <a:pt x="263" y="5657"/>
                    <a:pt x="0" y="11314"/>
                    <a:pt x="0" y="14786"/>
                  </a:cubicBezTo>
                  <a:cubicBezTo>
                    <a:pt x="0" y="18257"/>
                    <a:pt x="263" y="19543"/>
                    <a:pt x="1185" y="19543"/>
                  </a:cubicBezTo>
                  <a:cubicBezTo>
                    <a:pt x="2107" y="19543"/>
                    <a:pt x="3688" y="18257"/>
                    <a:pt x="4741" y="16971"/>
                  </a:cubicBezTo>
                  <a:cubicBezTo>
                    <a:pt x="5795" y="15686"/>
                    <a:pt x="6322" y="14400"/>
                    <a:pt x="6980" y="14271"/>
                  </a:cubicBezTo>
                  <a:cubicBezTo>
                    <a:pt x="7639" y="14143"/>
                    <a:pt x="8429" y="15171"/>
                    <a:pt x="9351" y="16586"/>
                  </a:cubicBezTo>
                  <a:cubicBezTo>
                    <a:pt x="10273" y="18000"/>
                    <a:pt x="11327" y="19800"/>
                    <a:pt x="12512" y="20700"/>
                  </a:cubicBezTo>
                  <a:cubicBezTo>
                    <a:pt x="13698" y="21600"/>
                    <a:pt x="15015" y="21600"/>
                    <a:pt x="16595" y="19543"/>
                  </a:cubicBezTo>
                  <a:cubicBezTo>
                    <a:pt x="18176" y="17486"/>
                    <a:pt x="20020" y="13371"/>
                    <a:pt x="20810" y="10543"/>
                  </a:cubicBezTo>
                  <a:cubicBezTo>
                    <a:pt x="21600" y="7714"/>
                    <a:pt x="21337" y="6171"/>
                    <a:pt x="2107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985683" y="313382"/>
              <a:ext cx="190501" cy="19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10219"/>
                  </a:moveTo>
                  <a:cubicBezTo>
                    <a:pt x="2880" y="7718"/>
                    <a:pt x="5760" y="5217"/>
                    <a:pt x="7440" y="3398"/>
                  </a:cubicBezTo>
                  <a:cubicBezTo>
                    <a:pt x="9120" y="1579"/>
                    <a:pt x="9600" y="442"/>
                    <a:pt x="9240" y="101"/>
                  </a:cubicBezTo>
                  <a:cubicBezTo>
                    <a:pt x="8880" y="-240"/>
                    <a:pt x="7680" y="215"/>
                    <a:pt x="5880" y="2488"/>
                  </a:cubicBezTo>
                  <a:cubicBezTo>
                    <a:pt x="4080" y="4762"/>
                    <a:pt x="1680" y="8855"/>
                    <a:pt x="960" y="12379"/>
                  </a:cubicBezTo>
                  <a:cubicBezTo>
                    <a:pt x="240" y="15903"/>
                    <a:pt x="1200" y="18859"/>
                    <a:pt x="3960" y="20109"/>
                  </a:cubicBezTo>
                  <a:cubicBezTo>
                    <a:pt x="6720" y="21360"/>
                    <a:pt x="11280" y="20905"/>
                    <a:pt x="14520" y="20223"/>
                  </a:cubicBezTo>
                  <a:cubicBezTo>
                    <a:pt x="17760" y="19541"/>
                    <a:pt x="19680" y="18632"/>
                    <a:pt x="21600" y="17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557183" y="119502"/>
              <a:ext cx="165101" cy="40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3567"/>
                  </a:moveTo>
                  <a:cubicBezTo>
                    <a:pt x="277" y="2662"/>
                    <a:pt x="554" y="1757"/>
                    <a:pt x="1108" y="1079"/>
                  </a:cubicBezTo>
                  <a:cubicBezTo>
                    <a:pt x="1662" y="400"/>
                    <a:pt x="2492" y="-52"/>
                    <a:pt x="3323" y="5"/>
                  </a:cubicBezTo>
                  <a:cubicBezTo>
                    <a:pt x="4154" y="61"/>
                    <a:pt x="4985" y="627"/>
                    <a:pt x="5538" y="2662"/>
                  </a:cubicBezTo>
                  <a:cubicBezTo>
                    <a:pt x="6092" y="4698"/>
                    <a:pt x="6369" y="8203"/>
                    <a:pt x="6508" y="11370"/>
                  </a:cubicBezTo>
                  <a:cubicBezTo>
                    <a:pt x="6646" y="14536"/>
                    <a:pt x="6646" y="17364"/>
                    <a:pt x="6646" y="19060"/>
                  </a:cubicBezTo>
                  <a:cubicBezTo>
                    <a:pt x="6646" y="20756"/>
                    <a:pt x="6646" y="21322"/>
                    <a:pt x="6646" y="21322"/>
                  </a:cubicBezTo>
                  <a:cubicBezTo>
                    <a:pt x="6646" y="21322"/>
                    <a:pt x="6646" y="20756"/>
                    <a:pt x="6923" y="19230"/>
                  </a:cubicBezTo>
                  <a:cubicBezTo>
                    <a:pt x="7200" y="17703"/>
                    <a:pt x="7754" y="15215"/>
                    <a:pt x="8308" y="13632"/>
                  </a:cubicBezTo>
                  <a:cubicBezTo>
                    <a:pt x="8862" y="12049"/>
                    <a:pt x="9415" y="11370"/>
                    <a:pt x="10385" y="10918"/>
                  </a:cubicBezTo>
                  <a:cubicBezTo>
                    <a:pt x="11354" y="10465"/>
                    <a:pt x="12738" y="10239"/>
                    <a:pt x="13846" y="10352"/>
                  </a:cubicBezTo>
                  <a:cubicBezTo>
                    <a:pt x="14954" y="10465"/>
                    <a:pt x="15785" y="10918"/>
                    <a:pt x="17031" y="12840"/>
                  </a:cubicBezTo>
                  <a:cubicBezTo>
                    <a:pt x="18277" y="14763"/>
                    <a:pt x="19938" y="18155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757866" y="336149"/>
              <a:ext cx="104118" cy="15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63" fill="norm" stroke="1" extrusionOk="0">
                  <a:moveTo>
                    <a:pt x="18658" y="4725"/>
                  </a:moveTo>
                  <a:cubicBezTo>
                    <a:pt x="18658" y="3266"/>
                    <a:pt x="18658" y="1806"/>
                    <a:pt x="17146" y="931"/>
                  </a:cubicBezTo>
                  <a:cubicBezTo>
                    <a:pt x="15634" y="55"/>
                    <a:pt x="12610" y="-237"/>
                    <a:pt x="10234" y="201"/>
                  </a:cubicBezTo>
                  <a:cubicBezTo>
                    <a:pt x="7858" y="639"/>
                    <a:pt x="6130" y="1806"/>
                    <a:pt x="4402" y="4141"/>
                  </a:cubicBezTo>
                  <a:cubicBezTo>
                    <a:pt x="2674" y="6477"/>
                    <a:pt x="946" y="9979"/>
                    <a:pt x="298" y="12460"/>
                  </a:cubicBezTo>
                  <a:cubicBezTo>
                    <a:pt x="-350" y="14941"/>
                    <a:pt x="82" y="16401"/>
                    <a:pt x="1378" y="17422"/>
                  </a:cubicBezTo>
                  <a:cubicBezTo>
                    <a:pt x="2674" y="18444"/>
                    <a:pt x="4834" y="19028"/>
                    <a:pt x="7210" y="18006"/>
                  </a:cubicBezTo>
                  <a:cubicBezTo>
                    <a:pt x="9586" y="16985"/>
                    <a:pt x="12178" y="14358"/>
                    <a:pt x="13906" y="12022"/>
                  </a:cubicBezTo>
                  <a:cubicBezTo>
                    <a:pt x="15634" y="9687"/>
                    <a:pt x="16498" y="7644"/>
                    <a:pt x="16930" y="8082"/>
                  </a:cubicBezTo>
                  <a:cubicBezTo>
                    <a:pt x="17362" y="8520"/>
                    <a:pt x="17362" y="11439"/>
                    <a:pt x="18010" y="14066"/>
                  </a:cubicBezTo>
                  <a:cubicBezTo>
                    <a:pt x="18658" y="16693"/>
                    <a:pt x="19954" y="19028"/>
                    <a:pt x="2125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931833" y="313266"/>
              <a:ext cx="152401" cy="18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5697"/>
                  </a:moveTo>
                  <a:cubicBezTo>
                    <a:pt x="600" y="9732"/>
                    <a:pt x="1200" y="13767"/>
                    <a:pt x="2100" y="16497"/>
                  </a:cubicBezTo>
                  <a:cubicBezTo>
                    <a:pt x="3000" y="19226"/>
                    <a:pt x="4200" y="20651"/>
                    <a:pt x="5550" y="21125"/>
                  </a:cubicBezTo>
                  <a:cubicBezTo>
                    <a:pt x="6900" y="21600"/>
                    <a:pt x="8400" y="21125"/>
                    <a:pt x="10500" y="18040"/>
                  </a:cubicBezTo>
                  <a:cubicBezTo>
                    <a:pt x="12600" y="14954"/>
                    <a:pt x="15300" y="9257"/>
                    <a:pt x="17250" y="5815"/>
                  </a:cubicBezTo>
                  <a:cubicBezTo>
                    <a:pt x="19200" y="2374"/>
                    <a:pt x="20400" y="1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076532" y="313375"/>
              <a:ext cx="160102" cy="17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12" fill="norm" stroke="1" extrusionOk="0">
                  <a:moveTo>
                    <a:pt x="3545" y="13873"/>
                  </a:moveTo>
                  <a:cubicBezTo>
                    <a:pt x="5789" y="12073"/>
                    <a:pt x="8034" y="10273"/>
                    <a:pt x="9717" y="8473"/>
                  </a:cubicBezTo>
                  <a:cubicBezTo>
                    <a:pt x="11400" y="6673"/>
                    <a:pt x="12522" y="4873"/>
                    <a:pt x="13083" y="3330"/>
                  </a:cubicBezTo>
                  <a:cubicBezTo>
                    <a:pt x="13644" y="1787"/>
                    <a:pt x="13644" y="501"/>
                    <a:pt x="12943" y="116"/>
                  </a:cubicBezTo>
                  <a:cubicBezTo>
                    <a:pt x="12241" y="-270"/>
                    <a:pt x="10839" y="244"/>
                    <a:pt x="8595" y="2687"/>
                  </a:cubicBezTo>
                  <a:cubicBezTo>
                    <a:pt x="6350" y="5130"/>
                    <a:pt x="3265" y="9501"/>
                    <a:pt x="1582" y="12330"/>
                  </a:cubicBezTo>
                  <a:cubicBezTo>
                    <a:pt x="-101" y="15159"/>
                    <a:pt x="-382" y="16444"/>
                    <a:pt x="460" y="17859"/>
                  </a:cubicBezTo>
                  <a:cubicBezTo>
                    <a:pt x="1301" y="19273"/>
                    <a:pt x="3265" y="20816"/>
                    <a:pt x="6912" y="21073"/>
                  </a:cubicBezTo>
                  <a:cubicBezTo>
                    <a:pt x="10558" y="21330"/>
                    <a:pt x="15888" y="20301"/>
                    <a:pt x="21218" y="19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880718" y="251564"/>
              <a:ext cx="105216" cy="24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31" fill="norm" stroke="1" extrusionOk="0">
                  <a:moveTo>
                    <a:pt x="21053" y="2058"/>
                  </a:moveTo>
                  <a:cubicBezTo>
                    <a:pt x="19782" y="1320"/>
                    <a:pt x="18512" y="581"/>
                    <a:pt x="16818" y="212"/>
                  </a:cubicBezTo>
                  <a:cubicBezTo>
                    <a:pt x="15124" y="-157"/>
                    <a:pt x="13006" y="-157"/>
                    <a:pt x="10041" y="1135"/>
                  </a:cubicBezTo>
                  <a:cubicBezTo>
                    <a:pt x="7077" y="2428"/>
                    <a:pt x="3265" y="5012"/>
                    <a:pt x="1359" y="6766"/>
                  </a:cubicBezTo>
                  <a:cubicBezTo>
                    <a:pt x="-547" y="8520"/>
                    <a:pt x="-547" y="9443"/>
                    <a:pt x="1994" y="10828"/>
                  </a:cubicBezTo>
                  <a:cubicBezTo>
                    <a:pt x="4535" y="12212"/>
                    <a:pt x="9618" y="14058"/>
                    <a:pt x="12582" y="15535"/>
                  </a:cubicBezTo>
                  <a:cubicBezTo>
                    <a:pt x="15547" y="17012"/>
                    <a:pt x="16394" y="18120"/>
                    <a:pt x="15971" y="19043"/>
                  </a:cubicBezTo>
                  <a:cubicBezTo>
                    <a:pt x="15547" y="19966"/>
                    <a:pt x="13853" y="20705"/>
                    <a:pt x="11735" y="21074"/>
                  </a:cubicBezTo>
                  <a:cubicBezTo>
                    <a:pt x="9618" y="21443"/>
                    <a:pt x="7077" y="21443"/>
                    <a:pt x="5806" y="20889"/>
                  </a:cubicBezTo>
                  <a:cubicBezTo>
                    <a:pt x="4535" y="20335"/>
                    <a:pt x="4535" y="19228"/>
                    <a:pt x="4747" y="18212"/>
                  </a:cubicBezTo>
                  <a:cubicBezTo>
                    <a:pt x="4959" y="17197"/>
                    <a:pt x="5382" y="16274"/>
                    <a:pt x="5806" y="15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004983" y="292204"/>
              <a:ext cx="241301" cy="17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3" fill="norm" stroke="1" extrusionOk="0">
                  <a:moveTo>
                    <a:pt x="0" y="8333"/>
                  </a:moveTo>
                  <a:cubicBezTo>
                    <a:pt x="947" y="8824"/>
                    <a:pt x="1895" y="9315"/>
                    <a:pt x="2842" y="9192"/>
                  </a:cubicBezTo>
                  <a:cubicBezTo>
                    <a:pt x="3789" y="9069"/>
                    <a:pt x="4737" y="8333"/>
                    <a:pt x="5589" y="7228"/>
                  </a:cubicBezTo>
                  <a:cubicBezTo>
                    <a:pt x="6442" y="6124"/>
                    <a:pt x="7200" y="4651"/>
                    <a:pt x="7579" y="3301"/>
                  </a:cubicBezTo>
                  <a:cubicBezTo>
                    <a:pt x="7958" y="1951"/>
                    <a:pt x="7958" y="724"/>
                    <a:pt x="7484" y="233"/>
                  </a:cubicBezTo>
                  <a:cubicBezTo>
                    <a:pt x="7011" y="-258"/>
                    <a:pt x="6063" y="-13"/>
                    <a:pt x="4926" y="1337"/>
                  </a:cubicBezTo>
                  <a:cubicBezTo>
                    <a:pt x="3789" y="2687"/>
                    <a:pt x="2463" y="5142"/>
                    <a:pt x="1800" y="8333"/>
                  </a:cubicBezTo>
                  <a:cubicBezTo>
                    <a:pt x="1137" y="11524"/>
                    <a:pt x="1137" y="15451"/>
                    <a:pt x="2274" y="17906"/>
                  </a:cubicBezTo>
                  <a:cubicBezTo>
                    <a:pt x="3411" y="20360"/>
                    <a:pt x="5684" y="21342"/>
                    <a:pt x="8337" y="20115"/>
                  </a:cubicBezTo>
                  <a:cubicBezTo>
                    <a:pt x="10989" y="18887"/>
                    <a:pt x="14021" y="15451"/>
                    <a:pt x="15821" y="12751"/>
                  </a:cubicBezTo>
                  <a:cubicBezTo>
                    <a:pt x="17621" y="10051"/>
                    <a:pt x="18189" y="8087"/>
                    <a:pt x="18474" y="6247"/>
                  </a:cubicBezTo>
                  <a:cubicBezTo>
                    <a:pt x="18758" y="4406"/>
                    <a:pt x="18758" y="2687"/>
                    <a:pt x="18284" y="1828"/>
                  </a:cubicBezTo>
                  <a:cubicBezTo>
                    <a:pt x="17811" y="969"/>
                    <a:pt x="16863" y="969"/>
                    <a:pt x="15726" y="2197"/>
                  </a:cubicBezTo>
                  <a:cubicBezTo>
                    <a:pt x="14589" y="3424"/>
                    <a:pt x="13263" y="5878"/>
                    <a:pt x="12505" y="8578"/>
                  </a:cubicBezTo>
                  <a:cubicBezTo>
                    <a:pt x="11747" y="11278"/>
                    <a:pt x="11558" y="14224"/>
                    <a:pt x="11842" y="16187"/>
                  </a:cubicBezTo>
                  <a:cubicBezTo>
                    <a:pt x="12126" y="18151"/>
                    <a:pt x="12884" y="19133"/>
                    <a:pt x="14589" y="19256"/>
                  </a:cubicBezTo>
                  <a:cubicBezTo>
                    <a:pt x="16295" y="19378"/>
                    <a:pt x="18947" y="18642"/>
                    <a:pt x="21600" y="17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287710" y="293878"/>
              <a:ext cx="104674" cy="18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153" fill="norm" stroke="1" extrusionOk="0">
                  <a:moveTo>
                    <a:pt x="9499" y="3679"/>
                  </a:moveTo>
                  <a:cubicBezTo>
                    <a:pt x="7382" y="4164"/>
                    <a:pt x="5264" y="4650"/>
                    <a:pt x="3570" y="6955"/>
                  </a:cubicBezTo>
                  <a:cubicBezTo>
                    <a:pt x="1876" y="9261"/>
                    <a:pt x="605" y="13387"/>
                    <a:pt x="182" y="16178"/>
                  </a:cubicBezTo>
                  <a:cubicBezTo>
                    <a:pt x="-242" y="18969"/>
                    <a:pt x="182" y="20425"/>
                    <a:pt x="393" y="20546"/>
                  </a:cubicBezTo>
                  <a:cubicBezTo>
                    <a:pt x="605" y="20668"/>
                    <a:pt x="605" y="19454"/>
                    <a:pt x="1452" y="16542"/>
                  </a:cubicBezTo>
                  <a:cubicBezTo>
                    <a:pt x="2299" y="13629"/>
                    <a:pt x="3993" y="9018"/>
                    <a:pt x="5476" y="5984"/>
                  </a:cubicBezTo>
                  <a:cubicBezTo>
                    <a:pt x="6958" y="2951"/>
                    <a:pt x="8229" y="1495"/>
                    <a:pt x="9923" y="645"/>
                  </a:cubicBezTo>
                  <a:cubicBezTo>
                    <a:pt x="11617" y="-204"/>
                    <a:pt x="13734" y="-447"/>
                    <a:pt x="15852" y="1373"/>
                  </a:cubicBezTo>
                  <a:cubicBezTo>
                    <a:pt x="17970" y="3193"/>
                    <a:pt x="20087" y="7077"/>
                    <a:pt x="20723" y="10717"/>
                  </a:cubicBezTo>
                  <a:cubicBezTo>
                    <a:pt x="21358" y="14357"/>
                    <a:pt x="20511" y="17755"/>
                    <a:pt x="19664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807438" y="276982"/>
              <a:ext cx="80196" cy="21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081" fill="norm" stroke="1" extrusionOk="0">
                  <a:moveTo>
                    <a:pt x="20984" y="6171"/>
                  </a:moveTo>
                  <a:cubicBezTo>
                    <a:pt x="20430" y="5112"/>
                    <a:pt x="19876" y="4053"/>
                    <a:pt x="19046" y="2994"/>
                  </a:cubicBezTo>
                  <a:cubicBezTo>
                    <a:pt x="18215" y="1936"/>
                    <a:pt x="17107" y="877"/>
                    <a:pt x="15169" y="347"/>
                  </a:cubicBezTo>
                  <a:cubicBezTo>
                    <a:pt x="13230" y="-182"/>
                    <a:pt x="10461" y="-182"/>
                    <a:pt x="7415" y="877"/>
                  </a:cubicBezTo>
                  <a:cubicBezTo>
                    <a:pt x="4369" y="1936"/>
                    <a:pt x="1046" y="4053"/>
                    <a:pt x="215" y="6065"/>
                  </a:cubicBezTo>
                  <a:cubicBezTo>
                    <a:pt x="-616" y="8077"/>
                    <a:pt x="1046" y="9983"/>
                    <a:pt x="3815" y="11677"/>
                  </a:cubicBezTo>
                  <a:cubicBezTo>
                    <a:pt x="6584" y="13371"/>
                    <a:pt x="10461" y="14853"/>
                    <a:pt x="12399" y="16230"/>
                  </a:cubicBezTo>
                  <a:cubicBezTo>
                    <a:pt x="14338" y="17606"/>
                    <a:pt x="14338" y="18877"/>
                    <a:pt x="12122" y="19830"/>
                  </a:cubicBezTo>
                  <a:cubicBezTo>
                    <a:pt x="9907" y="20783"/>
                    <a:pt x="5476" y="21418"/>
                    <a:pt x="2984" y="20889"/>
                  </a:cubicBezTo>
                  <a:cubicBezTo>
                    <a:pt x="492" y="20359"/>
                    <a:pt x="-62" y="18665"/>
                    <a:pt x="492" y="17289"/>
                  </a:cubicBezTo>
                  <a:cubicBezTo>
                    <a:pt x="1046" y="15912"/>
                    <a:pt x="2707" y="14853"/>
                    <a:pt x="4369" y="13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936438" y="325966"/>
              <a:ext cx="101133" cy="13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155" fill="norm" stroke="1" extrusionOk="0">
                  <a:moveTo>
                    <a:pt x="9293" y="0"/>
                  </a:moveTo>
                  <a:cubicBezTo>
                    <a:pt x="7176" y="0"/>
                    <a:pt x="5058" y="0"/>
                    <a:pt x="3576" y="1012"/>
                  </a:cubicBezTo>
                  <a:cubicBezTo>
                    <a:pt x="2093" y="2025"/>
                    <a:pt x="1246" y="4050"/>
                    <a:pt x="611" y="6750"/>
                  </a:cubicBezTo>
                  <a:cubicBezTo>
                    <a:pt x="-24" y="9450"/>
                    <a:pt x="-448" y="12825"/>
                    <a:pt x="823" y="15862"/>
                  </a:cubicBezTo>
                  <a:cubicBezTo>
                    <a:pt x="2093" y="18900"/>
                    <a:pt x="5058" y="21600"/>
                    <a:pt x="8870" y="21094"/>
                  </a:cubicBezTo>
                  <a:cubicBezTo>
                    <a:pt x="12681" y="20588"/>
                    <a:pt x="17340" y="16875"/>
                    <a:pt x="19246" y="12994"/>
                  </a:cubicBezTo>
                  <a:cubicBezTo>
                    <a:pt x="21152" y="9112"/>
                    <a:pt x="20305" y="5062"/>
                    <a:pt x="16705" y="2869"/>
                  </a:cubicBezTo>
                  <a:cubicBezTo>
                    <a:pt x="13105" y="675"/>
                    <a:pt x="6752" y="337"/>
                    <a:pt x="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7370233" y="101292"/>
              <a:ext cx="44990" cy="40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03" fill="norm" stroke="1" extrusionOk="0">
                  <a:moveTo>
                    <a:pt x="0" y="4200"/>
                  </a:moveTo>
                  <a:cubicBezTo>
                    <a:pt x="5891" y="3296"/>
                    <a:pt x="11782" y="2391"/>
                    <a:pt x="15709" y="1599"/>
                  </a:cubicBezTo>
                  <a:cubicBezTo>
                    <a:pt x="19636" y="808"/>
                    <a:pt x="21600" y="129"/>
                    <a:pt x="20618" y="16"/>
                  </a:cubicBezTo>
                  <a:cubicBezTo>
                    <a:pt x="19636" y="-97"/>
                    <a:pt x="15709" y="355"/>
                    <a:pt x="11291" y="1939"/>
                  </a:cubicBezTo>
                  <a:cubicBezTo>
                    <a:pt x="6873" y="3522"/>
                    <a:pt x="1964" y="6236"/>
                    <a:pt x="1473" y="9402"/>
                  </a:cubicBezTo>
                  <a:cubicBezTo>
                    <a:pt x="982" y="12569"/>
                    <a:pt x="4909" y="16188"/>
                    <a:pt x="6382" y="18280"/>
                  </a:cubicBezTo>
                  <a:cubicBezTo>
                    <a:pt x="7855" y="20372"/>
                    <a:pt x="6873" y="20938"/>
                    <a:pt x="5891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296363" y="337343"/>
              <a:ext cx="238971" cy="12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21" fill="norm" stroke="1" extrusionOk="0">
                  <a:moveTo>
                    <a:pt x="928" y="14850"/>
                  </a:moveTo>
                  <a:cubicBezTo>
                    <a:pt x="359" y="12760"/>
                    <a:pt x="-209" y="10669"/>
                    <a:pt x="75" y="9450"/>
                  </a:cubicBezTo>
                  <a:cubicBezTo>
                    <a:pt x="359" y="8231"/>
                    <a:pt x="1496" y="7882"/>
                    <a:pt x="4528" y="7708"/>
                  </a:cubicBezTo>
                  <a:cubicBezTo>
                    <a:pt x="7559" y="7534"/>
                    <a:pt x="12486" y="7534"/>
                    <a:pt x="15328" y="7011"/>
                  </a:cubicBezTo>
                  <a:cubicBezTo>
                    <a:pt x="18170" y="6489"/>
                    <a:pt x="18928" y="5444"/>
                    <a:pt x="18928" y="4224"/>
                  </a:cubicBezTo>
                  <a:cubicBezTo>
                    <a:pt x="18928" y="3005"/>
                    <a:pt x="18170" y="1611"/>
                    <a:pt x="16938" y="740"/>
                  </a:cubicBezTo>
                  <a:cubicBezTo>
                    <a:pt x="15707" y="-131"/>
                    <a:pt x="14002" y="-479"/>
                    <a:pt x="12770" y="1089"/>
                  </a:cubicBezTo>
                  <a:cubicBezTo>
                    <a:pt x="11538" y="2656"/>
                    <a:pt x="10780" y="6140"/>
                    <a:pt x="10402" y="8753"/>
                  </a:cubicBezTo>
                  <a:cubicBezTo>
                    <a:pt x="10023" y="11366"/>
                    <a:pt x="10023" y="13108"/>
                    <a:pt x="10402" y="14502"/>
                  </a:cubicBezTo>
                  <a:cubicBezTo>
                    <a:pt x="10780" y="15895"/>
                    <a:pt x="11538" y="16940"/>
                    <a:pt x="12391" y="17289"/>
                  </a:cubicBezTo>
                  <a:cubicBezTo>
                    <a:pt x="13244" y="17637"/>
                    <a:pt x="14191" y="17289"/>
                    <a:pt x="14949" y="15721"/>
                  </a:cubicBezTo>
                  <a:cubicBezTo>
                    <a:pt x="15707" y="14153"/>
                    <a:pt x="16275" y="11366"/>
                    <a:pt x="16844" y="11366"/>
                  </a:cubicBezTo>
                  <a:cubicBezTo>
                    <a:pt x="17412" y="11366"/>
                    <a:pt x="17980" y="14153"/>
                    <a:pt x="18738" y="16244"/>
                  </a:cubicBezTo>
                  <a:cubicBezTo>
                    <a:pt x="19496" y="18334"/>
                    <a:pt x="20444" y="19727"/>
                    <a:pt x="21391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560733" y="325966"/>
              <a:ext cx="120651" cy="19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3522"/>
                  </a:moveTo>
                  <a:cubicBezTo>
                    <a:pt x="1895" y="3522"/>
                    <a:pt x="3789" y="3522"/>
                    <a:pt x="6442" y="5283"/>
                  </a:cubicBezTo>
                  <a:cubicBezTo>
                    <a:pt x="9095" y="7043"/>
                    <a:pt x="12505" y="10565"/>
                    <a:pt x="14211" y="12913"/>
                  </a:cubicBezTo>
                  <a:cubicBezTo>
                    <a:pt x="15916" y="15261"/>
                    <a:pt x="15916" y="16435"/>
                    <a:pt x="15726" y="17609"/>
                  </a:cubicBezTo>
                  <a:cubicBezTo>
                    <a:pt x="15537" y="18783"/>
                    <a:pt x="15158" y="19957"/>
                    <a:pt x="14021" y="20661"/>
                  </a:cubicBezTo>
                  <a:cubicBezTo>
                    <a:pt x="12884" y="21365"/>
                    <a:pt x="10989" y="21600"/>
                    <a:pt x="9663" y="20543"/>
                  </a:cubicBezTo>
                  <a:cubicBezTo>
                    <a:pt x="8337" y="19487"/>
                    <a:pt x="7579" y="17139"/>
                    <a:pt x="8337" y="13970"/>
                  </a:cubicBezTo>
                  <a:cubicBezTo>
                    <a:pt x="9095" y="10800"/>
                    <a:pt x="11368" y="6809"/>
                    <a:pt x="13832" y="4343"/>
                  </a:cubicBezTo>
                  <a:cubicBezTo>
                    <a:pt x="16295" y="1878"/>
                    <a:pt x="18947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8257292" y="317361"/>
              <a:ext cx="108825" cy="18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0778" fill="norm" stroke="1" extrusionOk="0">
                  <a:moveTo>
                    <a:pt x="16268" y="2338"/>
                  </a:moveTo>
                  <a:cubicBezTo>
                    <a:pt x="15046" y="1409"/>
                    <a:pt x="13823" y="480"/>
                    <a:pt x="12193" y="131"/>
                  </a:cubicBezTo>
                  <a:cubicBezTo>
                    <a:pt x="10563" y="-217"/>
                    <a:pt x="8525" y="15"/>
                    <a:pt x="6284" y="2222"/>
                  </a:cubicBezTo>
                  <a:cubicBezTo>
                    <a:pt x="4042" y="4428"/>
                    <a:pt x="1597" y="8609"/>
                    <a:pt x="578" y="11977"/>
                  </a:cubicBezTo>
                  <a:cubicBezTo>
                    <a:pt x="-441" y="15344"/>
                    <a:pt x="-33" y="17899"/>
                    <a:pt x="1189" y="19409"/>
                  </a:cubicBezTo>
                  <a:cubicBezTo>
                    <a:pt x="2412" y="20918"/>
                    <a:pt x="4450" y="21383"/>
                    <a:pt x="7914" y="19757"/>
                  </a:cubicBezTo>
                  <a:cubicBezTo>
                    <a:pt x="11378" y="18131"/>
                    <a:pt x="16268" y="14415"/>
                    <a:pt x="18714" y="11628"/>
                  </a:cubicBezTo>
                  <a:cubicBezTo>
                    <a:pt x="21159" y="8841"/>
                    <a:pt x="21159" y="6983"/>
                    <a:pt x="20751" y="5473"/>
                  </a:cubicBezTo>
                  <a:cubicBezTo>
                    <a:pt x="20344" y="3964"/>
                    <a:pt x="19529" y="2802"/>
                    <a:pt x="18306" y="2454"/>
                  </a:cubicBezTo>
                  <a:cubicBezTo>
                    <a:pt x="17084" y="2106"/>
                    <a:pt x="15453" y="2570"/>
                    <a:pt x="13823" y="3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421466" y="291964"/>
              <a:ext cx="123518" cy="19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184" fill="norm" stroke="1" extrusionOk="0">
                  <a:moveTo>
                    <a:pt x="3791" y="3652"/>
                  </a:moveTo>
                  <a:cubicBezTo>
                    <a:pt x="3425" y="8654"/>
                    <a:pt x="3059" y="13656"/>
                    <a:pt x="2327" y="16840"/>
                  </a:cubicBezTo>
                  <a:cubicBezTo>
                    <a:pt x="1595" y="20023"/>
                    <a:pt x="496" y="21387"/>
                    <a:pt x="130" y="21160"/>
                  </a:cubicBezTo>
                  <a:cubicBezTo>
                    <a:pt x="-236" y="20932"/>
                    <a:pt x="130" y="19113"/>
                    <a:pt x="1778" y="15816"/>
                  </a:cubicBezTo>
                  <a:cubicBezTo>
                    <a:pt x="3425" y="12520"/>
                    <a:pt x="6354" y="7745"/>
                    <a:pt x="8367" y="4903"/>
                  </a:cubicBezTo>
                  <a:cubicBezTo>
                    <a:pt x="10381" y="2061"/>
                    <a:pt x="11479" y="1151"/>
                    <a:pt x="12944" y="583"/>
                  </a:cubicBezTo>
                  <a:cubicBezTo>
                    <a:pt x="14408" y="14"/>
                    <a:pt x="16239" y="-213"/>
                    <a:pt x="17337" y="242"/>
                  </a:cubicBezTo>
                  <a:cubicBezTo>
                    <a:pt x="18435" y="696"/>
                    <a:pt x="18801" y="1833"/>
                    <a:pt x="19350" y="5016"/>
                  </a:cubicBezTo>
                  <a:cubicBezTo>
                    <a:pt x="19900" y="8200"/>
                    <a:pt x="20632" y="13429"/>
                    <a:pt x="21364" y="1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633883" y="91016"/>
              <a:ext cx="31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796"/>
                    <a:pt x="10080" y="7593"/>
                    <a:pt x="6480" y="11193"/>
                  </a:cubicBezTo>
                  <a:cubicBezTo>
                    <a:pt x="2880" y="14793"/>
                    <a:pt x="1440" y="18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665633" y="350235"/>
              <a:ext cx="154342" cy="33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47" fill="norm" stroke="1" extrusionOk="0">
                  <a:moveTo>
                    <a:pt x="0" y="1271"/>
                  </a:moveTo>
                  <a:cubicBezTo>
                    <a:pt x="292" y="605"/>
                    <a:pt x="584" y="-62"/>
                    <a:pt x="876" y="5"/>
                  </a:cubicBezTo>
                  <a:cubicBezTo>
                    <a:pt x="1168" y="71"/>
                    <a:pt x="1459" y="871"/>
                    <a:pt x="2043" y="1538"/>
                  </a:cubicBezTo>
                  <a:cubicBezTo>
                    <a:pt x="2627" y="2205"/>
                    <a:pt x="3503" y="2738"/>
                    <a:pt x="5546" y="2738"/>
                  </a:cubicBezTo>
                  <a:cubicBezTo>
                    <a:pt x="7589" y="2738"/>
                    <a:pt x="10800" y="2205"/>
                    <a:pt x="12843" y="1605"/>
                  </a:cubicBezTo>
                  <a:cubicBezTo>
                    <a:pt x="14886" y="1005"/>
                    <a:pt x="15762" y="338"/>
                    <a:pt x="15908" y="338"/>
                  </a:cubicBezTo>
                  <a:cubicBezTo>
                    <a:pt x="16054" y="338"/>
                    <a:pt x="15470" y="1005"/>
                    <a:pt x="15470" y="2671"/>
                  </a:cubicBezTo>
                  <a:cubicBezTo>
                    <a:pt x="15470" y="4338"/>
                    <a:pt x="16054" y="7005"/>
                    <a:pt x="17222" y="9938"/>
                  </a:cubicBezTo>
                  <a:cubicBezTo>
                    <a:pt x="18389" y="12871"/>
                    <a:pt x="20141" y="16071"/>
                    <a:pt x="20870" y="18005"/>
                  </a:cubicBezTo>
                  <a:cubicBezTo>
                    <a:pt x="21600" y="19938"/>
                    <a:pt x="21308" y="20605"/>
                    <a:pt x="20432" y="21005"/>
                  </a:cubicBezTo>
                  <a:cubicBezTo>
                    <a:pt x="19557" y="21405"/>
                    <a:pt x="18097" y="21538"/>
                    <a:pt x="15470" y="20938"/>
                  </a:cubicBezTo>
                  <a:cubicBezTo>
                    <a:pt x="12843" y="20338"/>
                    <a:pt x="9049" y="19005"/>
                    <a:pt x="6568" y="17805"/>
                  </a:cubicBezTo>
                  <a:cubicBezTo>
                    <a:pt x="4086" y="16605"/>
                    <a:pt x="2919" y="15538"/>
                    <a:pt x="1751" y="14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221464" y="296233"/>
              <a:ext cx="116056" cy="37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484" fill="norm" stroke="1" extrusionOk="0">
                  <a:moveTo>
                    <a:pt x="1669" y="5345"/>
                  </a:moveTo>
                  <a:cubicBezTo>
                    <a:pt x="2427" y="8985"/>
                    <a:pt x="3185" y="12626"/>
                    <a:pt x="3563" y="15113"/>
                  </a:cubicBezTo>
                  <a:cubicBezTo>
                    <a:pt x="3942" y="17601"/>
                    <a:pt x="3942" y="18936"/>
                    <a:pt x="3753" y="19906"/>
                  </a:cubicBezTo>
                  <a:cubicBezTo>
                    <a:pt x="3563" y="20877"/>
                    <a:pt x="3185" y="21484"/>
                    <a:pt x="2616" y="21484"/>
                  </a:cubicBezTo>
                  <a:cubicBezTo>
                    <a:pt x="2048" y="21484"/>
                    <a:pt x="1290" y="20877"/>
                    <a:pt x="721" y="18450"/>
                  </a:cubicBezTo>
                  <a:cubicBezTo>
                    <a:pt x="153" y="16023"/>
                    <a:pt x="-226" y="11776"/>
                    <a:pt x="153" y="8742"/>
                  </a:cubicBezTo>
                  <a:cubicBezTo>
                    <a:pt x="532" y="5709"/>
                    <a:pt x="1669" y="3888"/>
                    <a:pt x="2806" y="2614"/>
                  </a:cubicBezTo>
                  <a:cubicBezTo>
                    <a:pt x="3942" y="1340"/>
                    <a:pt x="5079" y="612"/>
                    <a:pt x="6595" y="248"/>
                  </a:cubicBezTo>
                  <a:cubicBezTo>
                    <a:pt x="8111" y="-116"/>
                    <a:pt x="10006" y="-116"/>
                    <a:pt x="12279" y="491"/>
                  </a:cubicBezTo>
                  <a:cubicBezTo>
                    <a:pt x="14553" y="1097"/>
                    <a:pt x="17206" y="2311"/>
                    <a:pt x="18911" y="3646"/>
                  </a:cubicBezTo>
                  <a:cubicBezTo>
                    <a:pt x="20616" y="4981"/>
                    <a:pt x="21374" y="6437"/>
                    <a:pt x="20237" y="7529"/>
                  </a:cubicBezTo>
                  <a:cubicBezTo>
                    <a:pt x="19100" y="8621"/>
                    <a:pt x="16069" y="9349"/>
                    <a:pt x="13606" y="9774"/>
                  </a:cubicBezTo>
                  <a:cubicBezTo>
                    <a:pt x="11142" y="10199"/>
                    <a:pt x="9248" y="10320"/>
                    <a:pt x="7542" y="10199"/>
                  </a:cubicBezTo>
                  <a:cubicBezTo>
                    <a:pt x="5837" y="10077"/>
                    <a:pt x="4321" y="9713"/>
                    <a:pt x="3942" y="9106"/>
                  </a:cubicBezTo>
                  <a:cubicBezTo>
                    <a:pt x="3563" y="8500"/>
                    <a:pt x="4321" y="7650"/>
                    <a:pt x="5079" y="6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389533" y="281516"/>
              <a:ext cx="127001" cy="18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234"/>
                  </a:moveTo>
                  <a:cubicBezTo>
                    <a:pt x="3240" y="3724"/>
                    <a:pt x="6480" y="5214"/>
                    <a:pt x="9000" y="7572"/>
                  </a:cubicBezTo>
                  <a:cubicBezTo>
                    <a:pt x="11520" y="9931"/>
                    <a:pt x="13320" y="13159"/>
                    <a:pt x="14220" y="15393"/>
                  </a:cubicBezTo>
                  <a:cubicBezTo>
                    <a:pt x="15120" y="17628"/>
                    <a:pt x="15120" y="18869"/>
                    <a:pt x="14220" y="19862"/>
                  </a:cubicBezTo>
                  <a:cubicBezTo>
                    <a:pt x="13320" y="20855"/>
                    <a:pt x="11520" y="21600"/>
                    <a:pt x="10080" y="21228"/>
                  </a:cubicBezTo>
                  <a:cubicBezTo>
                    <a:pt x="8640" y="20855"/>
                    <a:pt x="7560" y="19366"/>
                    <a:pt x="7740" y="16014"/>
                  </a:cubicBezTo>
                  <a:cubicBezTo>
                    <a:pt x="7920" y="12662"/>
                    <a:pt x="9360" y="7448"/>
                    <a:pt x="11880" y="4469"/>
                  </a:cubicBezTo>
                  <a:cubicBezTo>
                    <a:pt x="14400" y="1490"/>
                    <a:pt x="18000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524167" y="295918"/>
              <a:ext cx="100317" cy="14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0899" fill="norm" stroke="1" extrusionOk="0">
                  <a:moveTo>
                    <a:pt x="20474" y="1580"/>
                  </a:moveTo>
                  <a:cubicBezTo>
                    <a:pt x="17882" y="668"/>
                    <a:pt x="15290" y="-245"/>
                    <a:pt x="12050" y="59"/>
                  </a:cubicBezTo>
                  <a:cubicBezTo>
                    <a:pt x="8810" y="363"/>
                    <a:pt x="4922" y="1885"/>
                    <a:pt x="2546" y="4623"/>
                  </a:cubicBezTo>
                  <a:cubicBezTo>
                    <a:pt x="170" y="7361"/>
                    <a:pt x="-694" y="11316"/>
                    <a:pt x="602" y="14510"/>
                  </a:cubicBezTo>
                  <a:cubicBezTo>
                    <a:pt x="1898" y="17704"/>
                    <a:pt x="5354" y="20138"/>
                    <a:pt x="9242" y="20747"/>
                  </a:cubicBezTo>
                  <a:cubicBezTo>
                    <a:pt x="13130" y="21355"/>
                    <a:pt x="17450" y="20138"/>
                    <a:pt x="19178" y="17096"/>
                  </a:cubicBezTo>
                  <a:cubicBezTo>
                    <a:pt x="20906" y="14054"/>
                    <a:pt x="20042" y="9186"/>
                    <a:pt x="19178" y="4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9687983" y="287866"/>
              <a:ext cx="101601" cy="14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3" fill="norm" stroke="1" extrusionOk="0">
                  <a:moveTo>
                    <a:pt x="0" y="0"/>
                  </a:moveTo>
                  <a:cubicBezTo>
                    <a:pt x="2250" y="4868"/>
                    <a:pt x="4500" y="9735"/>
                    <a:pt x="5850" y="12930"/>
                  </a:cubicBezTo>
                  <a:cubicBezTo>
                    <a:pt x="7200" y="16124"/>
                    <a:pt x="7650" y="17645"/>
                    <a:pt x="8550" y="19014"/>
                  </a:cubicBezTo>
                  <a:cubicBezTo>
                    <a:pt x="9450" y="20383"/>
                    <a:pt x="10800" y="21600"/>
                    <a:pt x="11925" y="20383"/>
                  </a:cubicBezTo>
                  <a:cubicBezTo>
                    <a:pt x="13050" y="19166"/>
                    <a:pt x="13950" y="15515"/>
                    <a:pt x="15525" y="12017"/>
                  </a:cubicBezTo>
                  <a:cubicBezTo>
                    <a:pt x="17100" y="8518"/>
                    <a:pt x="19350" y="5172"/>
                    <a:pt x="21600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9859433" y="306916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9922933" y="19896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930559" y="0"/>
              <a:ext cx="278125" cy="40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12" fill="norm" stroke="1" extrusionOk="0">
                  <a:moveTo>
                    <a:pt x="7756" y="15719"/>
                  </a:moveTo>
                  <a:cubicBezTo>
                    <a:pt x="7592" y="14815"/>
                    <a:pt x="7428" y="13910"/>
                    <a:pt x="6856" y="13458"/>
                  </a:cubicBezTo>
                  <a:cubicBezTo>
                    <a:pt x="6283" y="13005"/>
                    <a:pt x="5301" y="13005"/>
                    <a:pt x="4074" y="13684"/>
                  </a:cubicBezTo>
                  <a:cubicBezTo>
                    <a:pt x="2846" y="14362"/>
                    <a:pt x="1374" y="15719"/>
                    <a:pt x="637" y="16963"/>
                  </a:cubicBezTo>
                  <a:cubicBezTo>
                    <a:pt x="-99" y="18207"/>
                    <a:pt x="-99" y="19338"/>
                    <a:pt x="146" y="20130"/>
                  </a:cubicBezTo>
                  <a:cubicBezTo>
                    <a:pt x="392" y="20921"/>
                    <a:pt x="883" y="21374"/>
                    <a:pt x="1537" y="21487"/>
                  </a:cubicBezTo>
                  <a:cubicBezTo>
                    <a:pt x="2192" y="21600"/>
                    <a:pt x="3010" y="21374"/>
                    <a:pt x="4565" y="19904"/>
                  </a:cubicBezTo>
                  <a:cubicBezTo>
                    <a:pt x="6119" y="18434"/>
                    <a:pt x="8410" y="15719"/>
                    <a:pt x="10374" y="12383"/>
                  </a:cubicBezTo>
                  <a:cubicBezTo>
                    <a:pt x="12337" y="9047"/>
                    <a:pt x="13974" y="5089"/>
                    <a:pt x="14792" y="2827"/>
                  </a:cubicBezTo>
                  <a:cubicBezTo>
                    <a:pt x="15610" y="565"/>
                    <a:pt x="15610" y="0"/>
                    <a:pt x="15201" y="0"/>
                  </a:cubicBezTo>
                  <a:cubicBezTo>
                    <a:pt x="14792" y="0"/>
                    <a:pt x="13974" y="565"/>
                    <a:pt x="12910" y="2488"/>
                  </a:cubicBezTo>
                  <a:cubicBezTo>
                    <a:pt x="11846" y="4410"/>
                    <a:pt x="10537" y="7690"/>
                    <a:pt x="9965" y="10178"/>
                  </a:cubicBezTo>
                  <a:cubicBezTo>
                    <a:pt x="9392" y="12666"/>
                    <a:pt x="9556" y="14362"/>
                    <a:pt x="9965" y="15437"/>
                  </a:cubicBezTo>
                  <a:cubicBezTo>
                    <a:pt x="10374" y="16511"/>
                    <a:pt x="11028" y="16963"/>
                    <a:pt x="11928" y="17076"/>
                  </a:cubicBezTo>
                  <a:cubicBezTo>
                    <a:pt x="12828" y="17190"/>
                    <a:pt x="13974" y="16963"/>
                    <a:pt x="14792" y="16624"/>
                  </a:cubicBezTo>
                  <a:cubicBezTo>
                    <a:pt x="15610" y="16285"/>
                    <a:pt x="16101" y="15832"/>
                    <a:pt x="16674" y="15210"/>
                  </a:cubicBezTo>
                  <a:cubicBezTo>
                    <a:pt x="17246" y="14588"/>
                    <a:pt x="17901" y="13797"/>
                    <a:pt x="18146" y="13118"/>
                  </a:cubicBezTo>
                  <a:cubicBezTo>
                    <a:pt x="18392" y="12440"/>
                    <a:pt x="18228" y="11874"/>
                    <a:pt x="17737" y="11648"/>
                  </a:cubicBezTo>
                  <a:cubicBezTo>
                    <a:pt x="17246" y="11422"/>
                    <a:pt x="16428" y="11535"/>
                    <a:pt x="15446" y="12101"/>
                  </a:cubicBezTo>
                  <a:cubicBezTo>
                    <a:pt x="14465" y="12666"/>
                    <a:pt x="13319" y="13684"/>
                    <a:pt x="13156" y="14871"/>
                  </a:cubicBezTo>
                  <a:cubicBezTo>
                    <a:pt x="12992" y="16059"/>
                    <a:pt x="13810" y="17416"/>
                    <a:pt x="15365" y="18151"/>
                  </a:cubicBezTo>
                  <a:cubicBezTo>
                    <a:pt x="16919" y="18886"/>
                    <a:pt x="19210" y="18999"/>
                    <a:pt x="21501" y="1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0566299" y="256240"/>
              <a:ext cx="201185" cy="16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52" fill="norm" stroke="1" extrusionOk="0">
                  <a:moveTo>
                    <a:pt x="11936" y="7461"/>
                  </a:moveTo>
                  <a:cubicBezTo>
                    <a:pt x="11711" y="6076"/>
                    <a:pt x="11486" y="4692"/>
                    <a:pt x="11148" y="3307"/>
                  </a:cubicBezTo>
                  <a:cubicBezTo>
                    <a:pt x="10811" y="1922"/>
                    <a:pt x="10361" y="538"/>
                    <a:pt x="9573" y="122"/>
                  </a:cubicBezTo>
                  <a:cubicBezTo>
                    <a:pt x="8786" y="-293"/>
                    <a:pt x="7661" y="261"/>
                    <a:pt x="5973" y="3169"/>
                  </a:cubicBezTo>
                  <a:cubicBezTo>
                    <a:pt x="4286" y="6076"/>
                    <a:pt x="2036" y="11338"/>
                    <a:pt x="911" y="14661"/>
                  </a:cubicBezTo>
                  <a:cubicBezTo>
                    <a:pt x="-214" y="17984"/>
                    <a:pt x="-214" y="19369"/>
                    <a:pt x="461" y="20199"/>
                  </a:cubicBezTo>
                  <a:cubicBezTo>
                    <a:pt x="1136" y="21030"/>
                    <a:pt x="2486" y="21307"/>
                    <a:pt x="4173" y="20338"/>
                  </a:cubicBezTo>
                  <a:cubicBezTo>
                    <a:pt x="5861" y="19369"/>
                    <a:pt x="7886" y="17153"/>
                    <a:pt x="9348" y="14938"/>
                  </a:cubicBezTo>
                  <a:cubicBezTo>
                    <a:pt x="10811" y="12722"/>
                    <a:pt x="11711" y="10507"/>
                    <a:pt x="12274" y="8707"/>
                  </a:cubicBezTo>
                  <a:cubicBezTo>
                    <a:pt x="12836" y="6907"/>
                    <a:pt x="13061" y="5522"/>
                    <a:pt x="13286" y="5522"/>
                  </a:cubicBezTo>
                  <a:cubicBezTo>
                    <a:pt x="13511" y="5522"/>
                    <a:pt x="13736" y="6907"/>
                    <a:pt x="15086" y="9122"/>
                  </a:cubicBezTo>
                  <a:cubicBezTo>
                    <a:pt x="16436" y="11338"/>
                    <a:pt x="18911" y="14384"/>
                    <a:pt x="21386" y="17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45633" y="1004311"/>
              <a:ext cx="141309" cy="44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45" fill="norm" stroke="1" extrusionOk="0">
                  <a:moveTo>
                    <a:pt x="0" y="1589"/>
                  </a:moveTo>
                  <a:cubicBezTo>
                    <a:pt x="0" y="770"/>
                    <a:pt x="0" y="-49"/>
                    <a:pt x="159" y="2"/>
                  </a:cubicBezTo>
                  <a:cubicBezTo>
                    <a:pt x="318" y="53"/>
                    <a:pt x="635" y="975"/>
                    <a:pt x="1271" y="3329"/>
                  </a:cubicBezTo>
                  <a:cubicBezTo>
                    <a:pt x="1906" y="5684"/>
                    <a:pt x="2859" y="9471"/>
                    <a:pt x="3335" y="12542"/>
                  </a:cubicBezTo>
                  <a:cubicBezTo>
                    <a:pt x="3812" y="15614"/>
                    <a:pt x="3812" y="17968"/>
                    <a:pt x="3971" y="19401"/>
                  </a:cubicBezTo>
                  <a:cubicBezTo>
                    <a:pt x="4129" y="20834"/>
                    <a:pt x="4447" y="21346"/>
                    <a:pt x="4606" y="21193"/>
                  </a:cubicBezTo>
                  <a:cubicBezTo>
                    <a:pt x="4765" y="21039"/>
                    <a:pt x="4765" y="20220"/>
                    <a:pt x="5241" y="18736"/>
                  </a:cubicBezTo>
                  <a:cubicBezTo>
                    <a:pt x="5718" y="17251"/>
                    <a:pt x="6671" y="15102"/>
                    <a:pt x="7782" y="13873"/>
                  </a:cubicBezTo>
                  <a:cubicBezTo>
                    <a:pt x="8894" y="12645"/>
                    <a:pt x="10165" y="12338"/>
                    <a:pt x="11594" y="12235"/>
                  </a:cubicBezTo>
                  <a:cubicBezTo>
                    <a:pt x="13024" y="12133"/>
                    <a:pt x="14612" y="12235"/>
                    <a:pt x="16359" y="12798"/>
                  </a:cubicBezTo>
                  <a:cubicBezTo>
                    <a:pt x="18106" y="13361"/>
                    <a:pt x="20012" y="14385"/>
                    <a:pt x="20806" y="15409"/>
                  </a:cubicBezTo>
                  <a:cubicBezTo>
                    <a:pt x="21600" y="16433"/>
                    <a:pt x="21282" y="17456"/>
                    <a:pt x="19218" y="18480"/>
                  </a:cubicBezTo>
                  <a:cubicBezTo>
                    <a:pt x="17153" y="19504"/>
                    <a:pt x="13341" y="20527"/>
                    <a:pt x="10324" y="21039"/>
                  </a:cubicBezTo>
                  <a:cubicBezTo>
                    <a:pt x="7306" y="21551"/>
                    <a:pt x="5082" y="21551"/>
                    <a:pt x="3812" y="21193"/>
                  </a:cubicBezTo>
                  <a:cubicBezTo>
                    <a:pt x="2541" y="20834"/>
                    <a:pt x="2224" y="20118"/>
                    <a:pt x="3494" y="19350"/>
                  </a:cubicBezTo>
                  <a:cubicBezTo>
                    <a:pt x="4765" y="18582"/>
                    <a:pt x="7624" y="17763"/>
                    <a:pt x="10482" y="16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241920" y="1291166"/>
              <a:ext cx="196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68"/>
                    <a:pt x="-1585" y="8337"/>
                    <a:pt x="575" y="11937"/>
                  </a:cubicBezTo>
                  <a:cubicBezTo>
                    <a:pt x="2735" y="15537"/>
                    <a:pt x="11375" y="1856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237075" y="1195916"/>
              <a:ext cx="1810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7280"/>
                    <a:pt x="-1068" y="12960"/>
                    <a:pt x="132" y="9360"/>
                  </a:cubicBezTo>
                  <a:cubicBezTo>
                    <a:pt x="1332" y="5760"/>
                    <a:pt x="10932" y="2880"/>
                    <a:pt x="20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344083" y="1221316"/>
              <a:ext cx="1270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" y="5040"/>
                    <a:pt x="720" y="10080"/>
                    <a:pt x="1080" y="13560"/>
                  </a:cubicBezTo>
                  <a:cubicBezTo>
                    <a:pt x="1440" y="17040"/>
                    <a:pt x="1800" y="18960"/>
                    <a:pt x="1980" y="19200"/>
                  </a:cubicBezTo>
                  <a:cubicBezTo>
                    <a:pt x="2160" y="19440"/>
                    <a:pt x="2160" y="18000"/>
                    <a:pt x="2520" y="15600"/>
                  </a:cubicBezTo>
                  <a:cubicBezTo>
                    <a:pt x="2880" y="13200"/>
                    <a:pt x="3600" y="9840"/>
                    <a:pt x="4500" y="7440"/>
                  </a:cubicBezTo>
                  <a:cubicBezTo>
                    <a:pt x="5400" y="5040"/>
                    <a:pt x="6480" y="3600"/>
                    <a:pt x="7920" y="2640"/>
                  </a:cubicBezTo>
                  <a:cubicBezTo>
                    <a:pt x="9360" y="1680"/>
                    <a:pt x="11160" y="1200"/>
                    <a:pt x="13140" y="2760"/>
                  </a:cubicBezTo>
                  <a:cubicBezTo>
                    <a:pt x="15120" y="4320"/>
                    <a:pt x="17280" y="7920"/>
                    <a:pt x="18720" y="11400"/>
                  </a:cubicBezTo>
                  <a:cubicBezTo>
                    <a:pt x="20160" y="14880"/>
                    <a:pt x="2088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491354" y="1215059"/>
              <a:ext cx="119430" cy="17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35" fill="norm" stroke="1" extrusionOk="0">
                  <a:moveTo>
                    <a:pt x="10013" y="15236"/>
                  </a:moveTo>
                  <a:cubicBezTo>
                    <a:pt x="11907" y="11170"/>
                    <a:pt x="13802" y="7104"/>
                    <a:pt x="14749" y="4436"/>
                  </a:cubicBezTo>
                  <a:cubicBezTo>
                    <a:pt x="15697" y="1768"/>
                    <a:pt x="15697" y="497"/>
                    <a:pt x="14560" y="116"/>
                  </a:cubicBezTo>
                  <a:cubicBezTo>
                    <a:pt x="13423" y="-265"/>
                    <a:pt x="11149" y="243"/>
                    <a:pt x="8497" y="2403"/>
                  </a:cubicBezTo>
                  <a:cubicBezTo>
                    <a:pt x="5844" y="4563"/>
                    <a:pt x="2813" y="8375"/>
                    <a:pt x="1297" y="10916"/>
                  </a:cubicBezTo>
                  <a:cubicBezTo>
                    <a:pt x="-219" y="13457"/>
                    <a:pt x="-219" y="14728"/>
                    <a:pt x="349" y="15871"/>
                  </a:cubicBezTo>
                  <a:cubicBezTo>
                    <a:pt x="918" y="17015"/>
                    <a:pt x="2055" y="18031"/>
                    <a:pt x="4139" y="17523"/>
                  </a:cubicBezTo>
                  <a:cubicBezTo>
                    <a:pt x="6223" y="17015"/>
                    <a:pt x="9255" y="14982"/>
                    <a:pt x="11339" y="13076"/>
                  </a:cubicBezTo>
                  <a:cubicBezTo>
                    <a:pt x="13423" y="11170"/>
                    <a:pt x="14560" y="9391"/>
                    <a:pt x="15128" y="9137"/>
                  </a:cubicBezTo>
                  <a:cubicBezTo>
                    <a:pt x="15697" y="8883"/>
                    <a:pt x="15697" y="10154"/>
                    <a:pt x="16644" y="12441"/>
                  </a:cubicBezTo>
                  <a:cubicBezTo>
                    <a:pt x="17592" y="14728"/>
                    <a:pt x="19486" y="18031"/>
                    <a:pt x="21381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636183" y="1210998"/>
              <a:ext cx="277284" cy="4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2190"/>
                  </a:moveTo>
                  <a:cubicBezTo>
                    <a:pt x="165" y="1419"/>
                    <a:pt x="330" y="647"/>
                    <a:pt x="824" y="262"/>
                  </a:cubicBezTo>
                  <a:cubicBezTo>
                    <a:pt x="1319" y="-124"/>
                    <a:pt x="2144" y="-124"/>
                    <a:pt x="3215" y="537"/>
                  </a:cubicBezTo>
                  <a:cubicBezTo>
                    <a:pt x="4287" y="1198"/>
                    <a:pt x="5606" y="2521"/>
                    <a:pt x="6348" y="3788"/>
                  </a:cubicBezTo>
                  <a:cubicBezTo>
                    <a:pt x="7090" y="5056"/>
                    <a:pt x="7255" y="6268"/>
                    <a:pt x="7090" y="7149"/>
                  </a:cubicBezTo>
                  <a:cubicBezTo>
                    <a:pt x="6925" y="8031"/>
                    <a:pt x="6431" y="8582"/>
                    <a:pt x="5936" y="8637"/>
                  </a:cubicBezTo>
                  <a:cubicBezTo>
                    <a:pt x="5441" y="8692"/>
                    <a:pt x="4947" y="8252"/>
                    <a:pt x="5111" y="7149"/>
                  </a:cubicBezTo>
                  <a:cubicBezTo>
                    <a:pt x="5276" y="6047"/>
                    <a:pt x="6101" y="4284"/>
                    <a:pt x="6760" y="3127"/>
                  </a:cubicBezTo>
                  <a:cubicBezTo>
                    <a:pt x="7420" y="1970"/>
                    <a:pt x="7915" y="1419"/>
                    <a:pt x="8492" y="978"/>
                  </a:cubicBezTo>
                  <a:cubicBezTo>
                    <a:pt x="9069" y="537"/>
                    <a:pt x="9728" y="207"/>
                    <a:pt x="10140" y="317"/>
                  </a:cubicBezTo>
                  <a:cubicBezTo>
                    <a:pt x="10553" y="427"/>
                    <a:pt x="10718" y="978"/>
                    <a:pt x="10800" y="1584"/>
                  </a:cubicBezTo>
                  <a:cubicBezTo>
                    <a:pt x="10882" y="2190"/>
                    <a:pt x="10882" y="2852"/>
                    <a:pt x="11130" y="3623"/>
                  </a:cubicBezTo>
                  <a:cubicBezTo>
                    <a:pt x="11377" y="4394"/>
                    <a:pt x="11872" y="5276"/>
                    <a:pt x="12531" y="5717"/>
                  </a:cubicBezTo>
                  <a:cubicBezTo>
                    <a:pt x="13191" y="6158"/>
                    <a:pt x="14015" y="6158"/>
                    <a:pt x="14922" y="5386"/>
                  </a:cubicBezTo>
                  <a:cubicBezTo>
                    <a:pt x="15829" y="4615"/>
                    <a:pt x="16818" y="3072"/>
                    <a:pt x="17395" y="2025"/>
                  </a:cubicBezTo>
                  <a:cubicBezTo>
                    <a:pt x="17973" y="978"/>
                    <a:pt x="18137" y="427"/>
                    <a:pt x="18302" y="482"/>
                  </a:cubicBezTo>
                  <a:cubicBezTo>
                    <a:pt x="18467" y="537"/>
                    <a:pt x="18632" y="1198"/>
                    <a:pt x="18962" y="3237"/>
                  </a:cubicBezTo>
                  <a:cubicBezTo>
                    <a:pt x="19292" y="5276"/>
                    <a:pt x="19786" y="8692"/>
                    <a:pt x="20363" y="11778"/>
                  </a:cubicBezTo>
                  <a:cubicBezTo>
                    <a:pt x="20940" y="14864"/>
                    <a:pt x="21600" y="17619"/>
                    <a:pt x="21600" y="19272"/>
                  </a:cubicBezTo>
                  <a:cubicBezTo>
                    <a:pt x="21600" y="20925"/>
                    <a:pt x="20940" y="21476"/>
                    <a:pt x="18715" y="21090"/>
                  </a:cubicBezTo>
                  <a:cubicBezTo>
                    <a:pt x="16489" y="20705"/>
                    <a:pt x="12696" y="19382"/>
                    <a:pt x="8904" y="18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327614" y="1022350"/>
              <a:ext cx="165315" cy="36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25" fill="norm" stroke="1" extrusionOk="0">
                  <a:moveTo>
                    <a:pt x="18722" y="15498"/>
                  </a:moveTo>
                  <a:cubicBezTo>
                    <a:pt x="18452" y="14888"/>
                    <a:pt x="18182" y="14278"/>
                    <a:pt x="16832" y="13790"/>
                  </a:cubicBezTo>
                  <a:cubicBezTo>
                    <a:pt x="15482" y="13302"/>
                    <a:pt x="13052" y="12936"/>
                    <a:pt x="10082" y="13668"/>
                  </a:cubicBezTo>
                  <a:cubicBezTo>
                    <a:pt x="7112" y="14400"/>
                    <a:pt x="3602" y="16231"/>
                    <a:pt x="1712" y="17451"/>
                  </a:cubicBezTo>
                  <a:cubicBezTo>
                    <a:pt x="-178" y="18671"/>
                    <a:pt x="-448" y="19281"/>
                    <a:pt x="632" y="20014"/>
                  </a:cubicBezTo>
                  <a:cubicBezTo>
                    <a:pt x="1712" y="20746"/>
                    <a:pt x="4142" y="21600"/>
                    <a:pt x="7112" y="20807"/>
                  </a:cubicBezTo>
                  <a:cubicBezTo>
                    <a:pt x="10082" y="20014"/>
                    <a:pt x="13592" y="17573"/>
                    <a:pt x="16022" y="14461"/>
                  </a:cubicBezTo>
                  <a:cubicBezTo>
                    <a:pt x="18452" y="11349"/>
                    <a:pt x="19802" y="7566"/>
                    <a:pt x="20477" y="5247"/>
                  </a:cubicBezTo>
                  <a:cubicBezTo>
                    <a:pt x="21152" y="2929"/>
                    <a:pt x="21152" y="2075"/>
                    <a:pt x="21017" y="1342"/>
                  </a:cubicBezTo>
                  <a:cubicBezTo>
                    <a:pt x="20882" y="610"/>
                    <a:pt x="20612" y="0"/>
                    <a:pt x="19937" y="0"/>
                  </a:cubicBezTo>
                  <a:cubicBezTo>
                    <a:pt x="19262" y="0"/>
                    <a:pt x="18182" y="610"/>
                    <a:pt x="16967" y="2685"/>
                  </a:cubicBezTo>
                  <a:cubicBezTo>
                    <a:pt x="15752" y="4759"/>
                    <a:pt x="14402" y="8298"/>
                    <a:pt x="14267" y="11410"/>
                  </a:cubicBezTo>
                  <a:cubicBezTo>
                    <a:pt x="14132" y="14522"/>
                    <a:pt x="15212" y="17207"/>
                    <a:pt x="16292" y="18732"/>
                  </a:cubicBezTo>
                  <a:cubicBezTo>
                    <a:pt x="17372" y="20258"/>
                    <a:pt x="18452" y="20624"/>
                    <a:pt x="19532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2551074" y="1229682"/>
              <a:ext cx="72795" cy="15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326" fill="norm" stroke="1" extrusionOk="0">
                  <a:moveTo>
                    <a:pt x="1661" y="5774"/>
                  </a:moveTo>
                  <a:cubicBezTo>
                    <a:pt x="461" y="7214"/>
                    <a:pt x="-739" y="8654"/>
                    <a:pt x="761" y="9518"/>
                  </a:cubicBezTo>
                  <a:cubicBezTo>
                    <a:pt x="2261" y="10382"/>
                    <a:pt x="6461" y="10670"/>
                    <a:pt x="9761" y="10382"/>
                  </a:cubicBezTo>
                  <a:cubicBezTo>
                    <a:pt x="13061" y="10094"/>
                    <a:pt x="15461" y="9230"/>
                    <a:pt x="17261" y="8078"/>
                  </a:cubicBezTo>
                  <a:cubicBezTo>
                    <a:pt x="19061" y="6926"/>
                    <a:pt x="20261" y="5486"/>
                    <a:pt x="20561" y="4046"/>
                  </a:cubicBezTo>
                  <a:cubicBezTo>
                    <a:pt x="20861" y="2606"/>
                    <a:pt x="20261" y="1166"/>
                    <a:pt x="18461" y="446"/>
                  </a:cubicBezTo>
                  <a:cubicBezTo>
                    <a:pt x="16661" y="-274"/>
                    <a:pt x="13661" y="-274"/>
                    <a:pt x="9761" y="1598"/>
                  </a:cubicBezTo>
                  <a:cubicBezTo>
                    <a:pt x="5861" y="3470"/>
                    <a:pt x="1061" y="7214"/>
                    <a:pt x="161" y="10814"/>
                  </a:cubicBezTo>
                  <a:cubicBezTo>
                    <a:pt x="-739" y="14414"/>
                    <a:pt x="2261" y="17870"/>
                    <a:pt x="6161" y="19598"/>
                  </a:cubicBezTo>
                  <a:cubicBezTo>
                    <a:pt x="10061" y="21326"/>
                    <a:pt x="14861" y="21326"/>
                    <a:pt x="19661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675806" y="1217083"/>
              <a:ext cx="84328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1878"/>
                  </a:moveTo>
                  <a:cubicBezTo>
                    <a:pt x="19409" y="939"/>
                    <a:pt x="17828" y="0"/>
                    <a:pt x="15721" y="0"/>
                  </a:cubicBezTo>
                  <a:cubicBezTo>
                    <a:pt x="13613" y="0"/>
                    <a:pt x="10979" y="939"/>
                    <a:pt x="8082" y="2935"/>
                  </a:cubicBezTo>
                  <a:cubicBezTo>
                    <a:pt x="5184" y="4930"/>
                    <a:pt x="2023" y="7983"/>
                    <a:pt x="706" y="10917"/>
                  </a:cubicBezTo>
                  <a:cubicBezTo>
                    <a:pt x="-611" y="13852"/>
                    <a:pt x="-84" y="16670"/>
                    <a:pt x="2287" y="18430"/>
                  </a:cubicBezTo>
                  <a:cubicBezTo>
                    <a:pt x="4657" y="20191"/>
                    <a:pt x="8872" y="20896"/>
                    <a:pt x="13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813838" y="1170516"/>
              <a:ext cx="41546" cy="21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17" fill="norm" stroke="1" extrusionOk="0">
                  <a:moveTo>
                    <a:pt x="4998" y="9437"/>
                  </a:moveTo>
                  <a:cubicBezTo>
                    <a:pt x="2838" y="12792"/>
                    <a:pt x="678" y="16148"/>
                    <a:pt x="138" y="18350"/>
                  </a:cubicBezTo>
                  <a:cubicBezTo>
                    <a:pt x="-402" y="20551"/>
                    <a:pt x="678" y="21600"/>
                    <a:pt x="2838" y="21390"/>
                  </a:cubicBezTo>
                  <a:cubicBezTo>
                    <a:pt x="4998" y="21181"/>
                    <a:pt x="8238" y="19713"/>
                    <a:pt x="9858" y="16357"/>
                  </a:cubicBezTo>
                  <a:cubicBezTo>
                    <a:pt x="11478" y="13002"/>
                    <a:pt x="11478" y="7759"/>
                    <a:pt x="13098" y="4718"/>
                  </a:cubicBezTo>
                  <a:cubicBezTo>
                    <a:pt x="14718" y="1678"/>
                    <a:pt x="17958" y="839"/>
                    <a:pt x="211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889425" y="1198033"/>
              <a:ext cx="80259" cy="21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70" fill="norm" stroke="1" extrusionOk="0">
                  <a:moveTo>
                    <a:pt x="16015" y="1711"/>
                  </a:moveTo>
                  <a:cubicBezTo>
                    <a:pt x="14354" y="855"/>
                    <a:pt x="12692" y="0"/>
                    <a:pt x="9923" y="0"/>
                  </a:cubicBezTo>
                  <a:cubicBezTo>
                    <a:pt x="7154" y="0"/>
                    <a:pt x="3277" y="855"/>
                    <a:pt x="1338" y="2139"/>
                  </a:cubicBezTo>
                  <a:cubicBezTo>
                    <a:pt x="-600" y="3422"/>
                    <a:pt x="-600" y="5133"/>
                    <a:pt x="2446" y="7485"/>
                  </a:cubicBezTo>
                  <a:cubicBezTo>
                    <a:pt x="5492" y="9838"/>
                    <a:pt x="11585" y="12832"/>
                    <a:pt x="15462" y="14863"/>
                  </a:cubicBezTo>
                  <a:cubicBezTo>
                    <a:pt x="19338" y="16895"/>
                    <a:pt x="21000" y="17964"/>
                    <a:pt x="21000" y="18927"/>
                  </a:cubicBezTo>
                  <a:cubicBezTo>
                    <a:pt x="21000" y="19889"/>
                    <a:pt x="19338" y="20745"/>
                    <a:pt x="16569" y="21172"/>
                  </a:cubicBezTo>
                  <a:cubicBezTo>
                    <a:pt x="13800" y="21600"/>
                    <a:pt x="9923" y="21600"/>
                    <a:pt x="7154" y="20958"/>
                  </a:cubicBezTo>
                  <a:cubicBezTo>
                    <a:pt x="4385" y="20317"/>
                    <a:pt x="2723" y="19034"/>
                    <a:pt x="1062" y="17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982383" y="1284816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1271"/>
                    <a:pt x="8229" y="2541"/>
                    <a:pt x="11829" y="6141"/>
                  </a:cubicBezTo>
                  <a:cubicBezTo>
                    <a:pt x="15429" y="9741"/>
                    <a:pt x="18514" y="15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026833" y="1195916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065462" y="1234016"/>
              <a:ext cx="88644" cy="17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169" fill="norm" stroke="1" extrusionOk="0">
                  <a:moveTo>
                    <a:pt x="16077" y="0"/>
                  </a:moveTo>
                  <a:cubicBezTo>
                    <a:pt x="11168" y="1758"/>
                    <a:pt x="6259" y="3516"/>
                    <a:pt x="3313" y="6028"/>
                  </a:cubicBezTo>
                  <a:cubicBezTo>
                    <a:pt x="368" y="8540"/>
                    <a:pt x="-614" y="11805"/>
                    <a:pt x="368" y="14567"/>
                  </a:cubicBezTo>
                  <a:cubicBezTo>
                    <a:pt x="1350" y="17330"/>
                    <a:pt x="4295" y="19591"/>
                    <a:pt x="7241" y="20595"/>
                  </a:cubicBezTo>
                  <a:cubicBezTo>
                    <a:pt x="10186" y="21600"/>
                    <a:pt x="13131" y="21349"/>
                    <a:pt x="15831" y="19340"/>
                  </a:cubicBezTo>
                  <a:cubicBezTo>
                    <a:pt x="18531" y="17330"/>
                    <a:pt x="20986" y="13563"/>
                    <a:pt x="20495" y="10423"/>
                  </a:cubicBezTo>
                  <a:cubicBezTo>
                    <a:pt x="20004" y="7284"/>
                    <a:pt x="16568" y="4772"/>
                    <a:pt x="13131" y="2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191933" y="1228614"/>
              <a:ext cx="133914" cy="2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99" fill="norm" stroke="1" extrusionOk="0">
                  <a:moveTo>
                    <a:pt x="0" y="1249"/>
                  </a:moveTo>
                  <a:cubicBezTo>
                    <a:pt x="1350" y="6199"/>
                    <a:pt x="2700" y="11149"/>
                    <a:pt x="3206" y="14187"/>
                  </a:cubicBezTo>
                  <a:cubicBezTo>
                    <a:pt x="3712" y="17224"/>
                    <a:pt x="3375" y="18349"/>
                    <a:pt x="3206" y="18124"/>
                  </a:cubicBezTo>
                  <a:cubicBezTo>
                    <a:pt x="3037" y="17899"/>
                    <a:pt x="3037" y="16324"/>
                    <a:pt x="4219" y="13399"/>
                  </a:cubicBezTo>
                  <a:cubicBezTo>
                    <a:pt x="5400" y="10474"/>
                    <a:pt x="7762" y="6199"/>
                    <a:pt x="9619" y="3612"/>
                  </a:cubicBezTo>
                  <a:cubicBezTo>
                    <a:pt x="11475" y="1024"/>
                    <a:pt x="12825" y="124"/>
                    <a:pt x="14175" y="12"/>
                  </a:cubicBezTo>
                  <a:cubicBezTo>
                    <a:pt x="15525" y="-101"/>
                    <a:pt x="16875" y="574"/>
                    <a:pt x="18225" y="3049"/>
                  </a:cubicBezTo>
                  <a:cubicBezTo>
                    <a:pt x="19575" y="5524"/>
                    <a:pt x="20925" y="9799"/>
                    <a:pt x="21262" y="13174"/>
                  </a:cubicBezTo>
                  <a:cubicBezTo>
                    <a:pt x="21600" y="16549"/>
                    <a:pt x="20925" y="19024"/>
                    <a:pt x="2025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439583" y="1227666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439583" y="1380066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942180" y="1167288"/>
              <a:ext cx="208604" cy="37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87" fill="norm" stroke="1" extrusionOk="0">
                  <a:moveTo>
                    <a:pt x="1866" y="20207"/>
                  </a:moveTo>
                  <a:cubicBezTo>
                    <a:pt x="993" y="20814"/>
                    <a:pt x="120" y="21421"/>
                    <a:pt x="11" y="21481"/>
                  </a:cubicBezTo>
                  <a:cubicBezTo>
                    <a:pt x="-98" y="21542"/>
                    <a:pt x="557" y="21057"/>
                    <a:pt x="2520" y="18994"/>
                  </a:cubicBezTo>
                  <a:cubicBezTo>
                    <a:pt x="4484" y="16931"/>
                    <a:pt x="7757" y="13290"/>
                    <a:pt x="10157" y="10196"/>
                  </a:cubicBezTo>
                  <a:cubicBezTo>
                    <a:pt x="12557" y="7102"/>
                    <a:pt x="14084" y="4553"/>
                    <a:pt x="15284" y="2794"/>
                  </a:cubicBezTo>
                  <a:cubicBezTo>
                    <a:pt x="16484" y="1034"/>
                    <a:pt x="17357" y="63"/>
                    <a:pt x="18011" y="3"/>
                  </a:cubicBezTo>
                  <a:cubicBezTo>
                    <a:pt x="18666" y="-58"/>
                    <a:pt x="19102" y="791"/>
                    <a:pt x="19429" y="2915"/>
                  </a:cubicBezTo>
                  <a:cubicBezTo>
                    <a:pt x="19757" y="5039"/>
                    <a:pt x="19975" y="8436"/>
                    <a:pt x="20302" y="11409"/>
                  </a:cubicBezTo>
                  <a:cubicBezTo>
                    <a:pt x="20629" y="14382"/>
                    <a:pt x="21066" y="16931"/>
                    <a:pt x="21502" y="19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034783" y="1354666"/>
              <a:ext cx="128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5506" y="21600"/>
                  </a:moveTo>
                  <a:cubicBezTo>
                    <a:pt x="3067" y="16200"/>
                    <a:pt x="628" y="10800"/>
                    <a:pt x="106" y="6750"/>
                  </a:cubicBezTo>
                  <a:cubicBezTo>
                    <a:pt x="-417" y="2700"/>
                    <a:pt x="977" y="0"/>
                    <a:pt x="4809" y="0"/>
                  </a:cubicBezTo>
                  <a:cubicBezTo>
                    <a:pt x="8641" y="0"/>
                    <a:pt x="14912" y="2700"/>
                    <a:pt x="21183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235406" y="1303866"/>
              <a:ext cx="8682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600" fill="norm" stroke="1" extrusionOk="0">
                  <a:moveTo>
                    <a:pt x="19553" y="1878"/>
                  </a:moveTo>
                  <a:cubicBezTo>
                    <a:pt x="17496" y="939"/>
                    <a:pt x="15439" y="0"/>
                    <a:pt x="13382" y="0"/>
                  </a:cubicBezTo>
                  <a:cubicBezTo>
                    <a:pt x="11325" y="0"/>
                    <a:pt x="9267" y="939"/>
                    <a:pt x="6953" y="3443"/>
                  </a:cubicBezTo>
                  <a:cubicBezTo>
                    <a:pt x="4639" y="5948"/>
                    <a:pt x="2067" y="10017"/>
                    <a:pt x="782" y="12835"/>
                  </a:cubicBezTo>
                  <a:cubicBezTo>
                    <a:pt x="-504" y="15652"/>
                    <a:pt x="-504" y="17217"/>
                    <a:pt x="3096" y="18470"/>
                  </a:cubicBezTo>
                  <a:cubicBezTo>
                    <a:pt x="6696" y="19722"/>
                    <a:pt x="13896" y="20661"/>
                    <a:pt x="210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399008" y="1285758"/>
              <a:ext cx="113726" cy="1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14" fill="norm" stroke="1" extrusionOk="0">
                  <a:moveTo>
                    <a:pt x="21100" y="1558"/>
                  </a:moveTo>
                  <a:cubicBezTo>
                    <a:pt x="19529" y="717"/>
                    <a:pt x="17958" y="-125"/>
                    <a:pt x="15405" y="15"/>
                  </a:cubicBezTo>
                  <a:cubicBezTo>
                    <a:pt x="12853" y="156"/>
                    <a:pt x="9318" y="1278"/>
                    <a:pt x="6373" y="4223"/>
                  </a:cubicBezTo>
                  <a:cubicBezTo>
                    <a:pt x="3427" y="7169"/>
                    <a:pt x="1071" y="11937"/>
                    <a:pt x="285" y="15163"/>
                  </a:cubicBezTo>
                  <a:cubicBezTo>
                    <a:pt x="-500" y="18389"/>
                    <a:pt x="285" y="20072"/>
                    <a:pt x="3231" y="20774"/>
                  </a:cubicBezTo>
                  <a:cubicBezTo>
                    <a:pt x="6176" y="21475"/>
                    <a:pt x="11282" y="21194"/>
                    <a:pt x="16387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570378" y="1299332"/>
              <a:ext cx="82056" cy="1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43" fill="norm" stroke="1" extrusionOk="0">
                  <a:moveTo>
                    <a:pt x="4734" y="8743"/>
                  </a:moveTo>
                  <a:cubicBezTo>
                    <a:pt x="7434" y="8443"/>
                    <a:pt x="10134" y="8143"/>
                    <a:pt x="12294" y="7393"/>
                  </a:cubicBezTo>
                  <a:cubicBezTo>
                    <a:pt x="14454" y="6643"/>
                    <a:pt x="16074" y="5443"/>
                    <a:pt x="16884" y="4093"/>
                  </a:cubicBezTo>
                  <a:cubicBezTo>
                    <a:pt x="17694" y="2743"/>
                    <a:pt x="17694" y="1243"/>
                    <a:pt x="16344" y="493"/>
                  </a:cubicBezTo>
                  <a:cubicBezTo>
                    <a:pt x="14994" y="-257"/>
                    <a:pt x="12294" y="-257"/>
                    <a:pt x="8784" y="1243"/>
                  </a:cubicBezTo>
                  <a:cubicBezTo>
                    <a:pt x="5274" y="2743"/>
                    <a:pt x="954" y="5743"/>
                    <a:pt x="144" y="9193"/>
                  </a:cubicBezTo>
                  <a:cubicBezTo>
                    <a:pt x="-666" y="12643"/>
                    <a:pt x="2034" y="16543"/>
                    <a:pt x="6084" y="18643"/>
                  </a:cubicBezTo>
                  <a:cubicBezTo>
                    <a:pt x="10134" y="20743"/>
                    <a:pt x="15534" y="21043"/>
                    <a:pt x="20934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690533" y="1225785"/>
              <a:ext cx="157014" cy="40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35" fill="norm" stroke="1" extrusionOk="0">
                  <a:moveTo>
                    <a:pt x="6912" y="7525"/>
                  </a:moveTo>
                  <a:cubicBezTo>
                    <a:pt x="4608" y="9100"/>
                    <a:pt x="2304" y="10675"/>
                    <a:pt x="1152" y="12644"/>
                  </a:cubicBezTo>
                  <a:cubicBezTo>
                    <a:pt x="0" y="14612"/>
                    <a:pt x="0" y="16975"/>
                    <a:pt x="0" y="18606"/>
                  </a:cubicBezTo>
                  <a:cubicBezTo>
                    <a:pt x="0" y="20237"/>
                    <a:pt x="0" y="21138"/>
                    <a:pt x="0" y="21306"/>
                  </a:cubicBezTo>
                  <a:cubicBezTo>
                    <a:pt x="0" y="21475"/>
                    <a:pt x="0" y="20912"/>
                    <a:pt x="720" y="19056"/>
                  </a:cubicBezTo>
                  <a:cubicBezTo>
                    <a:pt x="1440" y="17200"/>
                    <a:pt x="2880" y="14050"/>
                    <a:pt x="4464" y="11013"/>
                  </a:cubicBezTo>
                  <a:cubicBezTo>
                    <a:pt x="6048" y="7975"/>
                    <a:pt x="7776" y="5050"/>
                    <a:pt x="9072" y="3250"/>
                  </a:cubicBezTo>
                  <a:cubicBezTo>
                    <a:pt x="10368" y="1450"/>
                    <a:pt x="11232" y="775"/>
                    <a:pt x="12528" y="381"/>
                  </a:cubicBezTo>
                  <a:cubicBezTo>
                    <a:pt x="13824" y="-13"/>
                    <a:pt x="15552" y="-125"/>
                    <a:pt x="17136" y="156"/>
                  </a:cubicBezTo>
                  <a:cubicBezTo>
                    <a:pt x="18720" y="437"/>
                    <a:pt x="20160" y="1112"/>
                    <a:pt x="20880" y="2125"/>
                  </a:cubicBezTo>
                  <a:cubicBezTo>
                    <a:pt x="21600" y="3137"/>
                    <a:pt x="21600" y="4487"/>
                    <a:pt x="20304" y="5669"/>
                  </a:cubicBezTo>
                  <a:cubicBezTo>
                    <a:pt x="19008" y="6850"/>
                    <a:pt x="16416" y="7862"/>
                    <a:pt x="14256" y="8425"/>
                  </a:cubicBezTo>
                  <a:cubicBezTo>
                    <a:pt x="12096" y="8988"/>
                    <a:pt x="10368" y="9100"/>
                    <a:pt x="9504" y="8650"/>
                  </a:cubicBezTo>
                  <a:cubicBezTo>
                    <a:pt x="8640" y="8200"/>
                    <a:pt x="8640" y="7187"/>
                    <a:pt x="8640" y="6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904181" y="1100666"/>
              <a:ext cx="91153" cy="34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99" fill="norm" stroke="1" extrusionOk="0">
                  <a:moveTo>
                    <a:pt x="21140" y="0"/>
                  </a:moveTo>
                  <a:cubicBezTo>
                    <a:pt x="16231" y="3048"/>
                    <a:pt x="11322" y="6096"/>
                    <a:pt x="7885" y="8746"/>
                  </a:cubicBezTo>
                  <a:cubicBezTo>
                    <a:pt x="4449" y="11396"/>
                    <a:pt x="2485" y="13649"/>
                    <a:pt x="1258" y="15637"/>
                  </a:cubicBezTo>
                  <a:cubicBezTo>
                    <a:pt x="31" y="17625"/>
                    <a:pt x="-460" y="19347"/>
                    <a:pt x="522" y="20341"/>
                  </a:cubicBezTo>
                  <a:cubicBezTo>
                    <a:pt x="1504" y="21335"/>
                    <a:pt x="3958" y="21600"/>
                    <a:pt x="5922" y="21467"/>
                  </a:cubicBezTo>
                  <a:cubicBezTo>
                    <a:pt x="7885" y="21335"/>
                    <a:pt x="9358" y="20805"/>
                    <a:pt x="11076" y="19811"/>
                  </a:cubicBezTo>
                  <a:cubicBezTo>
                    <a:pt x="12795" y="18817"/>
                    <a:pt x="14758" y="17360"/>
                    <a:pt x="16722" y="15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900083" y="1265766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541978" y="1270913"/>
              <a:ext cx="88356" cy="17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29" fill="norm" stroke="1" extrusionOk="0">
                  <a:moveTo>
                    <a:pt x="20968" y="1650"/>
                  </a:moveTo>
                  <a:cubicBezTo>
                    <a:pt x="18959" y="897"/>
                    <a:pt x="16949" y="143"/>
                    <a:pt x="14689" y="18"/>
                  </a:cubicBezTo>
                  <a:cubicBezTo>
                    <a:pt x="12428" y="-108"/>
                    <a:pt x="9917" y="394"/>
                    <a:pt x="7154" y="3534"/>
                  </a:cubicBezTo>
                  <a:cubicBezTo>
                    <a:pt x="4391" y="6673"/>
                    <a:pt x="1377" y="12450"/>
                    <a:pt x="373" y="15966"/>
                  </a:cubicBezTo>
                  <a:cubicBezTo>
                    <a:pt x="-632" y="19483"/>
                    <a:pt x="373" y="20739"/>
                    <a:pt x="3638" y="21115"/>
                  </a:cubicBezTo>
                  <a:cubicBezTo>
                    <a:pt x="6903" y="21492"/>
                    <a:pt x="12428" y="20990"/>
                    <a:pt x="15945" y="18855"/>
                  </a:cubicBezTo>
                  <a:cubicBezTo>
                    <a:pt x="19461" y="16720"/>
                    <a:pt x="20968" y="12952"/>
                    <a:pt x="20215" y="10064"/>
                  </a:cubicBezTo>
                  <a:cubicBezTo>
                    <a:pt x="19461" y="7176"/>
                    <a:pt x="16447" y="5166"/>
                    <a:pt x="13433" y="3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655733" y="1246716"/>
              <a:ext cx="177801" cy="18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4469"/>
                  </a:moveTo>
                  <a:cubicBezTo>
                    <a:pt x="1543" y="3972"/>
                    <a:pt x="3086" y="3476"/>
                    <a:pt x="4757" y="4345"/>
                  </a:cubicBezTo>
                  <a:cubicBezTo>
                    <a:pt x="6429" y="5214"/>
                    <a:pt x="8229" y="7448"/>
                    <a:pt x="9257" y="10055"/>
                  </a:cubicBezTo>
                  <a:cubicBezTo>
                    <a:pt x="10286" y="12662"/>
                    <a:pt x="10543" y="15641"/>
                    <a:pt x="10543" y="17752"/>
                  </a:cubicBezTo>
                  <a:cubicBezTo>
                    <a:pt x="10543" y="19862"/>
                    <a:pt x="10286" y="21103"/>
                    <a:pt x="9643" y="21352"/>
                  </a:cubicBezTo>
                  <a:cubicBezTo>
                    <a:pt x="9000" y="21600"/>
                    <a:pt x="7971" y="20855"/>
                    <a:pt x="7714" y="19117"/>
                  </a:cubicBezTo>
                  <a:cubicBezTo>
                    <a:pt x="7457" y="17379"/>
                    <a:pt x="7971" y="14648"/>
                    <a:pt x="10414" y="11297"/>
                  </a:cubicBezTo>
                  <a:cubicBezTo>
                    <a:pt x="12857" y="7945"/>
                    <a:pt x="17229" y="39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393184" y="1101846"/>
              <a:ext cx="184282" cy="38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29" fill="norm" stroke="1" extrusionOk="0">
                  <a:moveTo>
                    <a:pt x="1344" y="7291"/>
                  </a:moveTo>
                  <a:cubicBezTo>
                    <a:pt x="1344" y="11260"/>
                    <a:pt x="1344" y="15230"/>
                    <a:pt x="1104" y="17740"/>
                  </a:cubicBezTo>
                  <a:cubicBezTo>
                    <a:pt x="864" y="20251"/>
                    <a:pt x="384" y="21301"/>
                    <a:pt x="144" y="21418"/>
                  </a:cubicBezTo>
                  <a:cubicBezTo>
                    <a:pt x="-96" y="21535"/>
                    <a:pt x="-96" y="20718"/>
                    <a:pt x="624" y="18499"/>
                  </a:cubicBezTo>
                  <a:cubicBezTo>
                    <a:pt x="1344" y="16281"/>
                    <a:pt x="2784" y="12661"/>
                    <a:pt x="4584" y="9626"/>
                  </a:cubicBezTo>
                  <a:cubicBezTo>
                    <a:pt x="6384" y="6590"/>
                    <a:pt x="8544" y="4138"/>
                    <a:pt x="10224" y="2620"/>
                  </a:cubicBezTo>
                  <a:cubicBezTo>
                    <a:pt x="11904" y="1103"/>
                    <a:pt x="13104" y="519"/>
                    <a:pt x="14304" y="227"/>
                  </a:cubicBezTo>
                  <a:cubicBezTo>
                    <a:pt x="15504" y="-65"/>
                    <a:pt x="16704" y="-65"/>
                    <a:pt x="17664" y="169"/>
                  </a:cubicBezTo>
                  <a:cubicBezTo>
                    <a:pt x="18624" y="402"/>
                    <a:pt x="19344" y="869"/>
                    <a:pt x="20064" y="2037"/>
                  </a:cubicBezTo>
                  <a:cubicBezTo>
                    <a:pt x="20784" y="3204"/>
                    <a:pt x="21504" y="5072"/>
                    <a:pt x="20064" y="6707"/>
                  </a:cubicBezTo>
                  <a:cubicBezTo>
                    <a:pt x="18624" y="8341"/>
                    <a:pt x="15024" y="9743"/>
                    <a:pt x="12144" y="10560"/>
                  </a:cubicBezTo>
                  <a:cubicBezTo>
                    <a:pt x="9264" y="11377"/>
                    <a:pt x="7104" y="11611"/>
                    <a:pt x="6144" y="12019"/>
                  </a:cubicBezTo>
                  <a:cubicBezTo>
                    <a:pt x="5184" y="12428"/>
                    <a:pt x="5424" y="13012"/>
                    <a:pt x="7104" y="14063"/>
                  </a:cubicBezTo>
                  <a:cubicBezTo>
                    <a:pt x="8784" y="15113"/>
                    <a:pt x="11904" y="16631"/>
                    <a:pt x="14064" y="17565"/>
                  </a:cubicBezTo>
                  <a:cubicBezTo>
                    <a:pt x="16224" y="18499"/>
                    <a:pt x="17424" y="18850"/>
                    <a:pt x="18624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614583" y="1320904"/>
              <a:ext cx="127001" cy="11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9624"/>
                  </a:moveTo>
                  <a:cubicBezTo>
                    <a:pt x="1800" y="10395"/>
                    <a:pt x="3600" y="11166"/>
                    <a:pt x="5760" y="10395"/>
                  </a:cubicBezTo>
                  <a:cubicBezTo>
                    <a:pt x="7920" y="9624"/>
                    <a:pt x="10440" y="7309"/>
                    <a:pt x="11700" y="5188"/>
                  </a:cubicBezTo>
                  <a:cubicBezTo>
                    <a:pt x="12960" y="3066"/>
                    <a:pt x="12960" y="1138"/>
                    <a:pt x="12060" y="366"/>
                  </a:cubicBezTo>
                  <a:cubicBezTo>
                    <a:pt x="11160" y="-405"/>
                    <a:pt x="9360" y="-19"/>
                    <a:pt x="7380" y="2102"/>
                  </a:cubicBezTo>
                  <a:cubicBezTo>
                    <a:pt x="5400" y="4224"/>
                    <a:pt x="3240" y="8081"/>
                    <a:pt x="2160" y="11166"/>
                  </a:cubicBezTo>
                  <a:cubicBezTo>
                    <a:pt x="1080" y="14252"/>
                    <a:pt x="1080" y="16566"/>
                    <a:pt x="3600" y="18302"/>
                  </a:cubicBezTo>
                  <a:cubicBezTo>
                    <a:pt x="6120" y="20038"/>
                    <a:pt x="11160" y="21195"/>
                    <a:pt x="14580" y="21195"/>
                  </a:cubicBezTo>
                  <a:cubicBezTo>
                    <a:pt x="18000" y="21195"/>
                    <a:pt x="19800" y="20038"/>
                    <a:pt x="21600" y="18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754283" y="1348316"/>
              <a:ext cx="57151" cy="34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0"/>
                  </a:moveTo>
                  <a:cubicBezTo>
                    <a:pt x="19200" y="3733"/>
                    <a:pt x="16800" y="7467"/>
                    <a:pt x="16000" y="10533"/>
                  </a:cubicBezTo>
                  <a:cubicBezTo>
                    <a:pt x="15200" y="13600"/>
                    <a:pt x="16000" y="16000"/>
                    <a:pt x="16400" y="17600"/>
                  </a:cubicBezTo>
                  <a:cubicBezTo>
                    <a:pt x="16800" y="19200"/>
                    <a:pt x="16800" y="20000"/>
                    <a:pt x="15200" y="20600"/>
                  </a:cubicBezTo>
                  <a:cubicBezTo>
                    <a:pt x="13600" y="21200"/>
                    <a:pt x="10400" y="21600"/>
                    <a:pt x="8000" y="21467"/>
                  </a:cubicBezTo>
                  <a:cubicBezTo>
                    <a:pt x="5600" y="21333"/>
                    <a:pt x="4000" y="20667"/>
                    <a:pt x="2800" y="19667"/>
                  </a:cubicBezTo>
                  <a:cubicBezTo>
                    <a:pt x="1600" y="18667"/>
                    <a:pt x="800" y="17333"/>
                    <a:pt x="0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830483" y="125306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874933" y="1305791"/>
              <a:ext cx="95251" cy="14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10675"/>
                  </a:moveTo>
                  <a:cubicBezTo>
                    <a:pt x="6240" y="8850"/>
                    <a:pt x="12480" y="7024"/>
                    <a:pt x="16080" y="5199"/>
                  </a:cubicBezTo>
                  <a:cubicBezTo>
                    <a:pt x="19680" y="3374"/>
                    <a:pt x="20640" y="1548"/>
                    <a:pt x="19920" y="636"/>
                  </a:cubicBezTo>
                  <a:cubicBezTo>
                    <a:pt x="19200" y="-277"/>
                    <a:pt x="16800" y="-277"/>
                    <a:pt x="13920" y="1092"/>
                  </a:cubicBezTo>
                  <a:cubicBezTo>
                    <a:pt x="11040" y="2461"/>
                    <a:pt x="7680" y="5199"/>
                    <a:pt x="5760" y="8241"/>
                  </a:cubicBezTo>
                  <a:cubicBezTo>
                    <a:pt x="3840" y="11284"/>
                    <a:pt x="3360" y="14630"/>
                    <a:pt x="4320" y="16912"/>
                  </a:cubicBezTo>
                  <a:cubicBezTo>
                    <a:pt x="5280" y="19193"/>
                    <a:pt x="7680" y="20410"/>
                    <a:pt x="10800" y="20867"/>
                  </a:cubicBezTo>
                  <a:cubicBezTo>
                    <a:pt x="13920" y="21323"/>
                    <a:pt x="17760" y="21019"/>
                    <a:pt x="21600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7005999" y="1329266"/>
              <a:ext cx="10388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17314" y="0"/>
                  </a:moveTo>
                  <a:cubicBezTo>
                    <a:pt x="12994" y="424"/>
                    <a:pt x="8674" y="847"/>
                    <a:pt x="5650" y="3176"/>
                  </a:cubicBezTo>
                  <a:cubicBezTo>
                    <a:pt x="2626" y="5506"/>
                    <a:pt x="898" y="9741"/>
                    <a:pt x="250" y="12918"/>
                  </a:cubicBezTo>
                  <a:cubicBezTo>
                    <a:pt x="-398" y="16094"/>
                    <a:pt x="34" y="18212"/>
                    <a:pt x="3706" y="19482"/>
                  </a:cubicBezTo>
                  <a:cubicBezTo>
                    <a:pt x="7378" y="20753"/>
                    <a:pt x="14290" y="21176"/>
                    <a:pt x="21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7189538" y="1112348"/>
              <a:ext cx="85446" cy="34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37" fill="norm" stroke="1" extrusionOk="0">
                  <a:moveTo>
                    <a:pt x="21267" y="2434"/>
                  </a:moveTo>
                  <a:cubicBezTo>
                    <a:pt x="21267" y="1380"/>
                    <a:pt x="21267" y="327"/>
                    <a:pt x="20477" y="63"/>
                  </a:cubicBezTo>
                  <a:cubicBezTo>
                    <a:pt x="19687" y="-200"/>
                    <a:pt x="18106" y="327"/>
                    <a:pt x="15208" y="2237"/>
                  </a:cubicBezTo>
                  <a:cubicBezTo>
                    <a:pt x="12311" y="4146"/>
                    <a:pt x="8096" y="7439"/>
                    <a:pt x="5199" y="10534"/>
                  </a:cubicBezTo>
                  <a:cubicBezTo>
                    <a:pt x="2301" y="13629"/>
                    <a:pt x="721" y="16527"/>
                    <a:pt x="194" y="18305"/>
                  </a:cubicBezTo>
                  <a:cubicBezTo>
                    <a:pt x="-333" y="20083"/>
                    <a:pt x="194" y="20741"/>
                    <a:pt x="2038" y="21071"/>
                  </a:cubicBezTo>
                  <a:cubicBezTo>
                    <a:pt x="3882" y="21400"/>
                    <a:pt x="7043" y="21400"/>
                    <a:pt x="9677" y="21202"/>
                  </a:cubicBezTo>
                  <a:cubicBezTo>
                    <a:pt x="12311" y="21005"/>
                    <a:pt x="14418" y="20610"/>
                    <a:pt x="16526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7177616" y="1303866"/>
              <a:ext cx="154518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21600"/>
                  </a:moveTo>
                  <a:cubicBezTo>
                    <a:pt x="1479" y="14400"/>
                    <a:pt x="0" y="7200"/>
                    <a:pt x="0" y="3600"/>
                  </a:cubicBezTo>
                  <a:cubicBezTo>
                    <a:pt x="0" y="0"/>
                    <a:pt x="1479" y="0"/>
                    <a:pt x="5326" y="0"/>
                  </a:cubicBezTo>
                  <a:cubicBezTo>
                    <a:pt x="9173" y="0"/>
                    <a:pt x="153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0" y="2529416"/>
              <a:ext cx="283634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257" y="18514"/>
                  </a:moveTo>
                  <a:cubicBezTo>
                    <a:pt x="1128" y="19543"/>
                    <a:pt x="0" y="20571"/>
                    <a:pt x="0" y="21086"/>
                  </a:cubicBezTo>
                  <a:cubicBezTo>
                    <a:pt x="0" y="21600"/>
                    <a:pt x="1128" y="21600"/>
                    <a:pt x="3869" y="20571"/>
                  </a:cubicBezTo>
                  <a:cubicBezTo>
                    <a:pt x="6609" y="19543"/>
                    <a:pt x="10961" y="17486"/>
                    <a:pt x="14185" y="13886"/>
                  </a:cubicBezTo>
                  <a:cubicBezTo>
                    <a:pt x="17409" y="10286"/>
                    <a:pt x="19504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838998" y="2432643"/>
              <a:ext cx="130704" cy="403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707" fill="norm" stroke="1" extrusionOk="0">
                  <a:moveTo>
                    <a:pt x="3642" y="4963"/>
                  </a:moveTo>
                  <a:cubicBezTo>
                    <a:pt x="3642" y="9955"/>
                    <a:pt x="3642" y="14948"/>
                    <a:pt x="3814" y="17825"/>
                  </a:cubicBezTo>
                  <a:cubicBezTo>
                    <a:pt x="3985" y="20701"/>
                    <a:pt x="4328" y="21461"/>
                    <a:pt x="3985" y="19941"/>
                  </a:cubicBezTo>
                  <a:cubicBezTo>
                    <a:pt x="3642" y="18422"/>
                    <a:pt x="2614" y="14623"/>
                    <a:pt x="1757" y="11204"/>
                  </a:cubicBezTo>
                  <a:cubicBezTo>
                    <a:pt x="900" y="7785"/>
                    <a:pt x="214" y="4745"/>
                    <a:pt x="42" y="2954"/>
                  </a:cubicBezTo>
                  <a:cubicBezTo>
                    <a:pt x="-129" y="1164"/>
                    <a:pt x="214" y="621"/>
                    <a:pt x="1242" y="295"/>
                  </a:cubicBezTo>
                  <a:cubicBezTo>
                    <a:pt x="2271" y="-30"/>
                    <a:pt x="3985" y="-139"/>
                    <a:pt x="6900" y="241"/>
                  </a:cubicBezTo>
                  <a:cubicBezTo>
                    <a:pt x="9814" y="621"/>
                    <a:pt x="13928" y="1489"/>
                    <a:pt x="16842" y="2412"/>
                  </a:cubicBezTo>
                  <a:cubicBezTo>
                    <a:pt x="19757" y="3334"/>
                    <a:pt x="21471" y="4311"/>
                    <a:pt x="21128" y="5397"/>
                  </a:cubicBezTo>
                  <a:cubicBezTo>
                    <a:pt x="20785" y="6482"/>
                    <a:pt x="18385" y="7676"/>
                    <a:pt x="15814" y="8436"/>
                  </a:cubicBezTo>
                  <a:cubicBezTo>
                    <a:pt x="13242" y="9196"/>
                    <a:pt x="10500" y="9521"/>
                    <a:pt x="8442" y="9847"/>
                  </a:cubicBezTo>
                  <a:cubicBezTo>
                    <a:pt x="6385" y="10173"/>
                    <a:pt x="5014" y="10498"/>
                    <a:pt x="5185" y="10552"/>
                  </a:cubicBezTo>
                  <a:cubicBezTo>
                    <a:pt x="5357" y="10607"/>
                    <a:pt x="7071" y="10390"/>
                    <a:pt x="8785" y="10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07533" y="256751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172633" y="2452085"/>
              <a:ext cx="120651" cy="16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2674"/>
                  </a:moveTo>
                  <a:cubicBezTo>
                    <a:pt x="2653" y="8004"/>
                    <a:pt x="5305" y="13334"/>
                    <a:pt x="7200" y="16700"/>
                  </a:cubicBezTo>
                  <a:cubicBezTo>
                    <a:pt x="9095" y="20066"/>
                    <a:pt x="10232" y="21469"/>
                    <a:pt x="11179" y="21329"/>
                  </a:cubicBezTo>
                  <a:cubicBezTo>
                    <a:pt x="12126" y="21188"/>
                    <a:pt x="12884" y="19505"/>
                    <a:pt x="13832" y="16279"/>
                  </a:cubicBezTo>
                  <a:cubicBezTo>
                    <a:pt x="14779" y="13053"/>
                    <a:pt x="15916" y="8285"/>
                    <a:pt x="16863" y="5059"/>
                  </a:cubicBezTo>
                  <a:cubicBezTo>
                    <a:pt x="17811" y="1833"/>
                    <a:pt x="18568" y="150"/>
                    <a:pt x="19326" y="9"/>
                  </a:cubicBezTo>
                  <a:cubicBezTo>
                    <a:pt x="20084" y="-131"/>
                    <a:pt x="20842" y="1272"/>
                    <a:pt x="21600" y="2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281377" y="2208656"/>
              <a:ext cx="600809" cy="38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25" fill="norm" stroke="1" extrusionOk="0">
                  <a:moveTo>
                    <a:pt x="2700" y="16733"/>
                  </a:moveTo>
                  <a:cubicBezTo>
                    <a:pt x="2776" y="16146"/>
                    <a:pt x="2852" y="15559"/>
                    <a:pt x="2700" y="15148"/>
                  </a:cubicBezTo>
                  <a:cubicBezTo>
                    <a:pt x="2549" y="14737"/>
                    <a:pt x="2170" y="14503"/>
                    <a:pt x="1753" y="14855"/>
                  </a:cubicBezTo>
                  <a:cubicBezTo>
                    <a:pt x="1336" y="15207"/>
                    <a:pt x="881" y="16146"/>
                    <a:pt x="578" y="17085"/>
                  </a:cubicBezTo>
                  <a:cubicBezTo>
                    <a:pt x="275" y="18024"/>
                    <a:pt x="124" y="18963"/>
                    <a:pt x="48" y="19726"/>
                  </a:cubicBezTo>
                  <a:cubicBezTo>
                    <a:pt x="-28" y="20489"/>
                    <a:pt x="-28" y="21076"/>
                    <a:pt x="161" y="21311"/>
                  </a:cubicBezTo>
                  <a:cubicBezTo>
                    <a:pt x="351" y="21546"/>
                    <a:pt x="730" y="21429"/>
                    <a:pt x="1147" y="20842"/>
                  </a:cubicBezTo>
                  <a:cubicBezTo>
                    <a:pt x="1564" y="20255"/>
                    <a:pt x="2018" y="19198"/>
                    <a:pt x="2435" y="18376"/>
                  </a:cubicBezTo>
                  <a:cubicBezTo>
                    <a:pt x="2852" y="17555"/>
                    <a:pt x="3231" y="16968"/>
                    <a:pt x="3383" y="16968"/>
                  </a:cubicBezTo>
                  <a:cubicBezTo>
                    <a:pt x="3534" y="16968"/>
                    <a:pt x="3458" y="17555"/>
                    <a:pt x="3420" y="18259"/>
                  </a:cubicBezTo>
                  <a:cubicBezTo>
                    <a:pt x="3383" y="18963"/>
                    <a:pt x="3383" y="19785"/>
                    <a:pt x="3572" y="20255"/>
                  </a:cubicBezTo>
                  <a:cubicBezTo>
                    <a:pt x="3761" y="20724"/>
                    <a:pt x="4140" y="20842"/>
                    <a:pt x="4444" y="20666"/>
                  </a:cubicBezTo>
                  <a:cubicBezTo>
                    <a:pt x="4747" y="20489"/>
                    <a:pt x="4974" y="20020"/>
                    <a:pt x="5391" y="18494"/>
                  </a:cubicBezTo>
                  <a:cubicBezTo>
                    <a:pt x="5808" y="16968"/>
                    <a:pt x="6414" y="14385"/>
                    <a:pt x="6869" y="11333"/>
                  </a:cubicBezTo>
                  <a:cubicBezTo>
                    <a:pt x="7324" y="8281"/>
                    <a:pt x="7627" y="4759"/>
                    <a:pt x="7778" y="2705"/>
                  </a:cubicBezTo>
                  <a:cubicBezTo>
                    <a:pt x="7930" y="650"/>
                    <a:pt x="7930" y="63"/>
                    <a:pt x="7816" y="5"/>
                  </a:cubicBezTo>
                  <a:cubicBezTo>
                    <a:pt x="7703" y="-54"/>
                    <a:pt x="7475" y="416"/>
                    <a:pt x="7172" y="2587"/>
                  </a:cubicBezTo>
                  <a:cubicBezTo>
                    <a:pt x="6869" y="4759"/>
                    <a:pt x="6490" y="8633"/>
                    <a:pt x="6300" y="11216"/>
                  </a:cubicBezTo>
                  <a:cubicBezTo>
                    <a:pt x="6111" y="13798"/>
                    <a:pt x="6111" y="15089"/>
                    <a:pt x="6187" y="16146"/>
                  </a:cubicBezTo>
                  <a:cubicBezTo>
                    <a:pt x="6263" y="17203"/>
                    <a:pt x="6414" y="18024"/>
                    <a:pt x="6679" y="18259"/>
                  </a:cubicBezTo>
                  <a:cubicBezTo>
                    <a:pt x="6945" y="18494"/>
                    <a:pt x="7324" y="18142"/>
                    <a:pt x="7740" y="17320"/>
                  </a:cubicBezTo>
                  <a:cubicBezTo>
                    <a:pt x="8157" y="16498"/>
                    <a:pt x="8612" y="15207"/>
                    <a:pt x="8877" y="14268"/>
                  </a:cubicBezTo>
                  <a:cubicBezTo>
                    <a:pt x="9143" y="13329"/>
                    <a:pt x="9218" y="12742"/>
                    <a:pt x="9218" y="12742"/>
                  </a:cubicBezTo>
                  <a:cubicBezTo>
                    <a:pt x="9218" y="12742"/>
                    <a:pt x="9143" y="13329"/>
                    <a:pt x="9029" y="14268"/>
                  </a:cubicBezTo>
                  <a:cubicBezTo>
                    <a:pt x="8915" y="15207"/>
                    <a:pt x="8764" y="16498"/>
                    <a:pt x="8688" y="17437"/>
                  </a:cubicBezTo>
                  <a:cubicBezTo>
                    <a:pt x="8612" y="18376"/>
                    <a:pt x="8612" y="18963"/>
                    <a:pt x="8801" y="19374"/>
                  </a:cubicBezTo>
                  <a:cubicBezTo>
                    <a:pt x="8991" y="19785"/>
                    <a:pt x="9370" y="20020"/>
                    <a:pt x="9711" y="19726"/>
                  </a:cubicBezTo>
                  <a:cubicBezTo>
                    <a:pt x="10052" y="19433"/>
                    <a:pt x="10355" y="18611"/>
                    <a:pt x="10848" y="17203"/>
                  </a:cubicBezTo>
                  <a:cubicBezTo>
                    <a:pt x="11340" y="15794"/>
                    <a:pt x="12023" y="13798"/>
                    <a:pt x="12439" y="12507"/>
                  </a:cubicBezTo>
                  <a:cubicBezTo>
                    <a:pt x="12856" y="11216"/>
                    <a:pt x="13008" y="10629"/>
                    <a:pt x="13046" y="10746"/>
                  </a:cubicBezTo>
                  <a:cubicBezTo>
                    <a:pt x="13084" y="10863"/>
                    <a:pt x="13008" y="11685"/>
                    <a:pt x="12894" y="12389"/>
                  </a:cubicBezTo>
                  <a:cubicBezTo>
                    <a:pt x="12780" y="13094"/>
                    <a:pt x="12629" y="13681"/>
                    <a:pt x="12553" y="14385"/>
                  </a:cubicBezTo>
                  <a:cubicBezTo>
                    <a:pt x="12477" y="15089"/>
                    <a:pt x="12477" y="15911"/>
                    <a:pt x="12667" y="16498"/>
                  </a:cubicBezTo>
                  <a:cubicBezTo>
                    <a:pt x="12856" y="17085"/>
                    <a:pt x="13235" y="17437"/>
                    <a:pt x="13614" y="17496"/>
                  </a:cubicBezTo>
                  <a:cubicBezTo>
                    <a:pt x="13993" y="17555"/>
                    <a:pt x="14372" y="17320"/>
                    <a:pt x="15054" y="16498"/>
                  </a:cubicBezTo>
                  <a:cubicBezTo>
                    <a:pt x="15736" y="15676"/>
                    <a:pt x="16721" y="14268"/>
                    <a:pt x="17252" y="13153"/>
                  </a:cubicBezTo>
                  <a:cubicBezTo>
                    <a:pt x="17783" y="12037"/>
                    <a:pt x="17858" y="11216"/>
                    <a:pt x="17707" y="10746"/>
                  </a:cubicBezTo>
                  <a:cubicBezTo>
                    <a:pt x="17555" y="10276"/>
                    <a:pt x="17176" y="10159"/>
                    <a:pt x="16835" y="10511"/>
                  </a:cubicBezTo>
                  <a:cubicBezTo>
                    <a:pt x="16494" y="10863"/>
                    <a:pt x="16191" y="11685"/>
                    <a:pt x="15926" y="12976"/>
                  </a:cubicBezTo>
                  <a:cubicBezTo>
                    <a:pt x="15660" y="14268"/>
                    <a:pt x="15433" y="16029"/>
                    <a:pt x="15471" y="17085"/>
                  </a:cubicBezTo>
                  <a:cubicBezTo>
                    <a:pt x="15509" y="18142"/>
                    <a:pt x="15812" y="18494"/>
                    <a:pt x="16153" y="18670"/>
                  </a:cubicBezTo>
                  <a:cubicBezTo>
                    <a:pt x="16494" y="18846"/>
                    <a:pt x="16873" y="18846"/>
                    <a:pt x="17517" y="18259"/>
                  </a:cubicBezTo>
                  <a:cubicBezTo>
                    <a:pt x="18161" y="17672"/>
                    <a:pt x="19071" y="16498"/>
                    <a:pt x="19753" y="14972"/>
                  </a:cubicBezTo>
                  <a:cubicBezTo>
                    <a:pt x="20435" y="13446"/>
                    <a:pt x="20890" y="11568"/>
                    <a:pt x="21117" y="10276"/>
                  </a:cubicBezTo>
                  <a:cubicBezTo>
                    <a:pt x="21345" y="8985"/>
                    <a:pt x="21345" y="8281"/>
                    <a:pt x="21193" y="8105"/>
                  </a:cubicBezTo>
                  <a:cubicBezTo>
                    <a:pt x="21041" y="7929"/>
                    <a:pt x="20738" y="8281"/>
                    <a:pt x="20549" y="8750"/>
                  </a:cubicBezTo>
                  <a:cubicBezTo>
                    <a:pt x="20359" y="9220"/>
                    <a:pt x="20284" y="9807"/>
                    <a:pt x="20208" y="10394"/>
                  </a:cubicBezTo>
                  <a:cubicBezTo>
                    <a:pt x="20132" y="10981"/>
                    <a:pt x="20056" y="11568"/>
                    <a:pt x="20132" y="12155"/>
                  </a:cubicBezTo>
                  <a:cubicBezTo>
                    <a:pt x="20208" y="12742"/>
                    <a:pt x="20435" y="13329"/>
                    <a:pt x="20700" y="13916"/>
                  </a:cubicBezTo>
                  <a:cubicBezTo>
                    <a:pt x="20966" y="14503"/>
                    <a:pt x="21269" y="15089"/>
                    <a:pt x="21420" y="15735"/>
                  </a:cubicBezTo>
                  <a:cubicBezTo>
                    <a:pt x="21572" y="16381"/>
                    <a:pt x="21572" y="17085"/>
                    <a:pt x="21155" y="17555"/>
                  </a:cubicBezTo>
                  <a:cubicBezTo>
                    <a:pt x="20738" y="18024"/>
                    <a:pt x="19905" y="18259"/>
                    <a:pt x="19071" y="18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470149" y="2167466"/>
              <a:ext cx="226485" cy="41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7065" y="0"/>
                  </a:moveTo>
                  <a:cubicBezTo>
                    <a:pt x="6662" y="4145"/>
                    <a:pt x="6258" y="8291"/>
                    <a:pt x="5955" y="11509"/>
                  </a:cubicBezTo>
                  <a:cubicBezTo>
                    <a:pt x="5652" y="14727"/>
                    <a:pt x="5450" y="17018"/>
                    <a:pt x="5450" y="18545"/>
                  </a:cubicBezTo>
                  <a:cubicBezTo>
                    <a:pt x="5450" y="20073"/>
                    <a:pt x="5652" y="20836"/>
                    <a:pt x="6258" y="21218"/>
                  </a:cubicBezTo>
                  <a:cubicBezTo>
                    <a:pt x="6864" y="21600"/>
                    <a:pt x="7873" y="21600"/>
                    <a:pt x="8680" y="21327"/>
                  </a:cubicBezTo>
                  <a:cubicBezTo>
                    <a:pt x="9488" y="21055"/>
                    <a:pt x="10093" y="20509"/>
                    <a:pt x="9892" y="19309"/>
                  </a:cubicBezTo>
                  <a:cubicBezTo>
                    <a:pt x="9690" y="18109"/>
                    <a:pt x="8680" y="16255"/>
                    <a:pt x="7166" y="15055"/>
                  </a:cubicBezTo>
                  <a:cubicBezTo>
                    <a:pt x="5652" y="13855"/>
                    <a:pt x="3634" y="13309"/>
                    <a:pt x="2221" y="12818"/>
                  </a:cubicBezTo>
                  <a:cubicBezTo>
                    <a:pt x="807" y="12327"/>
                    <a:pt x="0" y="11891"/>
                    <a:pt x="0" y="11455"/>
                  </a:cubicBezTo>
                  <a:cubicBezTo>
                    <a:pt x="0" y="11018"/>
                    <a:pt x="807" y="10582"/>
                    <a:pt x="2321" y="10309"/>
                  </a:cubicBezTo>
                  <a:cubicBezTo>
                    <a:pt x="3836" y="10036"/>
                    <a:pt x="6056" y="9927"/>
                    <a:pt x="8479" y="10582"/>
                  </a:cubicBezTo>
                  <a:cubicBezTo>
                    <a:pt x="10901" y="11236"/>
                    <a:pt x="13525" y="12655"/>
                    <a:pt x="15140" y="13909"/>
                  </a:cubicBezTo>
                  <a:cubicBezTo>
                    <a:pt x="16755" y="15164"/>
                    <a:pt x="17361" y="16255"/>
                    <a:pt x="17664" y="17073"/>
                  </a:cubicBezTo>
                  <a:cubicBezTo>
                    <a:pt x="17966" y="17891"/>
                    <a:pt x="17966" y="18436"/>
                    <a:pt x="17563" y="18873"/>
                  </a:cubicBezTo>
                  <a:cubicBezTo>
                    <a:pt x="17159" y="19309"/>
                    <a:pt x="16351" y="19636"/>
                    <a:pt x="15847" y="19527"/>
                  </a:cubicBezTo>
                  <a:cubicBezTo>
                    <a:pt x="15342" y="19418"/>
                    <a:pt x="15140" y="18873"/>
                    <a:pt x="15241" y="17782"/>
                  </a:cubicBezTo>
                  <a:cubicBezTo>
                    <a:pt x="15342" y="16691"/>
                    <a:pt x="15746" y="15055"/>
                    <a:pt x="16856" y="13964"/>
                  </a:cubicBezTo>
                  <a:cubicBezTo>
                    <a:pt x="17966" y="12873"/>
                    <a:pt x="19783" y="12327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722033" y="2345266"/>
              <a:ext cx="69851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9600"/>
                  </a:moveTo>
                  <a:cubicBezTo>
                    <a:pt x="1309" y="12533"/>
                    <a:pt x="2618" y="15467"/>
                    <a:pt x="3927" y="17733"/>
                  </a:cubicBezTo>
                  <a:cubicBezTo>
                    <a:pt x="5236" y="20000"/>
                    <a:pt x="6545" y="21600"/>
                    <a:pt x="8182" y="21467"/>
                  </a:cubicBezTo>
                  <a:cubicBezTo>
                    <a:pt x="9818" y="21333"/>
                    <a:pt x="11782" y="19467"/>
                    <a:pt x="14073" y="15600"/>
                  </a:cubicBezTo>
                  <a:cubicBezTo>
                    <a:pt x="16364" y="11733"/>
                    <a:pt x="18982" y="5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823633" y="2356615"/>
              <a:ext cx="218361" cy="20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00" fill="norm" stroke="1" extrusionOk="0">
                  <a:moveTo>
                    <a:pt x="0" y="4108"/>
                  </a:moveTo>
                  <a:cubicBezTo>
                    <a:pt x="0" y="5210"/>
                    <a:pt x="0" y="6312"/>
                    <a:pt x="519" y="6973"/>
                  </a:cubicBezTo>
                  <a:cubicBezTo>
                    <a:pt x="1038" y="7635"/>
                    <a:pt x="2077" y="7855"/>
                    <a:pt x="3635" y="7414"/>
                  </a:cubicBezTo>
                  <a:cubicBezTo>
                    <a:pt x="5192" y="6973"/>
                    <a:pt x="7269" y="5871"/>
                    <a:pt x="8412" y="4659"/>
                  </a:cubicBezTo>
                  <a:cubicBezTo>
                    <a:pt x="9554" y="3447"/>
                    <a:pt x="9762" y="2124"/>
                    <a:pt x="9346" y="1684"/>
                  </a:cubicBezTo>
                  <a:cubicBezTo>
                    <a:pt x="8931" y="1243"/>
                    <a:pt x="7892" y="1684"/>
                    <a:pt x="6854" y="3006"/>
                  </a:cubicBezTo>
                  <a:cubicBezTo>
                    <a:pt x="5815" y="4329"/>
                    <a:pt x="4777" y="6533"/>
                    <a:pt x="4154" y="8516"/>
                  </a:cubicBezTo>
                  <a:cubicBezTo>
                    <a:pt x="3531" y="10500"/>
                    <a:pt x="3323" y="12263"/>
                    <a:pt x="4985" y="13255"/>
                  </a:cubicBezTo>
                  <a:cubicBezTo>
                    <a:pt x="6646" y="14247"/>
                    <a:pt x="10177" y="14467"/>
                    <a:pt x="13188" y="13035"/>
                  </a:cubicBezTo>
                  <a:cubicBezTo>
                    <a:pt x="16200" y="11602"/>
                    <a:pt x="18692" y="8516"/>
                    <a:pt x="20042" y="5982"/>
                  </a:cubicBezTo>
                  <a:cubicBezTo>
                    <a:pt x="21392" y="3447"/>
                    <a:pt x="21600" y="1463"/>
                    <a:pt x="21185" y="582"/>
                  </a:cubicBezTo>
                  <a:cubicBezTo>
                    <a:pt x="20769" y="-300"/>
                    <a:pt x="19731" y="-80"/>
                    <a:pt x="19004" y="582"/>
                  </a:cubicBezTo>
                  <a:cubicBezTo>
                    <a:pt x="18277" y="1243"/>
                    <a:pt x="17862" y="2345"/>
                    <a:pt x="17965" y="3888"/>
                  </a:cubicBezTo>
                  <a:cubicBezTo>
                    <a:pt x="18069" y="5431"/>
                    <a:pt x="18692" y="7414"/>
                    <a:pt x="19419" y="9839"/>
                  </a:cubicBezTo>
                  <a:cubicBezTo>
                    <a:pt x="20146" y="12263"/>
                    <a:pt x="20977" y="15129"/>
                    <a:pt x="21288" y="17112"/>
                  </a:cubicBezTo>
                  <a:cubicBezTo>
                    <a:pt x="21600" y="19096"/>
                    <a:pt x="21392" y="20198"/>
                    <a:pt x="20562" y="20749"/>
                  </a:cubicBezTo>
                  <a:cubicBezTo>
                    <a:pt x="19731" y="21300"/>
                    <a:pt x="18277" y="21300"/>
                    <a:pt x="16823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611538" y="2192866"/>
              <a:ext cx="43946" cy="37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2" fill="norm" stroke="1" extrusionOk="0">
                  <a:moveTo>
                    <a:pt x="2840" y="0"/>
                  </a:moveTo>
                  <a:cubicBezTo>
                    <a:pt x="2840" y="4637"/>
                    <a:pt x="2840" y="9275"/>
                    <a:pt x="2325" y="12569"/>
                  </a:cubicBezTo>
                  <a:cubicBezTo>
                    <a:pt x="1811" y="15864"/>
                    <a:pt x="783" y="17817"/>
                    <a:pt x="268" y="19159"/>
                  </a:cubicBezTo>
                  <a:cubicBezTo>
                    <a:pt x="-246" y="20502"/>
                    <a:pt x="-246" y="21234"/>
                    <a:pt x="2325" y="21417"/>
                  </a:cubicBezTo>
                  <a:cubicBezTo>
                    <a:pt x="4897" y="21600"/>
                    <a:pt x="10040" y="21234"/>
                    <a:pt x="13640" y="20258"/>
                  </a:cubicBezTo>
                  <a:cubicBezTo>
                    <a:pt x="17240" y="19281"/>
                    <a:pt x="19297" y="17695"/>
                    <a:pt x="21354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566328" y="2397044"/>
              <a:ext cx="302680" cy="16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56" fill="norm" stroke="1" extrusionOk="0">
                  <a:moveTo>
                    <a:pt x="4040" y="4735"/>
                  </a:moveTo>
                  <a:cubicBezTo>
                    <a:pt x="3444" y="3925"/>
                    <a:pt x="2848" y="3115"/>
                    <a:pt x="2029" y="2440"/>
                  </a:cubicBezTo>
                  <a:cubicBezTo>
                    <a:pt x="1210" y="1765"/>
                    <a:pt x="167" y="1225"/>
                    <a:pt x="18" y="1090"/>
                  </a:cubicBezTo>
                  <a:cubicBezTo>
                    <a:pt x="-131" y="955"/>
                    <a:pt x="614" y="1225"/>
                    <a:pt x="3593" y="1360"/>
                  </a:cubicBezTo>
                  <a:cubicBezTo>
                    <a:pt x="6572" y="1495"/>
                    <a:pt x="11786" y="1495"/>
                    <a:pt x="14766" y="1225"/>
                  </a:cubicBezTo>
                  <a:cubicBezTo>
                    <a:pt x="17745" y="955"/>
                    <a:pt x="18490" y="415"/>
                    <a:pt x="18341" y="145"/>
                  </a:cubicBezTo>
                  <a:cubicBezTo>
                    <a:pt x="18192" y="-125"/>
                    <a:pt x="17149" y="-125"/>
                    <a:pt x="15957" y="1090"/>
                  </a:cubicBezTo>
                  <a:cubicBezTo>
                    <a:pt x="14766" y="2305"/>
                    <a:pt x="13425" y="4735"/>
                    <a:pt x="12606" y="7570"/>
                  </a:cubicBezTo>
                  <a:cubicBezTo>
                    <a:pt x="11786" y="10405"/>
                    <a:pt x="11488" y="13645"/>
                    <a:pt x="11563" y="15940"/>
                  </a:cubicBezTo>
                  <a:cubicBezTo>
                    <a:pt x="11637" y="18235"/>
                    <a:pt x="12084" y="19585"/>
                    <a:pt x="12680" y="20395"/>
                  </a:cubicBezTo>
                  <a:cubicBezTo>
                    <a:pt x="13276" y="21205"/>
                    <a:pt x="14021" y="21475"/>
                    <a:pt x="15138" y="21070"/>
                  </a:cubicBezTo>
                  <a:cubicBezTo>
                    <a:pt x="16255" y="20665"/>
                    <a:pt x="17745" y="19585"/>
                    <a:pt x="18937" y="17425"/>
                  </a:cubicBezTo>
                  <a:cubicBezTo>
                    <a:pt x="20128" y="15265"/>
                    <a:pt x="21022" y="12025"/>
                    <a:pt x="21246" y="9190"/>
                  </a:cubicBezTo>
                  <a:cubicBezTo>
                    <a:pt x="21469" y="6355"/>
                    <a:pt x="21022" y="3925"/>
                    <a:pt x="19979" y="2845"/>
                  </a:cubicBezTo>
                  <a:cubicBezTo>
                    <a:pt x="18937" y="1765"/>
                    <a:pt x="17298" y="2035"/>
                    <a:pt x="15659" y="2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407676" y="2358807"/>
              <a:ext cx="129512" cy="45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59" fill="norm" stroke="1" extrusionOk="0">
                  <a:moveTo>
                    <a:pt x="2659" y="6016"/>
                  </a:moveTo>
                  <a:cubicBezTo>
                    <a:pt x="1962" y="7833"/>
                    <a:pt x="1266" y="9650"/>
                    <a:pt x="1091" y="12022"/>
                  </a:cubicBezTo>
                  <a:cubicBezTo>
                    <a:pt x="917" y="14394"/>
                    <a:pt x="1266" y="17321"/>
                    <a:pt x="1266" y="19087"/>
                  </a:cubicBezTo>
                  <a:cubicBezTo>
                    <a:pt x="1266" y="20853"/>
                    <a:pt x="917" y="21459"/>
                    <a:pt x="569" y="21459"/>
                  </a:cubicBezTo>
                  <a:cubicBezTo>
                    <a:pt x="220" y="21459"/>
                    <a:pt x="-128" y="20853"/>
                    <a:pt x="46" y="18784"/>
                  </a:cubicBezTo>
                  <a:cubicBezTo>
                    <a:pt x="220" y="16715"/>
                    <a:pt x="917" y="13182"/>
                    <a:pt x="1788" y="10154"/>
                  </a:cubicBezTo>
                  <a:cubicBezTo>
                    <a:pt x="2659" y="7126"/>
                    <a:pt x="3704" y="4603"/>
                    <a:pt x="4749" y="3038"/>
                  </a:cubicBezTo>
                  <a:cubicBezTo>
                    <a:pt x="5795" y="1474"/>
                    <a:pt x="6840" y="868"/>
                    <a:pt x="8233" y="465"/>
                  </a:cubicBezTo>
                  <a:cubicBezTo>
                    <a:pt x="9627" y="61"/>
                    <a:pt x="11369" y="-141"/>
                    <a:pt x="13111" y="111"/>
                  </a:cubicBezTo>
                  <a:cubicBezTo>
                    <a:pt x="14853" y="364"/>
                    <a:pt x="16595" y="1070"/>
                    <a:pt x="18162" y="1979"/>
                  </a:cubicBezTo>
                  <a:cubicBezTo>
                    <a:pt x="19730" y="2887"/>
                    <a:pt x="21124" y="3997"/>
                    <a:pt x="21298" y="5057"/>
                  </a:cubicBezTo>
                  <a:cubicBezTo>
                    <a:pt x="21472" y="6117"/>
                    <a:pt x="20427" y="7126"/>
                    <a:pt x="17814" y="7782"/>
                  </a:cubicBezTo>
                  <a:cubicBezTo>
                    <a:pt x="15201" y="8438"/>
                    <a:pt x="11020" y="8741"/>
                    <a:pt x="7537" y="8741"/>
                  </a:cubicBezTo>
                  <a:cubicBezTo>
                    <a:pt x="4053" y="8741"/>
                    <a:pt x="1266" y="8438"/>
                    <a:pt x="569" y="8085"/>
                  </a:cubicBezTo>
                  <a:cubicBezTo>
                    <a:pt x="-128" y="7732"/>
                    <a:pt x="1266" y="7328"/>
                    <a:pt x="2659" y="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588933" y="2390277"/>
              <a:ext cx="158751" cy="16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9" fill="norm" stroke="1" extrusionOk="0">
                  <a:moveTo>
                    <a:pt x="0" y="3978"/>
                  </a:moveTo>
                  <a:cubicBezTo>
                    <a:pt x="576" y="2358"/>
                    <a:pt x="1152" y="738"/>
                    <a:pt x="2160" y="198"/>
                  </a:cubicBezTo>
                  <a:cubicBezTo>
                    <a:pt x="3168" y="-342"/>
                    <a:pt x="4608" y="198"/>
                    <a:pt x="6192" y="2088"/>
                  </a:cubicBezTo>
                  <a:cubicBezTo>
                    <a:pt x="7776" y="3978"/>
                    <a:pt x="9504" y="7218"/>
                    <a:pt x="10368" y="10458"/>
                  </a:cubicBezTo>
                  <a:cubicBezTo>
                    <a:pt x="11232" y="13698"/>
                    <a:pt x="11232" y="16938"/>
                    <a:pt x="10512" y="18828"/>
                  </a:cubicBezTo>
                  <a:cubicBezTo>
                    <a:pt x="9792" y="20718"/>
                    <a:pt x="8352" y="21258"/>
                    <a:pt x="7632" y="20178"/>
                  </a:cubicBezTo>
                  <a:cubicBezTo>
                    <a:pt x="6912" y="19098"/>
                    <a:pt x="6912" y="16398"/>
                    <a:pt x="8496" y="13023"/>
                  </a:cubicBezTo>
                  <a:cubicBezTo>
                    <a:pt x="10080" y="9648"/>
                    <a:pt x="13248" y="5598"/>
                    <a:pt x="15696" y="3573"/>
                  </a:cubicBezTo>
                  <a:cubicBezTo>
                    <a:pt x="18144" y="1548"/>
                    <a:pt x="19872" y="1548"/>
                    <a:pt x="21600" y="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742143" y="2397740"/>
              <a:ext cx="101849" cy="13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0394" fill="norm" stroke="1" extrusionOk="0">
                  <a:moveTo>
                    <a:pt x="16355" y="5387"/>
                  </a:moveTo>
                  <a:cubicBezTo>
                    <a:pt x="15508" y="3822"/>
                    <a:pt x="14661" y="2256"/>
                    <a:pt x="13179" y="1161"/>
                  </a:cubicBezTo>
                  <a:cubicBezTo>
                    <a:pt x="11696" y="65"/>
                    <a:pt x="9579" y="-561"/>
                    <a:pt x="7038" y="691"/>
                  </a:cubicBezTo>
                  <a:cubicBezTo>
                    <a:pt x="4496" y="1943"/>
                    <a:pt x="1532" y="5074"/>
                    <a:pt x="473" y="8674"/>
                  </a:cubicBezTo>
                  <a:cubicBezTo>
                    <a:pt x="-586" y="12274"/>
                    <a:pt x="261" y="16343"/>
                    <a:pt x="1743" y="18535"/>
                  </a:cubicBezTo>
                  <a:cubicBezTo>
                    <a:pt x="3226" y="20726"/>
                    <a:pt x="5343" y="21039"/>
                    <a:pt x="8732" y="19161"/>
                  </a:cubicBezTo>
                  <a:cubicBezTo>
                    <a:pt x="12120" y="17282"/>
                    <a:pt x="16779" y="13213"/>
                    <a:pt x="18896" y="10396"/>
                  </a:cubicBezTo>
                  <a:cubicBezTo>
                    <a:pt x="21014" y="7578"/>
                    <a:pt x="20590" y="6013"/>
                    <a:pt x="19320" y="5387"/>
                  </a:cubicBezTo>
                  <a:cubicBezTo>
                    <a:pt x="18049" y="4761"/>
                    <a:pt x="15932" y="5074"/>
                    <a:pt x="13814" y="5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887383" y="2421466"/>
              <a:ext cx="120651" cy="11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2234"/>
                  </a:moveTo>
                  <a:cubicBezTo>
                    <a:pt x="1895" y="5959"/>
                    <a:pt x="3789" y="9683"/>
                    <a:pt x="4926" y="13221"/>
                  </a:cubicBezTo>
                  <a:cubicBezTo>
                    <a:pt x="6063" y="16759"/>
                    <a:pt x="6442" y="20110"/>
                    <a:pt x="7200" y="20855"/>
                  </a:cubicBezTo>
                  <a:cubicBezTo>
                    <a:pt x="7958" y="21600"/>
                    <a:pt x="9095" y="19738"/>
                    <a:pt x="11558" y="15828"/>
                  </a:cubicBezTo>
                  <a:cubicBezTo>
                    <a:pt x="14021" y="11917"/>
                    <a:pt x="17811" y="5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052483" y="2421466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077883" y="236431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126248" y="2138155"/>
              <a:ext cx="300886" cy="41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74" fill="norm" stroke="1" extrusionOk="0">
                  <a:moveTo>
                    <a:pt x="7424" y="15910"/>
                  </a:moveTo>
                  <a:cubicBezTo>
                    <a:pt x="6971" y="15038"/>
                    <a:pt x="6518" y="14165"/>
                    <a:pt x="5914" y="13783"/>
                  </a:cubicBezTo>
                  <a:cubicBezTo>
                    <a:pt x="5310" y="13401"/>
                    <a:pt x="4555" y="13510"/>
                    <a:pt x="3573" y="14219"/>
                  </a:cubicBezTo>
                  <a:cubicBezTo>
                    <a:pt x="2591" y="14929"/>
                    <a:pt x="1382" y="16238"/>
                    <a:pt x="703" y="17438"/>
                  </a:cubicBezTo>
                  <a:cubicBezTo>
                    <a:pt x="23" y="18638"/>
                    <a:pt x="-128" y="19729"/>
                    <a:pt x="99" y="20438"/>
                  </a:cubicBezTo>
                  <a:cubicBezTo>
                    <a:pt x="325" y="21147"/>
                    <a:pt x="929" y="21474"/>
                    <a:pt x="1534" y="21474"/>
                  </a:cubicBezTo>
                  <a:cubicBezTo>
                    <a:pt x="2138" y="21474"/>
                    <a:pt x="2742" y="21147"/>
                    <a:pt x="3950" y="19674"/>
                  </a:cubicBezTo>
                  <a:cubicBezTo>
                    <a:pt x="5159" y="18201"/>
                    <a:pt x="6971" y="15583"/>
                    <a:pt x="8482" y="12692"/>
                  </a:cubicBezTo>
                  <a:cubicBezTo>
                    <a:pt x="9992" y="9801"/>
                    <a:pt x="11201" y="6638"/>
                    <a:pt x="11956" y="4729"/>
                  </a:cubicBezTo>
                  <a:cubicBezTo>
                    <a:pt x="12711" y="2819"/>
                    <a:pt x="13013" y="2165"/>
                    <a:pt x="13164" y="1510"/>
                  </a:cubicBezTo>
                  <a:cubicBezTo>
                    <a:pt x="13315" y="856"/>
                    <a:pt x="13315" y="201"/>
                    <a:pt x="12938" y="38"/>
                  </a:cubicBezTo>
                  <a:cubicBezTo>
                    <a:pt x="12560" y="-126"/>
                    <a:pt x="11805" y="201"/>
                    <a:pt x="10748" y="1783"/>
                  </a:cubicBezTo>
                  <a:cubicBezTo>
                    <a:pt x="9690" y="3365"/>
                    <a:pt x="8331" y="6201"/>
                    <a:pt x="7651" y="8819"/>
                  </a:cubicBezTo>
                  <a:cubicBezTo>
                    <a:pt x="6971" y="11438"/>
                    <a:pt x="6971" y="13838"/>
                    <a:pt x="7198" y="15310"/>
                  </a:cubicBezTo>
                  <a:cubicBezTo>
                    <a:pt x="7424" y="16783"/>
                    <a:pt x="7878" y="17329"/>
                    <a:pt x="8482" y="17656"/>
                  </a:cubicBezTo>
                  <a:cubicBezTo>
                    <a:pt x="9086" y="17983"/>
                    <a:pt x="9841" y="18092"/>
                    <a:pt x="10974" y="17929"/>
                  </a:cubicBezTo>
                  <a:cubicBezTo>
                    <a:pt x="12107" y="17765"/>
                    <a:pt x="13617" y="17329"/>
                    <a:pt x="14599" y="16783"/>
                  </a:cubicBezTo>
                  <a:cubicBezTo>
                    <a:pt x="15581" y="16238"/>
                    <a:pt x="16034" y="15583"/>
                    <a:pt x="16261" y="14929"/>
                  </a:cubicBezTo>
                  <a:cubicBezTo>
                    <a:pt x="16487" y="14274"/>
                    <a:pt x="16487" y="13619"/>
                    <a:pt x="16110" y="13238"/>
                  </a:cubicBezTo>
                  <a:cubicBezTo>
                    <a:pt x="15732" y="12856"/>
                    <a:pt x="14977" y="12747"/>
                    <a:pt x="14297" y="12856"/>
                  </a:cubicBezTo>
                  <a:cubicBezTo>
                    <a:pt x="13617" y="12965"/>
                    <a:pt x="13013" y="13292"/>
                    <a:pt x="12485" y="13838"/>
                  </a:cubicBezTo>
                  <a:cubicBezTo>
                    <a:pt x="11956" y="14383"/>
                    <a:pt x="11503" y="15147"/>
                    <a:pt x="11578" y="16074"/>
                  </a:cubicBezTo>
                  <a:cubicBezTo>
                    <a:pt x="11654" y="17001"/>
                    <a:pt x="12258" y="18092"/>
                    <a:pt x="13995" y="18529"/>
                  </a:cubicBezTo>
                  <a:cubicBezTo>
                    <a:pt x="15732" y="18965"/>
                    <a:pt x="18602" y="18747"/>
                    <a:pt x="21472" y="1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943599" y="2372518"/>
              <a:ext cx="194735" cy="16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8" fill="norm" stroke="1" extrusionOk="0">
                  <a:moveTo>
                    <a:pt x="13852" y="6244"/>
                  </a:moveTo>
                  <a:cubicBezTo>
                    <a:pt x="12913" y="3814"/>
                    <a:pt x="11974" y="1384"/>
                    <a:pt x="10917" y="439"/>
                  </a:cubicBezTo>
                  <a:cubicBezTo>
                    <a:pt x="9861" y="-506"/>
                    <a:pt x="8687" y="34"/>
                    <a:pt x="6926" y="2464"/>
                  </a:cubicBezTo>
                  <a:cubicBezTo>
                    <a:pt x="5165" y="4894"/>
                    <a:pt x="2817" y="9214"/>
                    <a:pt x="1526" y="12049"/>
                  </a:cubicBezTo>
                  <a:cubicBezTo>
                    <a:pt x="235" y="14884"/>
                    <a:pt x="0" y="16234"/>
                    <a:pt x="0" y="17584"/>
                  </a:cubicBezTo>
                  <a:cubicBezTo>
                    <a:pt x="0" y="18934"/>
                    <a:pt x="235" y="20284"/>
                    <a:pt x="1526" y="20689"/>
                  </a:cubicBezTo>
                  <a:cubicBezTo>
                    <a:pt x="2817" y="21094"/>
                    <a:pt x="5165" y="20554"/>
                    <a:pt x="7161" y="18934"/>
                  </a:cubicBezTo>
                  <a:cubicBezTo>
                    <a:pt x="9157" y="17314"/>
                    <a:pt x="10800" y="14614"/>
                    <a:pt x="11857" y="11914"/>
                  </a:cubicBezTo>
                  <a:cubicBezTo>
                    <a:pt x="12913" y="9214"/>
                    <a:pt x="13383" y="6514"/>
                    <a:pt x="13500" y="5974"/>
                  </a:cubicBezTo>
                  <a:cubicBezTo>
                    <a:pt x="13617" y="5434"/>
                    <a:pt x="13383" y="7054"/>
                    <a:pt x="13265" y="9079"/>
                  </a:cubicBezTo>
                  <a:cubicBezTo>
                    <a:pt x="13148" y="11104"/>
                    <a:pt x="13148" y="13534"/>
                    <a:pt x="14557" y="15424"/>
                  </a:cubicBezTo>
                  <a:cubicBezTo>
                    <a:pt x="15965" y="17314"/>
                    <a:pt x="18783" y="18664"/>
                    <a:pt x="21600" y="20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183373" y="2216594"/>
              <a:ext cx="156044" cy="31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01" fill="norm" stroke="1" extrusionOk="0">
                  <a:moveTo>
                    <a:pt x="16336" y="15033"/>
                  </a:moveTo>
                  <a:cubicBezTo>
                    <a:pt x="16336" y="13896"/>
                    <a:pt x="16336" y="12760"/>
                    <a:pt x="15616" y="12120"/>
                  </a:cubicBezTo>
                  <a:cubicBezTo>
                    <a:pt x="14896" y="11481"/>
                    <a:pt x="13456" y="11339"/>
                    <a:pt x="11440" y="11694"/>
                  </a:cubicBezTo>
                  <a:cubicBezTo>
                    <a:pt x="9424" y="12049"/>
                    <a:pt x="6832" y="12902"/>
                    <a:pt x="4672" y="14181"/>
                  </a:cubicBezTo>
                  <a:cubicBezTo>
                    <a:pt x="2512" y="15460"/>
                    <a:pt x="784" y="17165"/>
                    <a:pt x="208" y="18586"/>
                  </a:cubicBezTo>
                  <a:cubicBezTo>
                    <a:pt x="-368" y="20007"/>
                    <a:pt x="208" y="21144"/>
                    <a:pt x="2512" y="21286"/>
                  </a:cubicBezTo>
                  <a:cubicBezTo>
                    <a:pt x="4816" y="21428"/>
                    <a:pt x="8848" y="20575"/>
                    <a:pt x="12160" y="18160"/>
                  </a:cubicBezTo>
                  <a:cubicBezTo>
                    <a:pt x="15472" y="15744"/>
                    <a:pt x="18064" y="11765"/>
                    <a:pt x="19504" y="8852"/>
                  </a:cubicBezTo>
                  <a:cubicBezTo>
                    <a:pt x="20944" y="5939"/>
                    <a:pt x="21232" y="4091"/>
                    <a:pt x="21232" y="2670"/>
                  </a:cubicBezTo>
                  <a:cubicBezTo>
                    <a:pt x="21232" y="1249"/>
                    <a:pt x="20944" y="254"/>
                    <a:pt x="20080" y="41"/>
                  </a:cubicBezTo>
                  <a:cubicBezTo>
                    <a:pt x="19216" y="-172"/>
                    <a:pt x="17776" y="396"/>
                    <a:pt x="16336" y="2812"/>
                  </a:cubicBezTo>
                  <a:cubicBezTo>
                    <a:pt x="14896" y="5228"/>
                    <a:pt x="13456" y="9491"/>
                    <a:pt x="12880" y="12404"/>
                  </a:cubicBezTo>
                  <a:cubicBezTo>
                    <a:pt x="12304" y="15317"/>
                    <a:pt x="12592" y="16881"/>
                    <a:pt x="13312" y="17875"/>
                  </a:cubicBezTo>
                  <a:cubicBezTo>
                    <a:pt x="14032" y="18870"/>
                    <a:pt x="15184" y="19296"/>
                    <a:pt x="16336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6364730" y="2175062"/>
              <a:ext cx="140992" cy="36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02" fill="norm" stroke="1" extrusionOk="0">
                  <a:moveTo>
                    <a:pt x="16530" y="14451"/>
                  </a:moveTo>
                  <a:cubicBezTo>
                    <a:pt x="15260" y="14079"/>
                    <a:pt x="13989" y="13706"/>
                    <a:pt x="11924" y="13644"/>
                  </a:cubicBezTo>
                  <a:cubicBezTo>
                    <a:pt x="9860" y="13582"/>
                    <a:pt x="7001" y="13831"/>
                    <a:pt x="4777" y="14824"/>
                  </a:cubicBezTo>
                  <a:cubicBezTo>
                    <a:pt x="2554" y="15817"/>
                    <a:pt x="966" y="17555"/>
                    <a:pt x="330" y="18734"/>
                  </a:cubicBezTo>
                  <a:cubicBezTo>
                    <a:pt x="-305" y="19913"/>
                    <a:pt x="13" y="20534"/>
                    <a:pt x="966" y="20906"/>
                  </a:cubicBezTo>
                  <a:cubicBezTo>
                    <a:pt x="1919" y="21279"/>
                    <a:pt x="3507" y="21403"/>
                    <a:pt x="4777" y="21217"/>
                  </a:cubicBezTo>
                  <a:cubicBezTo>
                    <a:pt x="6048" y="21031"/>
                    <a:pt x="7001" y="20534"/>
                    <a:pt x="9224" y="18486"/>
                  </a:cubicBezTo>
                  <a:cubicBezTo>
                    <a:pt x="11448" y="16437"/>
                    <a:pt x="14942" y="12837"/>
                    <a:pt x="17166" y="9920"/>
                  </a:cubicBezTo>
                  <a:cubicBezTo>
                    <a:pt x="19389" y="7003"/>
                    <a:pt x="20342" y="4769"/>
                    <a:pt x="20819" y="3093"/>
                  </a:cubicBezTo>
                  <a:cubicBezTo>
                    <a:pt x="21295" y="1417"/>
                    <a:pt x="21295" y="300"/>
                    <a:pt x="20660" y="51"/>
                  </a:cubicBezTo>
                  <a:cubicBezTo>
                    <a:pt x="20024" y="-197"/>
                    <a:pt x="18754" y="424"/>
                    <a:pt x="17324" y="2720"/>
                  </a:cubicBezTo>
                  <a:cubicBezTo>
                    <a:pt x="15895" y="5017"/>
                    <a:pt x="14307" y="8989"/>
                    <a:pt x="13513" y="11720"/>
                  </a:cubicBezTo>
                  <a:cubicBezTo>
                    <a:pt x="12719" y="14451"/>
                    <a:pt x="12719" y="15941"/>
                    <a:pt x="13354" y="16996"/>
                  </a:cubicBezTo>
                  <a:cubicBezTo>
                    <a:pt x="13989" y="18051"/>
                    <a:pt x="15260" y="18672"/>
                    <a:pt x="16530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563783" y="2427816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601883" y="231351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6671733" y="2192866"/>
              <a:ext cx="69851" cy="35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0"/>
                  </a:moveTo>
                  <a:cubicBezTo>
                    <a:pt x="18327" y="1768"/>
                    <a:pt x="15055" y="3537"/>
                    <a:pt x="11455" y="6505"/>
                  </a:cubicBezTo>
                  <a:cubicBezTo>
                    <a:pt x="7855" y="9474"/>
                    <a:pt x="3927" y="13642"/>
                    <a:pt x="1964" y="16042"/>
                  </a:cubicBezTo>
                  <a:cubicBezTo>
                    <a:pt x="0" y="18442"/>
                    <a:pt x="0" y="19074"/>
                    <a:pt x="0" y="19768"/>
                  </a:cubicBezTo>
                  <a:cubicBezTo>
                    <a:pt x="0" y="20463"/>
                    <a:pt x="0" y="21221"/>
                    <a:pt x="2291" y="21411"/>
                  </a:cubicBezTo>
                  <a:cubicBezTo>
                    <a:pt x="4582" y="21600"/>
                    <a:pt x="9164" y="21221"/>
                    <a:pt x="13745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655768" y="2313516"/>
              <a:ext cx="206466" cy="19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03" fill="norm" stroke="1" extrusionOk="0">
                  <a:moveTo>
                    <a:pt x="4307" y="16723"/>
                  </a:moveTo>
                  <a:cubicBezTo>
                    <a:pt x="3426" y="15561"/>
                    <a:pt x="2544" y="14400"/>
                    <a:pt x="1662" y="12890"/>
                  </a:cubicBezTo>
                  <a:cubicBezTo>
                    <a:pt x="781" y="11381"/>
                    <a:pt x="-101" y="9523"/>
                    <a:pt x="9" y="8477"/>
                  </a:cubicBezTo>
                  <a:cubicBezTo>
                    <a:pt x="119" y="7432"/>
                    <a:pt x="1221" y="7200"/>
                    <a:pt x="2985" y="7084"/>
                  </a:cubicBezTo>
                  <a:cubicBezTo>
                    <a:pt x="4748" y="6968"/>
                    <a:pt x="7172" y="6968"/>
                    <a:pt x="9377" y="7316"/>
                  </a:cubicBezTo>
                  <a:cubicBezTo>
                    <a:pt x="11581" y="7665"/>
                    <a:pt x="13564" y="8361"/>
                    <a:pt x="14446" y="9987"/>
                  </a:cubicBezTo>
                  <a:cubicBezTo>
                    <a:pt x="15328" y="11613"/>
                    <a:pt x="15107" y="14168"/>
                    <a:pt x="14777" y="16490"/>
                  </a:cubicBezTo>
                  <a:cubicBezTo>
                    <a:pt x="14446" y="18813"/>
                    <a:pt x="14005" y="20903"/>
                    <a:pt x="14115" y="21252"/>
                  </a:cubicBezTo>
                  <a:cubicBezTo>
                    <a:pt x="14226" y="21600"/>
                    <a:pt x="14887" y="20206"/>
                    <a:pt x="16209" y="16374"/>
                  </a:cubicBezTo>
                  <a:cubicBezTo>
                    <a:pt x="17532" y="12542"/>
                    <a:pt x="19515" y="6271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6863412" y="2387823"/>
              <a:ext cx="103857" cy="12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686" fill="norm" stroke="1" extrusionOk="0">
                  <a:moveTo>
                    <a:pt x="14015" y="317"/>
                  </a:moveTo>
                  <a:cubicBezTo>
                    <a:pt x="11423" y="-37"/>
                    <a:pt x="8831" y="-391"/>
                    <a:pt x="6455" y="1025"/>
                  </a:cubicBezTo>
                  <a:cubicBezTo>
                    <a:pt x="4079" y="2442"/>
                    <a:pt x="1919" y="5629"/>
                    <a:pt x="839" y="8107"/>
                  </a:cubicBezTo>
                  <a:cubicBezTo>
                    <a:pt x="-241" y="10586"/>
                    <a:pt x="-241" y="12357"/>
                    <a:pt x="623" y="14658"/>
                  </a:cubicBezTo>
                  <a:cubicBezTo>
                    <a:pt x="1487" y="16960"/>
                    <a:pt x="3215" y="19793"/>
                    <a:pt x="6455" y="20501"/>
                  </a:cubicBezTo>
                  <a:cubicBezTo>
                    <a:pt x="9695" y="21209"/>
                    <a:pt x="14447" y="19793"/>
                    <a:pt x="17255" y="17845"/>
                  </a:cubicBezTo>
                  <a:cubicBezTo>
                    <a:pt x="20063" y="15898"/>
                    <a:pt x="20927" y="13419"/>
                    <a:pt x="21143" y="10940"/>
                  </a:cubicBezTo>
                  <a:cubicBezTo>
                    <a:pt x="21359" y="8461"/>
                    <a:pt x="20927" y="5983"/>
                    <a:pt x="19631" y="4743"/>
                  </a:cubicBezTo>
                  <a:cubicBezTo>
                    <a:pt x="18335" y="3504"/>
                    <a:pt x="16175" y="3504"/>
                    <a:pt x="14015" y="3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008283" y="2365264"/>
              <a:ext cx="143720" cy="19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96" fill="norm" stroke="1" extrusionOk="0">
                  <a:moveTo>
                    <a:pt x="0" y="4773"/>
                  </a:moveTo>
                  <a:cubicBezTo>
                    <a:pt x="313" y="8257"/>
                    <a:pt x="626" y="11741"/>
                    <a:pt x="626" y="14064"/>
                  </a:cubicBezTo>
                  <a:cubicBezTo>
                    <a:pt x="626" y="16386"/>
                    <a:pt x="313" y="17548"/>
                    <a:pt x="470" y="17431"/>
                  </a:cubicBezTo>
                  <a:cubicBezTo>
                    <a:pt x="626" y="17315"/>
                    <a:pt x="1252" y="15922"/>
                    <a:pt x="3443" y="13019"/>
                  </a:cubicBezTo>
                  <a:cubicBezTo>
                    <a:pt x="5635" y="10115"/>
                    <a:pt x="9391" y="5702"/>
                    <a:pt x="11896" y="3148"/>
                  </a:cubicBezTo>
                  <a:cubicBezTo>
                    <a:pt x="14400" y="593"/>
                    <a:pt x="15652" y="-104"/>
                    <a:pt x="16748" y="12"/>
                  </a:cubicBezTo>
                  <a:cubicBezTo>
                    <a:pt x="17843" y="128"/>
                    <a:pt x="18783" y="1057"/>
                    <a:pt x="19722" y="3612"/>
                  </a:cubicBezTo>
                  <a:cubicBezTo>
                    <a:pt x="20661" y="6167"/>
                    <a:pt x="21600" y="10348"/>
                    <a:pt x="21130" y="13599"/>
                  </a:cubicBezTo>
                  <a:cubicBezTo>
                    <a:pt x="20661" y="16851"/>
                    <a:pt x="18783" y="19173"/>
                    <a:pt x="16904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206200" y="2142078"/>
              <a:ext cx="334690" cy="39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15" fill="norm" stroke="1" extrusionOk="0">
                  <a:moveTo>
                    <a:pt x="8082" y="14553"/>
                  </a:moveTo>
                  <a:cubicBezTo>
                    <a:pt x="7674" y="13975"/>
                    <a:pt x="7267" y="13398"/>
                    <a:pt x="6723" y="13051"/>
                  </a:cubicBezTo>
                  <a:cubicBezTo>
                    <a:pt x="6180" y="12705"/>
                    <a:pt x="5501" y="12589"/>
                    <a:pt x="4346" y="13513"/>
                  </a:cubicBezTo>
                  <a:cubicBezTo>
                    <a:pt x="3191" y="14438"/>
                    <a:pt x="1561" y="16401"/>
                    <a:pt x="746" y="17672"/>
                  </a:cubicBezTo>
                  <a:cubicBezTo>
                    <a:pt x="-69" y="18942"/>
                    <a:pt x="-69" y="19520"/>
                    <a:pt x="67" y="20097"/>
                  </a:cubicBezTo>
                  <a:cubicBezTo>
                    <a:pt x="203" y="20675"/>
                    <a:pt x="474" y="21252"/>
                    <a:pt x="1289" y="21310"/>
                  </a:cubicBezTo>
                  <a:cubicBezTo>
                    <a:pt x="2105" y="21368"/>
                    <a:pt x="3463" y="20906"/>
                    <a:pt x="4414" y="20040"/>
                  </a:cubicBezTo>
                  <a:cubicBezTo>
                    <a:pt x="5365" y="19173"/>
                    <a:pt x="5908" y="17903"/>
                    <a:pt x="6384" y="16863"/>
                  </a:cubicBezTo>
                  <a:cubicBezTo>
                    <a:pt x="6859" y="15824"/>
                    <a:pt x="7267" y="15015"/>
                    <a:pt x="7403" y="14957"/>
                  </a:cubicBezTo>
                  <a:cubicBezTo>
                    <a:pt x="7539" y="14900"/>
                    <a:pt x="7403" y="15593"/>
                    <a:pt x="7471" y="16286"/>
                  </a:cubicBezTo>
                  <a:cubicBezTo>
                    <a:pt x="7539" y="16979"/>
                    <a:pt x="7810" y="17672"/>
                    <a:pt x="8354" y="18076"/>
                  </a:cubicBezTo>
                  <a:cubicBezTo>
                    <a:pt x="8897" y="18480"/>
                    <a:pt x="9712" y="18596"/>
                    <a:pt x="11139" y="17729"/>
                  </a:cubicBezTo>
                  <a:cubicBezTo>
                    <a:pt x="12565" y="16863"/>
                    <a:pt x="14603" y="15015"/>
                    <a:pt x="16301" y="12532"/>
                  </a:cubicBezTo>
                  <a:cubicBezTo>
                    <a:pt x="17999" y="10048"/>
                    <a:pt x="19357" y="6929"/>
                    <a:pt x="20173" y="5081"/>
                  </a:cubicBezTo>
                  <a:cubicBezTo>
                    <a:pt x="20988" y="3233"/>
                    <a:pt x="21259" y="2656"/>
                    <a:pt x="21395" y="2020"/>
                  </a:cubicBezTo>
                  <a:cubicBezTo>
                    <a:pt x="21531" y="1385"/>
                    <a:pt x="21531" y="692"/>
                    <a:pt x="21191" y="288"/>
                  </a:cubicBezTo>
                  <a:cubicBezTo>
                    <a:pt x="20852" y="-116"/>
                    <a:pt x="20173" y="-232"/>
                    <a:pt x="18950" y="865"/>
                  </a:cubicBezTo>
                  <a:cubicBezTo>
                    <a:pt x="17727" y="1963"/>
                    <a:pt x="15961" y="4273"/>
                    <a:pt x="14874" y="7161"/>
                  </a:cubicBezTo>
                  <a:cubicBezTo>
                    <a:pt x="13788" y="10048"/>
                    <a:pt x="13380" y="13513"/>
                    <a:pt x="13652" y="15881"/>
                  </a:cubicBezTo>
                  <a:cubicBezTo>
                    <a:pt x="13923" y="18249"/>
                    <a:pt x="14874" y="19520"/>
                    <a:pt x="15825" y="20155"/>
                  </a:cubicBezTo>
                  <a:cubicBezTo>
                    <a:pt x="16776" y="20790"/>
                    <a:pt x="17727" y="20790"/>
                    <a:pt x="18678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123205" y="2402416"/>
              <a:ext cx="217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864"/>
                    <a:pt x="4448" y="1728"/>
                    <a:pt x="1502" y="5328"/>
                  </a:cubicBezTo>
                  <a:cubicBezTo>
                    <a:pt x="-1443" y="8928"/>
                    <a:pt x="521" y="1526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144933" y="2351616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189746" y="2358916"/>
              <a:ext cx="140464" cy="17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68" fill="norm" stroke="1" extrusionOk="0">
                  <a:moveTo>
                    <a:pt x="1851" y="4460"/>
                  </a:moveTo>
                  <a:cubicBezTo>
                    <a:pt x="1216" y="9034"/>
                    <a:pt x="580" y="13608"/>
                    <a:pt x="263" y="16658"/>
                  </a:cubicBezTo>
                  <a:cubicBezTo>
                    <a:pt x="-55" y="19707"/>
                    <a:pt x="-55" y="21232"/>
                    <a:pt x="104" y="21359"/>
                  </a:cubicBezTo>
                  <a:cubicBezTo>
                    <a:pt x="263" y="21486"/>
                    <a:pt x="580" y="20215"/>
                    <a:pt x="2486" y="16658"/>
                  </a:cubicBezTo>
                  <a:cubicBezTo>
                    <a:pt x="4392" y="13100"/>
                    <a:pt x="7886" y="7255"/>
                    <a:pt x="10269" y="3952"/>
                  </a:cubicBezTo>
                  <a:cubicBezTo>
                    <a:pt x="12651" y="648"/>
                    <a:pt x="13921" y="-114"/>
                    <a:pt x="15827" y="13"/>
                  </a:cubicBezTo>
                  <a:cubicBezTo>
                    <a:pt x="17733" y="140"/>
                    <a:pt x="20274" y="1157"/>
                    <a:pt x="20910" y="4841"/>
                  </a:cubicBezTo>
                  <a:cubicBezTo>
                    <a:pt x="21545" y="8526"/>
                    <a:pt x="20274" y="14879"/>
                    <a:pt x="19004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446930" y="2143816"/>
              <a:ext cx="155204" cy="36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97" fill="norm" stroke="1" extrusionOk="0">
                  <a:moveTo>
                    <a:pt x="21403" y="5111"/>
                  </a:moveTo>
                  <a:cubicBezTo>
                    <a:pt x="20235" y="3869"/>
                    <a:pt x="19068" y="2628"/>
                    <a:pt x="18192" y="1697"/>
                  </a:cubicBezTo>
                  <a:cubicBezTo>
                    <a:pt x="17317" y="766"/>
                    <a:pt x="16733" y="145"/>
                    <a:pt x="15857" y="21"/>
                  </a:cubicBezTo>
                  <a:cubicBezTo>
                    <a:pt x="14981" y="-103"/>
                    <a:pt x="13814" y="269"/>
                    <a:pt x="11187" y="2194"/>
                  </a:cubicBezTo>
                  <a:cubicBezTo>
                    <a:pt x="8560" y="4118"/>
                    <a:pt x="4473" y="7594"/>
                    <a:pt x="2284" y="10821"/>
                  </a:cubicBezTo>
                  <a:cubicBezTo>
                    <a:pt x="95" y="14049"/>
                    <a:pt x="-197" y="17028"/>
                    <a:pt x="95" y="18766"/>
                  </a:cubicBezTo>
                  <a:cubicBezTo>
                    <a:pt x="387" y="20504"/>
                    <a:pt x="1262" y="21000"/>
                    <a:pt x="2138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411532" y="2377016"/>
              <a:ext cx="208279" cy="13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21" fill="norm" stroke="1" extrusionOk="0">
                  <a:moveTo>
                    <a:pt x="1293" y="7200"/>
                  </a:moveTo>
                  <a:cubicBezTo>
                    <a:pt x="437" y="5143"/>
                    <a:pt x="-418" y="3086"/>
                    <a:pt x="224" y="1886"/>
                  </a:cubicBezTo>
                  <a:cubicBezTo>
                    <a:pt x="865" y="686"/>
                    <a:pt x="3004" y="343"/>
                    <a:pt x="5784" y="171"/>
                  </a:cubicBezTo>
                  <a:cubicBezTo>
                    <a:pt x="8564" y="0"/>
                    <a:pt x="11986" y="0"/>
                    <a:pt x="14232" y="343"/>
                  </a:cubicBezTo>
                  <a:cubicBezTo>
                    <a:pt x="16477" y="686"/>
                    <a:pt x="17546" y="1371"/>
                    <a:pt x="17546" y="1371"/>
                  </a:cubicBezTo>
                  <a:cubicBezTo>
                    <a:pt x="17546" y="1371"/>
                    <a:pt x="16477" y="686"/>
                    <a:pt x="15408" y="686"/>
                  </a:cubicBezTo>
                  <a:cubicBezTo>
                    <a:pt x="14338" y="686"/>
                    <a:pt x="13269" y="1371"/>
                    <a:pt x="12307" y="4286"/>
                  </a:cubicBezTo>
                  <a:cubicBezTo>
                    <a:pt x="11344" y="7200"/>
                    <a:pt x="10489" y="12343"/>
                    <a:pt x="10596" y="15771"/>
                  </a:cubicBezTo>
                  <a:cubicBezTo>
                    <a:pt x="10703" y="19200"/>
                    <a:pt x="11772" y="20914"/>
                    <a:pt x="13269" y="21257"/>
                  </a:cubicBezTo>
                  <a:cubicBezTo>
                    <a:pt x="14766" y="21600"/>
                    <a:pt x="16691" y="20571"/>
                    <a:pt x="18081" y="18171"/>
                  </a:cubicBezTo>
                  <a:cubicBezTo>
                    <a:pt x="19471" y="15771"/>
                    <a:pt x="20327" y="12000"/>
                    <a:pt x="20754" y="8914"/>
                  </a:cubicBezTo>
                  <a:cubicBezTo>
                    <a:pt x="21182" y="5829"/>
                    <a:pt x="21182" y="3429"/>
                    <a:pt x="20433" y="2057"/>
                  </a:cubicBezTo>
                  <a:cubicBezTo>
                    <a:pt x="19685" y="686"/>
                    <a:pt x="18188" y="343"/>
                    <a:pt x="166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633883" y="2345266"/>
              <a:ext cx="13970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274"/>
                  </a:moveTo>
                  <a:cubicBezTo>
                    <a:pt x="1636" y="4772"/>
                    <a:pt x="3273" y="4270"/>
                    <a:pt x="4745" y="4521"/>
                  </a:cubicBezTo>
                  <a:cubicBezTo>
                    <a:pt x="6218" y="4772"/>
                    <a:pt x="7527" y="5777"/>
                    <a:pt x="8509" y="7786"/>
                  </a:cubicBezTo>
                  <a:cubicBezTo>
                    <a:pt x="9491" y="9795"/>
                    <a:pt x="10145" y="12809"/>
                    <a:pt x="10473" y="14944"/>
                  </a:cubicBezTo>
                  <a:cubicBezTo>
                    <a:pt x="10800" y="17079"/>
                    <a:pt x="10800" y="18335"/>
                    <a:pt x="10145" y="19465"/>
                  </a:cubicBezTo>
                  <a:cubicBezTo>
                    <a:pt x="9491" y="20595"/>
                    <a:pt x="8182" y="21600"/>
                    <a:pt x="7036" y="21600"/>
                  </a:cubicBezTo>
                  <a:cubicBezTo>
                    <a:pt x="5891" y="21600"/>
                    <a:pt x="4909" y="20595"/>
                    <a:pt x="4909" y="18712"/>
                  </a:cubicBezTo>
                  <a:cubicBezTo>
                    <a:pt x="4909" y="16828"/>
                    <a:pt x="5891" y="14065"/>
                    <a:pt x="8836" y="10800"/>
                  </a:cubicBezTo>
                  <a:cubicBezTo>
                    <a:pt x="11782" y="7535"/>
                    <a:pt x="16691" y="37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792108" y="2365599"/>
              <a:ext cx="196196" cy="18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49" fill="norm" stroke="1" extrusionOk="0">
                  <a:moveTo>
                    <a:pt x="4193" y="1992"/>
                  </a:moveTo>
                  <a:cubicBezTo>
                    <a:pt x="3963" y="6502"/>
                    <a:pt x="3733" y="11012"/>
                    <a:pt x="3389" y="13860"/>
                  </a:cubicBezTo>
                  <a:cubicBezTo>
                    <a:pt x="3044" y="16709"/>
                    <a:pt x="2584" y="17896"/>
                    <a:pt x="1895" y="19082"/>
                  </a:cubicBezTo>
                  <a:cubicBezTo>
                    <a:pt x="1206" y="20269"/>
                    <a:pt x="287" y="21456"/>
                    <a:pt x="57" y="21219"/>
                  </a:cubicBezTo>
                  <a:cubicBezTo>
                    <a:pt x="-173" y="20981"/>
                    <a:pt x="287" y="19320"/>
                    <a:pt x="1550" y="16709"/>
                  </a:cubicBezTo>
                  <a:cubicBezTo>
                    <a:pt x="2814" y="14098"/>
                    <a:pt x="4882" y="10537"/>
                    <a:pt x="6376" y="8164"/>
                  </a:cubicBezTo>
                  <a:cubicBezTo>
                    <a:pt x="7870" y="5790"/>
                    <a:pt x="8789" y="4603"/>
                    <a:pt x="9478" y="4722"/>
                  </a:cubicBezTo>
                  <a:cubicBezTo>
                    <a:pt x="10167" y="4841"/>
                    <a:pt x="10627" y="6265"/>
                    <a:pt x="10627" y="7926"/>
                  </a:cubicBezTo>
                  <a:cubicBezTo>
                    <a:pt x="10627" y="9588"/>
                    <a:pt x="10167" y="11487"/>
                    <a:pt x="10053" y="11843"/>
                  </a:cubicBezTo>
                  <a:cubicBezTo>
                    <a:pt x="9938" y="12199"/>
                    <a:pt x="10167" y="11012"/>
                    <a:pt x="11087" y="9232"/>
                  </a:cubicBezTo>
                  <a:cubicBezTo>
                    <a:pt x="12006" y="7452"/>
                    <a:pt x="13614" y="5078"/>
                    <a:pt x="14878" y="3416"/>
                  </a:cubicBezTo>
                  <a:cubicBezTo>
                    <a:pt x="16142" y="1755"/>
                    <a:pt x="17061" y="805"/>
                    <a:pt x="18095" y="331"/>
                  </a:cubicBezTo>
                  <a:cubicBezTo>
                    <a:pt x="19129" y="-144"/>
                    <a:pt x="20278" y="-144"/>
                    <a:pt x="20853" y="568"/>
                  </a:cubicBezTo>
                  <a:cubicBezTo>
                    <a:pt x="21427" y="1280"/>
                    <a:pt x="21427" y="2704"/>
                    <a:pt x="20967" y="4722"/>
                  </a:cubicBezTo>
                  <a:cubicBezTo>
                    <a:pt x="20508" y="6740"/>
                    <a:pt x="19589" y="9351"/>
                    <a:pt x="19359" y="11131"/>
                  </a:cubicBezTo>
                  <a:cubicBezTo>
                    <a:pt x="19129" y="12911"/>
                    <a:pt x="19589" y="13860"/>
                    <a:pt x="20048" y="14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003191" y="2114550"/>
              <a:ext cx="354593" cy="40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18" fill="norm" stroke="1" extrusionOk="0">
                  <a:moveTo>
                    <a:pt x="6496" y="16899"/>
                  </a:moveTo>
                  <a:cubicBezTo>
                    <a:pt x="6368" y="15780"/>
                    <a:pt x="6239" y="14661"/>
                    <a:pt x="5853" y="14158"/>
                  </a:cubicBezTo>
                  <a:cubicBezTo>
                    <a:pt x="5468" y="13654"/>
                    <a:pt x="4825" y="13766"/>
                    <a:pt x="3989" y="14325"/>
                  </a:cubicBezTo>
                  <a:cubicBezTo>
                    <a:pt x="3153" y="14885"/>
                    <a:pt x="2125" y="15892"/>
                    <a:pt x="1418" y="16676"/>
                  </a:cubicBezTo>
                  <a:cubicBezTo>
                    <a:pt x="710" y="17459"/>
                    <a:pt x="325" y="18019"/>
                    <a:pt x="132" y="18578"/>
                  </a:cubicBezTo>
                  <a:cubicBezTo>
                    <a:pt x="-61" y="19138"/>
                    <a:pt x="-61" y="19697"/>
                    <a:pt x="260" y="20033"/>
                  </a:cubicBezTo>
                  <a:cubicBezTo>
                    <a:pt x="582" y="20369"/>
                    <a:pt x="1225" y="20481"/>
                    <a:pt x="1803" y="20369"/>
                  </a:cubicBezTo>
                  <a:cubicBezTo>
                    <a:pt x="2382" y="20257"/>
                    <a:pt x="2896" y="19921"/>
                    <a:pt x="3410" y="19530"/>
                  </a:cubicBezTo>
                  <a:cubicBezTo>
                    <a:pt x="3925" y="19138"/>
                    <a:pt x="4439" y="18690"/>
                    <a:pt x="4696" y="18746"/>
                  </a:cubicBezTo>
                  <a:cubicBezTo>
                    <a:pt x="4953" y="18802"/>
                    <a:pt x="4953" y="19362"/>
                    <a:pt x="5146" y="19865"/>
                  </a:cubicBezTo>
                  <a:cubicBezTo>
                    <a:pt x="5339" y="20369"/>
                    <a:pt x="5725" y="20817"/>
                    <a:pt x="6239" y="21040"/>
                  </a:cubicBezTo>
                  <a:cubicBezTo>
                    <a:pt x="6753" y="21264"/>
                    <a:pt x="7396" y="21264"/>
                    <a:pt x="8232" y="20649"/>
                  </a:cubicBezTo>
                  <a:cubicBezTo>
                    <a:pt x="9068" y="20033"/>
                    <a:pt x="10096" y="18802"/>
                    <a:pt x="11703" y="16116"/>
                  </a:cubicBezTo>
                  <a:cubicBezTo>
                    <a:pt x="13310" y="13430"/>
                    <a:pt x="15496" y="9289"/>
                    <a:pt x="16846" y="6547"/>
                  </a:cubicBezTo>
                  <a:cubicBezTo>
                    <a:pt x="18196" y="3805"/>
                    <a:pt x="18710" y="2462"/>
                    <a:pt x="19032" y="1511"/>
                  </a:cubicBezTo>
                  <a:cubicBezTo>
                    <a:pt x="19353" y="560"/>
                    <a:pt x="19482" y="0"/>
                    <a:pt x="19289" y="0"/>
                  </a:cubicBezTo>
                  <a:cubicBezTo>
                    <a:pt x="19096" y="0"/>
                    <a:pt x="18582" y="560"/>
                    <a:pt x="17553" y="2182"/>
                  </a:cubicBezTo>
                  <a:cubicBezTo>
                    <a:pt x="16525" y="3805"/>
                    <a:pt x="14982" y="6491"/>
                    <a:pt x="13825" y="9233"/>
                  </a:cubicBezTo>
                  <a:cubicBezTo>
                    <a:pt x="12668" y="11975"/>
                    <a:pt x="11896" y="14773"/>
                    <a:pt x="11446" y="16564"/>
                  </a:cubicBezTo>
                  <a:cubicBezTo>
                    <a:pt x="10996" y="18354"/>
                    <a:pt x="10868" y="19138"/>
                    <a:pt x="10932" y="19809"/>
                  </a:cubicBezTo>
                  <a:cubicBezTo>
                    <a:pt x="10996" y="20481"/>
                    <a:pt x="11253" y="21040"/>
                    <a:pt x="11768" y="21320"/>
                  </a:cubicBezTo>
                  <a:cubicBezTo>
                    <a:pt x="12282" y="21600"/>
                    <a:pt x="13053" y="21600"/>
                    <a:pt x="13568" y="21208"/>
                  </a:cubicBezTo>
                  <a:cubicBezTo>
                    <a:pt x="14082" y="20817"/>
                    <a:pt x="14339" y="20033"/>
                    <a:pt x="14210" y="19138"/>
                  </a:cubicBezTo>
                  <a:cubicBezTo>
                    <a:pt x="14082" y="18242"/>
                    <a:pt x="13568" y="17235"/>
                    <a:pt x="13053" y="16564"/>
                  </a:cubicBezTo>
                  <a:cubicBezTo>
                    <a:pt x="12539" y="15892"/>
                    <a:pt x="12025" y="15556"/>
                    <a:pt x="11446" y="15277"/>
                  </a:cubicBezTo>
                  <a:cubicBezTo>
                    <a:pt x="10868" y="14997"/>
                    <a:pt x="10225" y="14773"/>
                    <a:pt x="10225" y="14661"/>
                  </a:cubicBezTo>
                  <a:cubicBezTo>
                    <a:pt x="10225" y="14549"/>
                    <a:pt x="10868" y="14549"/>
                    <a:pt x="12089" y="14437"/>
                  </a:cubicBezTo>
                  <a:cubicBezTo>
                    <a:pt x="13310" y="14325"/>
                    <a:pt x="15110" y="14102"/>
                    <a:pt x="16332" y="13934"/>
                  </a:cubicBezTo>
                  <a:cubicBezTo>
                    <a:pt x="17553" y="13766"/>
                    <a:pt x="18196" y="13654"/>
                    <a:pt x="18453" y="13934"/>
                  </a:cubicBezTo>
                  <a:cubicBezTo>
                    <a:pt x="18710" y="14213"/>
                    <a:pt x="18582" y="14885"/>
                    <a:pt x="18325" y="15836"/>
                  </a:cubicBezTo>
                  <a:cubicBezTo>
                    <a:pt x="18068" y="16788"/>
                    <a:pt x="17682" y="18019"/>
                    <a:pt x="17296" y="19026"/>
                  </a:cubicBezTo>
                  <a:cubicBezTo>
                    <a:pt x="16910" y="20033"/>
                    <a:pt x="16525" y="20817"/>
                    <a:pt x="16525" y="20817"/>
                  </a:cubicBezTo>
                  <a:cubicBezTo>
                    <a:pt x="16525" y="20817"/>
                    <a:pt x="16910" y="20033"/>
                    <a:pt x="17810" y="18187"/>
                  </a:cubicBezTo>
                  <a:cubicBezTo>
                    <a:pt x="18710" y="16340"/>
                    <a:pt x="20125" y="13430"/>
                    <a:pt x="21539" y="1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324152" y="2351616"/>
              <a:ext cx="97132" cy="1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64" fill="norm" stroke="1" extrusionOk="0">
                  <a:moveTo>
                    <a:pt x="21089" y="1728"/>
                  </a:moveTo>
                  <a:cubicBezTo>
                    <a:pt x="18791" y="864"/>
                    <a:pt x="16493" y="0"/>
                    <a:pt x="14195" y="0"/>
                  </a:cubicBezTo>
                  <a:cubicBezTo>
                    <a:pt x="11898" y="0"/>
                    <a:pt x="9600" y="864"/>
                    <a:pt x="7072" y="3888"/>
                  </a:cubicBezTo>
                  <a:cubicBezTo>
                    <a:pt x="4544" y="6912"/>
                    <a:pt x="1787" y="12096"/>
                    <a:pt x="638" y="15408"/>
                  </a:cubicBezTo>
                  <a:cubicBezTo>
                    <a:pt x="-511" y="18720"/>
                    <a:pt x="-51" y="20160"/>
                    <a:pt x="1557" y="20880"/>
                  </a:cubicBezTo>
                  <a:cubicBezTo>
                    <a:pt x="3166" y="21600"/>
                    <a:pt x="5923" y="21600"/>
                    <a:pt x="8680" y="20304"/>
                  </a:cubicBezTo>
                  <a:cubicBezTo>
                    <a:pt x="11438" y="19008"/>
                    <a:pt x="14195" y="16416"/>
                    <a:pt x="15574" y="13248"/>
                  </a:cubicBezTo>
                  <a:cubicBezTo>
                    <a:pt x="16953" y="10080"/>
                    <a:pt x="16953" y="6336"/>
                    <a:pt x="16953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431161" y="2344136"/>
              <a:ext cx="138543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77" fill="norm" stroke="1" extrusionOk="0">
                  <a:moveTo>
                    <a:pt x="1397" y="4882"/>
                  </a:moveTo>
                  <a:cubicBezTo>
                    <a:pt x="1719" y="7779"/>
                    <a:pt x="2042" y="10677"/>
                    <a:pt x="1719" y="13443"/>
                  </a:cubicBezTo>
                  <a:cubicBezTo>
                    <a:pt x="1397" y="16209"/>
                    <a:pt x="430" y="18843"/>
                    <a:pt x="107" y="19501"/>
                  </a:cubicBezTo>
                  <a:cubicBezTo>
                    <a:pt x="-215" y="20160"/>
                    <a:pt x="107" y="18843"/>
                    <a:pt x="2203" y="15814"/>
                  </a:cubicBezTo>
                  <a:cubicBezTo>
                    <a:pt x="4298" y="12784"/>
                    <a:pt x="8167" y="8043"/>
                    <a:pt x="11230" y="4882"/>
                  </a:cubicBezTo>
                  <a:cubicBezTo>
                    <a:pt x="14292" y="1721"/>
                    <a:pt x="16549" y="140"/>
                    <a:pt x="18000" y="9"/>
                  </a:cubicBezTo>
                  <a:cubicBezTo>
                    <a:pt x="19451" y="-123"/>
                    <a:pt x="20095" y="1194"/>
                    <a:pt x="20579" y="3828"/>
                  </a:cubicBezTo>
                  <a:cubicBezTo>
                    <a:pt x="21063" y="6462"/>
                    <a:pt x="21385" y="10414"/>
                    <a:pt x="20740" y="13575"/>
                  </a:cubicBezTo>
                  <a:cubicBezTo>
                    <a:pt x="20095" y="16736"/>
                    <a:pt x="18484" y="19106"/>
                    <a:pt x="1687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0143066" y="2218266"/>
              <a:ext cx="118662" cy="32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534" fill="norm" stroke="1" extrusionOk="0">
                  <a:moveTo>
                    <a:pt x="5959" y="0"/>
                  </a:moveTo>
                  <a:cubicBezTo>
                    <a:pt x="4841" y="4181"/>
                    <a:pt x="3724" y="8361"/>
                    <a:pt x="2979" y="11636"/>
                  </a:cubicBezTo>
                  <a:cubicBezTo>
                    <a:pt x="2234" y="14911"/>
                    <a:pt x="1862" y="17280"/>
                    <a:pt x="1303" y="18952"/>
                  </a:cubicBezTo>
                  <a:cubicBezTo>
                    <a:pt x="745" y="20625"/>
                    <a:pt x="0" y="21600"/>
                    <a:pt x="0" y="21530"/>
                  </a:cubicBezTo>
                  <a:cubicBezTo>
                    <a:pt x="0" y="21461"/>
                    <a:pt x="745" y="20346"/>
                    <a:pt x="2607" y="18743"/>
                  </a:cubicBezTo>
                  <a:cubicBezTo>
                    <a:pt x="4469" y="17141"/>
                    <a:pt x="7448" y="15050"/>
                    <a:pt x="9683" y="13796"/>
                  </a:cubicBezTo>
                  <a:cubicBezTo>
                    <a:pt x="11917" y="12542"/>
                    <a:pt x="13407" y="12124"/>
                    <a:pt x="14897" y="12124"/>
                  </a:cubicBezTo>
                  <a:cubicBezTo>
                    <a:pt x="16386" y="12124"/>
                    <a:pt x="17876" y="12542"/>
                    <a:pt x="19179" y="13726"/>
                  </a:cubicBezTo>
                  <a:cubicBezTo>
                    <a:pt x="20483" y="14911"/>
                    <a:pt x="21600" y="16862"/>
                    <a:pt x="20297" y="18186"/>
                  </a:cubicBezTo>
                  <a:cubicBezTo>
                    <a:pt x="18993" y="19510"/>
                    <a:pt x="15269" y="20206"/>
                    <a:pt x="12476" y="20555"/>
                  </a:cubicBezTo>
                  <a:cubicBezTo>
                    <a:pt x="9683" y="20903"/>
                    <a:pt x="7821" y="20903"/>
                    <a:pt x="6145" y="20694"/>
                  </a:cubicBezTo>
                  <a:cubicBezTo>
                    <a:pt x="4469" y="20485"/>
                    <a:pt x="2979" y="20067"/>
                    <a:pt x="3352" y="19719"/>
                  </a:cubicBezTo>
                  <a:cubicBezTo>
                    <a:pt x="3724" y="19370"/>
                    <a:pt x="5959" y="19092"/>
                    <a:pt x="8193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0300523" y="2369688"/>
              <a:ext cx="241796" cy="35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72" fill="norm" stroke="1" extrusionOk="0">
                  <a:moveTo>
                    <a:pt x="1993" y="5333"/>
                  </a:moveTo>
                  <a:cubicBezTo>
                    <a:pt x="3496" y="4454"/>
                    <a:pt x="4998" y="3574"/>
                    <a:pt x="6031" y="2695"/>
                  </a:cubicBezTo>
                  <a:cubicBezTo>
                    <a:pt x="7064" y="1816"/>
                    <a:pt x="7628" y="937"/>
                    <a:pt x="7440" y="435"/>
                  </a:cubicBezTo>
                  <a:cubicBezTo>
                    <a:pt x="7252" y="-67"/>
                    <a:pt x="6313" y="-193"/>
                    <a:pt x="5092" y="372"/>
                  </a:cubicBezTo>
                  <a:cubicBezTo>
                    <a:pt x="3871" y="937"/>
                    <a:pt x="2369" y="2193"/>
                    <a:pt x="1430" y="3574"/>
                  </a:cubicBezTo>
                  <a:cubicBezTo>
                    <a:pt x="490" y="4956"/>
                    <a:pt x="115" y="6463"/>
                    <a:pt x="21" y="7530"/>
                  </a:cubicBezTo>
                  <a:cubicBezTo>
                    <a:pt x="-73" y="8598"/>
                    <a:pt x="115" y="9226"/>
                    <a:pt x="1336" y="9351"/>
                  </a:cubicBezTo>
                  <a:cubicBezTo>
                    <a:pt x="2557" y="9477"/>
                    <a:pt x="4810" y="9100"/>
                    <a:pt x="6501" y="8221"/>
                  </a:cubicBezTo>
                  <a:cubicBezTo>
                    <a:pt x="8191" y="7342"/>
                    <a:pt x="9318" y="5960"/>
                    <a:pt x="10070" y="4956"/>
                  </a:cubicBezTo>
                  <a:cubicBezTo>
                    <a:pt x="10821" y="3951"/>
                    <a:pt x="11197" y="3323"/>
                    <a:pt x="11197" y="3449"/>
                  </a:cubicBezTo>
                  <a:cubicBezTo>
                    <a:pt x="11197" y="3574"/>
                    <a:pt x="10821" y="4454"/>
                    <a:pt x="10727" y="5207"/>
                  </a:cubicBezTo>
                  <a:cubicBezTo>
                    <a:pt x="10633" y="5960"/>
                    <a:pt x="10821" y="6588"/>
                    <a:pt x="11384" y="6902"/>
                  </a:cubicBezTo>
                  <a:cubicBezTo>
                    <a:pt x="11948" y="7216"/>
                    <a:pt x="12887" y="7216"/>
                    <a:pt x="14202" y="6777"/>
                  </a:cubicBezTo>
                  <a:cubicBezTo>
                    <a:pt x="15517" y="6337"/>
                    <a:pt x="17207" y="5458"/>
                    <a:pt x="18334" y="4767"/>
                  </a:cubicBezTo>
                  <a:cubicBezTo>
                    <a:pt x="19461" y="4077"/>
                    <a:pt x="20024" y="3574"/>
                    <a:pt x="20494" y="3009"/>
                  </a:cubicBezTo>
                  <a:cubicBezTo>
                    <a:pt x="20964" y="2444"/>
                    <a:pt x="21339" y="1816"/>
                    <a:pt x="21433" y="1942"/>
                  </a:cubicBezTo>
                  <a:cubicBezTo>
                    <a:pt x="21527" y="2067"/>
                    <a:pt x="21339" y="2947"/>
                    <a:pt x="20776" y="5207"/>
                  </a:cubicBezTo>
                  <a:cubicBezTo>
                    <a:pt x="20212" y="7467"/>
                    <a:pt x="19273" y="11109"/>
                    <a:pt x="18710" y="13684"/>
                  </a:cubicBezTo>
                  <a:cubicBezTo>
                    <a:pt x="18146" y="16258"/>
                    <a:pt x="17958" y="17765"/>
                    <a:pt x="17677" y="18833"/>
                  </a:cubicBezTo>
                  <a:cubicBezTo>
                    <a:pt x="17395" y="19900"/>
                    <a:pt x="17019" y="20528"/>
                    <a:pt x="16174" y="20905"/>
                  </a:cubicBezTo>
                  <a:cubicBezTo>
                    <a:pt x="15329" y="21281"/>
                    <a:pt x="14014" y="21407"/>
                    <a:pt x="13638" y="20277"/>
                  </a:cubicBezTo>
                  <a:cubicBezTo>
                    <a:pt x="13263" y="19147"/>
                    <a:pt x="13826" y="16760"/>
                    <a:pt x="14390" y="14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565462" y="2427766"/>
              <a:ext cx="96982" cy="10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558" fill="norm" stroke="1" extrusionOk="0">
                  <a:moveTo>
                    <a:pt x="13531" y="3822"/>
                  </a:moveTo>
                  <a:cubicBezTo>
                    <a:pt x="11233" y="3822"/>
                    <a:pt x="8935" y="3822"/>
                    <a:pt x="6638" y="4246"/>
                  </a:cubicBezTo>
                  <a:cubicBezTo>
                    <a:pt x="4340" y="4669"/>
                    <a:pt x="2042" y="5516"/>
                    <a:pt x="893" y="6999"/>
                  </a:cubicBezTo>
                  <a:cubicBezTo>
                    <a:pt x="-256" y="8481"/>
                    <a:pt x="-256" y="10599"/>
                    <a:pt x="663" y="13352"/>
                  </a:cubicBezTo>
                  <a:cubicBezTo>
                    <a:pt x="1582" y="16105"/>
                    <a:pt x="3421" y="19493"/>
                    <a:pt x="6408" y="20340"/>
                  </a:cubicBezTo>
                  <a:cubicBezTo>
                    <a:pt x="9395" y="21187"/>
                    <a:pt x="13531" y="19493"/>
                    <a:pt x="16289" y="16528"/>
                  </a:cubicBezTo>
                  <a:cubicBezTo>
                    <a:pt x="19046" y="13563"/>
                    <a:pt x="20425" y="9328"/>
                    <a:pt x="20884" y="6152"/>
                  </a:cubicBezTo>
                  <a:cubicBezTo>
                    <a:pt x="21344" y="2975"/>
                    <a:pt x="20884" y="858"/>
                    <a:pt x="19506" y="222"/>
                  </a:cubicBezTo>
                  <a:cubicBezTo>
                    <a:pt x="18127" y="-413"/>
                    <a:pt x="15829" y="434"/>
                    <a:pt x="13531" y="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699157" y="2412832"/>
              <a:ext cx="109692" cy="14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07" fill="norm" stroke="1" extrusionOk="0">
                  <a:moveTo>
                    <a:pt x="5820" y="1295"/>
                  </a:moveTo>
                  <a:cubicBezTo>
                    <a:pt x="6228" y="4789"/>
                    <a:pt x="6635" y="8283"/>
                    <a:pt x="6432" y="11301"/>
                  </a:cubicBezTo>
                  <a:cubicBezTo>
                    <a:pt x="6228" y="14319"/>
                    <a:pt x="5413" y="16860"/>
                    <a:pt x="4190" y="18607"/>
                  </a:cubicBezTo>
                  <a:cubicBezTo>
                    <a:pt x="2967" y="20354"/>
                    <a:pt x="1337" y="21307"/>
                    <a:pt x="522" y="20831"/>
                  </a:cubicBezTo>
                  <a:cubicBezTo>
                    <a:pt x="-293" y="20354"/>
                    <a:pt x="-293" y="18448"/>
                    <a:pt x="1541" y="15272"/>
                  </a:cubicBezTo>
                  <a:cubicBezTo>
                    <a:pt x="3375" y="12095"/>
                    <a:pt x="7043" y="7648"/>
                    <a:pt x="9896" y="4789"/>
                  </a:cubicBezTo>
                  <a:cubicBezTo>
                    <a:pt x="12749" y="1931"/>
                    <a:pt x="14786" y="660"/>
                    <a:pt x="16824" y="183"/>
                  </a:cubicBezTo>
                  <a:cubicBezTo>
                    <a:pt x="18862" y="-293"/>
                    <a:pt x="20899" y="25"/>
                    <a:pt x="21103" y="2725"/>
                  </a:cubicBezTo>
                  <a:cubicBezTo>
                    <a:pt x="21307" y="5425"/>
                    <a:pt x="19677" y="10507"/>
                    <a:pt x="18454" y="14001"/>
                  </a:cubicBezTo>
                  <a:cubicBezTo>
                    <a:pt x="17232" y="17495"/>
                    <a:pt x="16416" y="19401"/>
                    <a:pt x="15601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838127" y="2193569"/>
              <a:ext cx="215115" cy="37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73" fill="norm" stroke="1" extrusionOk="0">
                  <a:moveTo>
                    <a:pt x="10616" y="15270"/>
                  </a:moveTo>
                  <a:cubicBezTo>
                    <a:pt x="9358" y="14558"/>
                    <a:pt x="8100" y="13846"/>
                    <a:pt x="6527" y="13846"/>
                  </a:cubicBezTo>
                  <a:cubicBezTo>
                    <a:pt x="4954" y="13846"/>
                    <a:pt x="3067" y="14558"/>
                    <a:pt x="1913" y="15508"/>
                  </a:cubicBezTo>
                  <a:cubicBezTo>
                    <a:pt x="760" y="16457"/>
                    <a:pt x="340" y="17644"/>
                    <a:pt x="131" y="18534"/>
                  </a:cubicBezTo>
                  <a:cubicBezTo>
                    <a:pt x="-79" y="19424"/>
                    <a:pt x="-79" y="20018"/>
                    <a:pt x="445" y="20492"/>
                  </a:cubicBezTo>
                  <a:cubicBezTo>
                    <a:pt x="970" y="20967"/>
                    <a:pt x="2018" y="21323"/>
                    <a:pt x="3696" y="20848"/>
                  </a:cubicBezTo>
                  <a:cubicBezTo>
                    <a:pt x="5373" y="20374"/>
                    <a:pt x="7680" y="19068"/>
                    <a:pt x="10092" y="16754"/>
                  </a:cubicBezTo>
                  <a:cubicBezTo>
                    <a:pt x="12504" y="14439"/>
                    <a:pt x="15020" y="11116"/>
                    <a:pt x="16803" y="8683"/>
                  </a:cubicBezTo>
                  <a:cubicBezTo>
                    <a:pt x="18585" y="6250"/>
                    <a:pt x="19634" y="4708"/>
                    <a:pt x="20368" y="3283"/>
                  </a:cubicBezTo>
                  <a:cubicBezTo>
                    <a:pt x="21102" y="1859"/>
                    <a:pt x="21521" y="554"/>
                    <a:pt x="21206" y="138"/>
                  </a:cubicBezTo>
                  <a:cubicBezTo>
                    <a:pt x="20892" y="-277"/>
                    <a:pt x="19843" y="198"/>
                    <a:pt x="18166" y="2156"/>
                  </a:cubicBezTo>
                  <a:cubicBezTo>
                    <a:pt x="16488" y="4114"/>
                    <a:pt x="14181" y="7556"/>
                    <a:pt x="13238" y="10345"/>
                  </a:cubicBezTo>
                  <a:cubicBezTo>
                    <a:pt x="12294" y="13134"/>
                    <a:pt x="12713" y="15270"/>
                    <a:pt x="13133" y="17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918633" y="3164958"/>
              <a:ext cx="222251" cy="40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21459"/>
                  </a:moveTo>
                  <a:cubicBezTo>
                    <a:pt x="206" y="19780"/>
                    <a:pt x="411" y="18101"/>
                    <a:pt x="2057" y="15136"/>
                  </a:cubicBezTo>
                  <a:cubicBezTo>
                    <a:pt x="3703" y="12170"/>
                    <a:pt x="6789" y="7917"/>
                    <a:pt x="8537" y="5511"/>
                  </a:cubicBezTo>
                  <a:cubicBezTo>
                    <a:pt x="10286" y="3105"/>
                    <a:pt x="10697" y="2545"/>
                    <a:pt x="11417" y="1818"/>
                  </a:cubicBezTo>
                  <a:cubicBezTo>
                    <a:pt x="12137" y="1090"/>
                    <a:pt x="13166" y="195"/>
                    <a:pt x="13783" y="27"/>
                  </a:cubicBezTo>
                  <a:cubicBezTo>
                    <a:pt x="14400" y="-141"/>
                    <a:pt x="14606" y="419"/>
                    <a:pt x="15223" y="2993"/>
                  </a:cubicBezTo>
                  <a:cubicBezTo>
                    <a:pt x="15840" y="5567"/>
                    <a:pt x="16869" y="10155"/>
                    <a:pt x="18000" y="13345"/>
                  </a:cubicBezTo>
                  <a:cubicBezTo>
                    <a:pt x="19131" y="16535"/>
                    <a:pt x="20366" y="18325"/>
                    <a:pt x="21600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71033" y="339301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265447" y="3329516"/>
              <a:ext cx="97687" cy="15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094" fill="norm" stroke="1" extrusionOk="0">
                  <a:moveTo>
                    <a:pt x="21210" y="0"/>
                  </a:moveTo>
                  <a:cubicBezTo>
                    <a:pt x="16155" y="284"/>
                    <a:pt x="11099" y="568"/>
                    <a:pt x="7193" y="2700"/>
                  </a:cubicBezTo>
                  <a:cubicBezTo>
                    <a:pt x="3287" y="4832"/>
                    <a:pt x="529" y="8811"/>
                    <a:pt x="70" y="12363"/>
                  </a:cubicBezTo>
                  <a:cubicBezTo>
                    <a:pt x="-390" y="15916"/>
                    <a:pt x="1448" y="19042"/>
                    <a:pt x="5125" y="20321"/>
                  </a:cubicBezTo>
                  <a:cubicBezTo>
                    <a:pt x="8801" y="21600"/>
                    <a:pt x="14316" y="21032"/>
                    <a:pt x="19831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386330" y="3327788"/>
              <a:ext cx="97454" cy="14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18" fill="norm" stroke="1" extrusionOk="0">
                  <a:moveTo>
                    <a:pt x="15644" y="245"/>
                  </a:moveTo>
                  <a:cubicBezTo>
                    <a:pt x="12427" y="-55"/>
                    <a:pt x="9210" y="-355"/>
                    <a:pt x="6453" y="1145"/>
                  </a:cubicBezTo>
                  <a:cubicBezTo>
                    <a:pt x="3695" y="2645"/>
                    <a:pt x="1397" y="5945"/>
                    <a:pt x="478" y="9245"/>
                  </a:cubicBezTo>
                  <a:cubicBezTo>
                    <a:pt x="-441" y="12545"/>
                    <a:pt x="19" y="15845"/>
                    <a:pt x="1397" y="17945"/>
                  </a:cubicBezTo>
                  <a:cubicBezTo>
                    <a:pt x="2776" y="20045"/>
                    <a:pt x="5074" y="20945"/>
                    <a:pt x="8521" y="21095"/>
                  </a:cubicBezTo>
                  <a:cubicBezTo>
                    <a:pt x="11968" y="21245"/>
                    <a:pt x="16563" y="20645"/>
                    <a:pt x="21159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473742" y="3328300"/>
              <a:ext cx="79892" cy="18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54" fill="norm" stroke="1" extrusionOk="0">
                  <a:moveTo>
                    <a:pt x="12596" y="7420"/>
                  </a:moveTo>
                  <a:cubicBezTo>
                    <a:pt x="14258" y="6450"/>
                    <a:pt x="15919" y="5479"/>
                    <a:pt x="17581" y="4144"/>
                  </a:cubicBezTo>
                  <a:cubicBezTo>
                    <a:pt x="19242" y="2809"/>
                    <a:pt x="20904" y="1110"/>
                    <a:pt x="20073" y="382"/>
                  </a:cubicBezTo>
                  <a:cubicBezTo>
                    <a:pt x="19242" y="-346"/>
                    <a:pt x="15919" y="-103"/>
                    <a:pt x="12042" y="1717"/>
                  </a:cubicBezTo>
                  <a:cubicBezTo>
                    <a:pt x="8166" y="3537"/>
                    <a:pt x="3735" y="6935"/>
                    <a:pt x="1519" y="9726"/>
                  </a:cubicBezTo>
                  <a:cubicBezTo>
                    <a:pt x="-696" y="12517"/>
                    <a:pt x="-696" y="14701"/>
                    <a:pt x="2904" y="16521"/>
                  </a:cubicBezTo>
                  <a:cubicBezTo>
                    <a:pt x="6504" y="18342"/>
                    <a:pt x="13704" y="19798"/>
                    <a:pt x="20904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598083" y="3286010"/>
              <a:ext cx="122768" cy="35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7821" y="7479"/>
                  </a:moveTo>
                  <a:cubicBezTo>
                    <a:pt x="5214" y="11121"/>
                    <a:pt x="2607" y="14763"/>
                    <a:pt x="1303" y="16897"/>
                  </a:cubicBezTo>
                  <a:cubicBezTo>
                    <a:pt x="0" y="19032"/>
                    <a:pt x="0" y="19660"/>
                    <a:pt x="0" y="20288"/>
                  </a:cubicBezTo>
                  <a:cubicBezTo>
                    <a:pt x="0" y="20916"/>
                    <a:pt x="0" y="21544"/>
                    <a:pt x="559" y="20351"/>
                  </a:cubicBezTo>
                  <a:cubicBezTo>
                    <a:pt x="1117" y="19158"/>
                    <a:pt x="2234" y="16144"/>
                    <a:pt x="3724" y="12942"/>
                  </a:cubicBezTo>
                  <a:cubicBezTo>
                    <a:pt x="5214" y="9739"/>
                    <a:pt x="7076" y="6349"/>
                    <a:pt x="8379" y="4339"/>
                  </a:cubicBezTo>
                  <a:cubicBezTo>
                    <a:pt x="9683" y="2330"/>
                    <a:pt x="10428" y="1702"/>
                    <a:pt x="11545" y="1137"/>
                  </a:cubicBezTo>
                  <a:cubicBezTo>
                    <a:pt x="12662" y="572"/>
                    <a:pt x="14152" y="70"/>
                    <a:pt x="15641" y="7"/>
                  </a:cubicBezTo>
                  <a:cubicBezTo>
                    <a:pt x="17131" y="-56"/>
                    <a:pt x="18621" y="321"/>
                    <a:pt x="19738" y="1011"/>
                  </a:cubicBezTo>
                  <a:cubicBezTo>
                    <a:pt x="20855" y="1702"/>
                    <a:pt x="21600" y="2707"/>
                    <a:pt x="21600" y="3837"/>
                  </a:cubicBezTo>
                  <a:cubicBezTo>
                    <a:pt x="21600" y="4967"/>
                    <a:pt x="20855" y="6223"/>
                    <a:pt x="19366" y="7039"/>
                  </a:cubicBezTo>
                  <a:cubicBezTo>
                    <a:pt x="17876" y="7856"/>
                    <a:pt x="15641" y="8232"/>
                    <a:pt x="13966" y="8170"/>
                  </a:cubicBezTo>
                  <a:cubicBezTo>
                    <a:pt x="12290" y="8107"/>
                    <a:pt x="11172" y="7604"/>
                    <a:pt x="10055" y="7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777206" y="3132666"/>
              <a:ext cx="68528" cy="3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69" fill="norm" stroke="1" extrusionOk="0">
                  <a:moveTo>
                    <a:pt x="21191" y="0"/>
                  </a:moveTo>
                  <a:cubicBezTo>
                    <a:pt x="17264" y="2700"/>
                    <a:pt x="13336" y="5400"/>
                    <a:pt x="9736" y="8313"/>
                  </a:cubicBezTo>
                  <a:cubicBezTo>
                    <a:pt x="6136" y="11226"/>
                    <a:pt x="2864" y="14353"/>
                    <a:pt x="1227" y="16555"/>
                  </a:cubicBezTo>
                  <a:cubicBezTo>
                    <a:pt x="-409" y="18758"/>
                    <a:pt x="-409" y="20037"/>
                    <a:pt x="1227" y="20747"/>
                  </a:cubicBezTo>
                  <a:cubicBezTo>
                    <a:pt x="2864" y="21458"/>
                    <a:pt x="6136" y="21600"/>
                    <a:pt x="9736" y="20961"/>
                  </a:cubicBezTo>
                  <a:cubicBezTo>
                    <a:pt x="13336" y="20321"/>
                    <a:pt x="17264" y="18900"/>
                    <a:pt x="21191" y="17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769533" y="3246966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966383" y="3094566"/>
              <a:ext cx="165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110"/>
                    <a:pt x="16062" y="4221"/>
                    <a:pt x="13015" y="7014"/>
                  </a:cubicBezTo>
                  <a:cubicBezTo>
                    <a:pt x="9969" y="9807"/>
                    <a:pt x="6646" y="13283"/>
                    <a:pt x="4431" y="15828"/>
                  </a:cubicBezTo>
                  <a:cubicBezTo>
                    <a:pt x="2215" y="18372"/>
                    <a:pt x="1108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110628" y="3211952"/>
              <a:ext cx="118223" cy="23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11" fill="norm" stroke="1" extrusionOk="0">
                  <a:moveTo>
                    <a:pt x="9418" y="884"/>
                  </a:moveTo>
                  <a:cubicBezTo>
                    <a:pt x="7902" y="4387"/>
                    <a:pt x="6386" y="7889"/>
                    <a:pt x="5060" y="11003"/>
                  </a:cubicBezTo>
                  <a:cubicBezTo>
                    <a:pt x="3733" y="14116"/>
                    <a:pt x="2597" y="16841"/>
                    <a:pt x="1839" y="18689"/>
                  </a:cubicBezTo>
                  <a:cubicBezTo>
                    <a:pt x="1081" y="20538"/>
                    <a:pt x="702" y="21511"/>
                    <a:pt x="323" y="21511"/>
                  </a:cubicBezTo>
                  <a:cubicBezTo>
                    <a:pt x="-56" y="21511"/>
                    <a:pt x="-435" y="20538"/>
                    <a:pt x="1270" y="17619"/>
                  </a:cubicBezTo>
                  <a:cubicBezTo>
                    <a:pt x="2976" y="14700"/>
                    <a:pt x="6765" y="9835"/>
                    <a:pt x="9418" y="6819"/>
                  </a:cubicBezTo>
                  <a:cubicBezTo>
                    <a:pt x="12070" y="3803"/>
                    <a:pt x="13586" y="2635"/>
                    <a:pt x="15102" y="1662"/>
                  </a:cubicBezTo>
                  <a:cubicBezTo>
                    <a:pt x="16618" y="689"/>
                    <a:pt x="18133" y="-89"/>
                    <a:pt x="19270" y="8"/>
                  </a:cubicBezTo>
                  <a:cubicBezTo>
                    <a:pt x="20407" y="106"/>
                    <a:pt x="21165" y="1079"/>
                    <a:pt x="21165" y="2052"/>
                  </a:cubicBezTo>
                  <a:cubicBezTo>
                    <a:pt x="21165" y="3025"/>
                    <a:pt x="20407" y="3997"/>
                    <a:pt x="18891" y="4679"/>
                  </a:cubicBezTo>
                  <a:cubicBezTo>
                    <a:pt x="17376" y="5360"/>
                    <a:pt x="15102" y="5749"/>
                    <a:pt x="12639" y="6235"/>
                  </a:cubicBezTo>
                  <a:cubicBezTo>
                    <a:pt x="10176" y="6722"/>
                    <a:pt x="7523" y="7306"/>
                    <a:pt x="6007" y="8084"/>
                  </a:cubicBezTo>
                  <a:cubicBezTo>
                    <a:pt x="4491" y="8862"/>
                    <a:pt x="4112" y="9835"/>
                    <a:pt x="5249" y="11100"/>
                  </a:cubicBezTo>
                  <a:cubicBezTo>
                    <a:pt x="6386" y="12365"/>
                    <a:pt x="9039" y="13922"/>
                    <a:pt x="11691" y="15479"/>
                  </a:cubicBezTo>
                  <a:cubicBezTo>
                    <a:pt x="14344" y="17035"/>
                    <a:pt x="16997" y="18592"/>
                    <a:pt x="19649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256542" y="3317377"/>
              <a:ext cx="84492" cy="12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013" fill="norm" stroke="1" extrusionOk="0">
                  <a:moveTo>
                    <a:pt x="2063" y="9625"/>
                  </a:moveTo>
                  <a:cubicBezTo>
                    <a:pt x="4697" y="9625"/>
                    <a:pt x="7331" y="9625"/>
                    <a:pt x="9702" y="8905"/>
                  </a:cubicBezTo>
                  <a:cubicBezTo>
                    <a:pt x="12073" y="8185"/>
                    <a:pt x="14180" y="6745"/>
                    <a:pt x="15234" y="4945"/>
                  </a:cubicBezTo>
                  <a:cubicBezTo>
                    <a:pt x="16288" y="3145"/>
                    <a:pt x="16288" y="985"/>
                    <a:pt x="14970" y="265"/>
                  </a:cubicBezTo>
                  <a:cubicBezTo>
                    <a:pt x="13653" y="-455"/>
                    <a:pt x="11019" y="265"/>
                    <a:pt x="8122" y="2785"/>
                  </a:cubicBezTo>
                  <a:cubicBezTo>
                    <a:pt x="5224" y="5305"/>
                    <a:pt x="2063" y="9625"/>
                    <a:pt x="746" y="12685"/>
                  </a:cubicBezTo>
                  <a:cubicBezTo>
                    <a:pt x="-571" y="15745"/>
                    <a:pt x="-44" y="17545"/>
                    <a:pt x="1536" y="18805"/>
                  </a:cubicBezTo>
                  <a:cubicBezTo>
                    <a:pt x="3117" y="20065"/>
                    <a:pt x="5751" y="20785"/>
                    <a:pt x="9175" y="20965"/>
                  </a:cubicBezTo>
                  <a:cubicBezTo>
                    <a:pt x="12600" y="21145"/>
                    <a:pt x="16814" y="20785"/>
                    <a:pt x="21029" y="2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350805" y="3348566"/>
              <a:ext cx="72779" cy="29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32" fill="norm" stroke="1" extrusionOk="0">
                  <a:moveTo>
                    <a:pt x="21219" y="0"/>
                  </a:moveTo>
                  <a:cubicBezTo>
                    <a:pt x="19985" y="4749"/>
                    <a:pt x="18750" y="9498"/>
                    <a:pt x="17516" y="12945"/>
                  </a:cubicBezTo>
                  <a:cubicBezTo>
                    <a:pt x="16282" y="16391"/>
                    <a:pt x="15048" y="18536"/>
                    <a:pt x="12888" y="19838"/>
                  </a:cubicBezTo>
                  <a:cubicBezTo>
                    <a:pt x="10728" y="21140"/>
                    <a:pt x="7642" y="21600"/>
                    <a:pt x="5173" y="21523"/>
                  </a:cubicBezTo>
                  <a:cubicBezTo>
                    <a:pt x="2705" y="21447"/>
                    <a:pt x="853" y="20834"/>
                    <a:pt x="236" y="18843"/>
                  </a:cubicBezTo>
                  <a:cubicBezTo>
                    <a:pt x="-381" y="16851"/>
                    <a:pt x="236" y="13481"/>
                    <a:pt x="1779" y="10417"/>
                  </a:cubicBezTo>
                  <a:cubicBezTo>
                    <a:pt x="3322" y="7353"/>
                    <a:pt x="5790" y="4596"/>
                    <a:pt x="8259" y="1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417233" y="327236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468033" y="3283022"/>
              <a:ext cx="99897" cy="13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890" fill="norm" stroke="1" extrusionOk="0">
                  <a:moveTo>
                    <a:pt x="0" y="5305"/>
                  </a:moveTo>
                  <a:cubicBezTo>
                    <a:pt x="4500" y="5970"/>
                    <a:pt x="9000" y="6634"/>
                    <a:pt x="12150" y="6468"/>
                  </a:cubicBezTo>
                  <a:cubicBezTo>
                    <a:pt x="15300" y="6302"/>
                    <a:pt x="17100" y="5305"/>
                    <a:pt x="18675" y="3976"/>
                  </a:cubicBezTo>
                  <a:cubicBezTo>
                    <a:pt x="20250" y="2647"/>
                    <a:pt x="21600" y="985"/>
                    <a:pt x="21150" y="321"/>
                  </a:cubicBezTo>
                  <a:cubicBezTo>
                    <a:pt x="20700" y="-344"/>
                    <a:pt x="18450" y="-12"/>
                    <a:pt x="15075" y="1650"/>
                  </a:cubicBezTo>
                  <a:cubicBezTo>
                    <a:pt x="11700" y="3311"/>
                    <a:pt x="7200" y="6302"/>
                    <a:pt x="4725" y="8961"/>
                  </a:cubicBezTo>
                  <a:cubicBezTo>
                    <a:pt x="2250" y="11619"/>
                    <a:pt x="1800" y="13945"/>
                    <a:pt x="1800" y="16105"/>
                  </a:cubicBezTo>
                  <a:cubicBezTo>
                    <a:pt x="1800" y="18265"/>
                    <a:pt x="2250" y="20259"/>
                    <a:pt x="4950" y="20758"/>
                  </a:cubicBezTo>
                  <a:cubicBezTo>
                    <a:pt x="7650" y="21256"/>
                    <a:pt x="12600" y="20259"/>
                    <a:pt x="17550" y="19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596683" y="3299011"/>
              <a:ext cx="125351" cy="11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309" fill="norm" stroke="1" extrusionOk="0">
                  <a:moveTo>
                    <a:pt x="13759" y="931"/>
                  </a:moveTo>
                  <a:cubicBezTo>
                    <a:pt x="11959" y="159"/>
                    <a:pt x="10159" y="-612"/>
                    <a:pt x="7819" y="738"/>
                  </a:cubicBezTo>
                  <a:cubicBezTo>
                    <a:pt x="5479" y="2088"/>
                    <a:pt x="2599" y="5559"/>
                    <a:pt x="1159" y="9031"/>
                  </a:cubicBezTo>
                  <a:cubicBezTo>
                    <a:pt x="-281" y="12502"/>
                    <a:pt x="-281" y="15974"/>
                    <a:pt x="619" y="18095"/>
                  </a:cubicBezTo>
                  <a:cubicBezTo>
                    <a:pt x="1519" y="20217"/>
                    <a:pt x="3319" y="20988"/>
                    <a:pt x="6919" y="19638"/>
                  </a:cubicBezTo>
                  <a:cubicBezTo>
                    <a:pt x="10519" y="18288"/>
                    <a:pt x="15919" y="14817"/>
                    <a:pt x="21319" y="1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737664" y="3130549"/>
              <a:ext cx="85970" cy="32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12" fill="norm" stroke="1" extrusionOk="0">
                  <a:moveTo>
                    <a:pt x="16656" y="1403"/>
                  </a:moveTo>
                  <a:cubicBezTo>
                    <a:pt x="17182" y="701"/>
                    <a:pt x="17709" y="0"/>
                    <a:pt x="17446" y="0"/>
                  </a:cubicBezTo>
                  <a:cubicBezTo>
                    <a:pt x="17182" y="0"/>
                    <a:pt x="16129" y="701"/>
                    <a:pt x="13495" y="3086"/>
                  </a:cubicBezTo>
                  <a:cubicBezTo>
                    <a:pt x="10860" y="5470"/>
                    <a:pt x="6646" y="9538"/>
                    <a:pt x="4012" y="12553"/>
                  </a:cubicBezTo>
                  <a:cubicBezTo>
                    <a:pt x="1377" y="15569"/>
                    <a:pt x="324" y="17532"/>
                    <a:pt x="60" y="18865"/>
                  </a:cubicBezTo>
                  <a:cubicBezTo>
                    <a:pt x="-203" y="20197"/>
                    <a:pt x="324" y="20899"/>
                    <a:pt x="2958" y="21249"/>
                  </a:cubicBezTo>
                  <a:cubicBezTo>
                    <a:pt x="5592" y="21600"/>
                    <a:pt x="10334" y="21600"/>
                    <a:pt x="13758" y="21249"/>
                  </a:cubicBezTo>
                  <a:cubicBezTo>
                    <a:pt x="17182" y="20899"/>
                    <a:pt x="19290" y="20197"/>
                    <a:pt x="21397" y="1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2747433" y="326601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99483" y="4472516"/>
              <a:ext cx="323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8" y="19800"/>
                    <a:pt x="9035" y="18000"/>
                    <a:pt x="12635" y="14400"/>
                  </a:cubicBezTo>
                  <a:cubicBezTo>
                    <a:pt x="16235" y="10800"/>
                    <a:pt x="1891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86883" y="4256616"/>
              <a:ext cx="25401" cy="41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0"/>
                  </a:moveTo>
                  <a:cubicBezTo>
                    <a:pt x="14400" y="3196"/>
                    <a:pt x="7200" y="6392"/>
                    <a:pt x="3600" y="9698"/>
                  </a:cubicBezTo>
                  <a:cubicBezTo>
                    <a:pt x="0" y="13004"/>
                    <a:pt x="0" y="16420"/>
                    <a:pt x="0" y="18514"/>
                  </a:cubicBezTo>
                  <a:cubicBezTo>
                    <a:pt x="0" y="20608"/>
                    <a:pt x="0" y="21380"/>
                    <a:pt x="1800" y="21490"/>
                  </a:cubicBezTo>
                  <a:cubicBezTo>
                    <a:pt x="3600" y="21600"/>
                    <a:pt x="7200" y="21049"/>
                    <a:pt x="8100" y="20333"/>
                  </a:cubicBezTo>
                  <a:cubicBezTo>
                    <a:pt x="9000" y="19616"/>
                    <a:pt x="7200" y="18735"/>
                    <a:pt x="5400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37568" y="4243916"/>
              <a:ext cx="38426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3032" y="21600"/>
                  </a:moveTo>
                  <a:cubicBezTo>
                    <a:pt x="2320" y="20291"/>
                    <a:pt x="1608" y="18982"/>
                    <a:pt x="1014" y="17836"/>
                  </a:cubicBezTo>
                  <a:cubicBezTo>
                    <a:pt x="421" y="16691"/>
                    <a:pt x="-54" y="15709"/>
                    <a:pt x="5" y="14891"/>
                  </a:cubicBezTo>
                  <a:cubicBezTo>
                    <a:pt x="65" y="14073"/>
                    <a:pt x="658" y="13418"/>
                    <a:pt x="3032" y="11291"/>
                  </a:cubicBezTo>
                  <a:cubicBezTo>
                    <a:pt x="5405" y="9164"/>
                    <a:pt x="9559" y="5564"/>
                    <a:pt x="12942" y="3436"/>
                  </a:cubicBezTo>
                  <a:cubicBezTo>
                    <a:pt x="16324" y="1309"/>
                    <a:pt x="18935" y="655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039233" y="4485216"/>
              <a:ext cx="92422" cy="27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85" fill="norm" stroke="1" extrusionOk="0">
                  <a:moveTo>
                    <a:pt x="1451" y="0"/>
                  </a:moveTo>
                  <a:cubicBezTo>
                    <a:pt x="491" y="818"/>
                    <a:pt x="-469" y="1636"/>
                    <a:pt x="251" y="2782"/>
                  </a:cubicBezTo>
                  <a:cubicBezTo>
                    <a:pt x="971" y="3927"/>
                    <a:pt x="3371" y="5400"/>
                    <a:pt x="5771" y="5973"/>
                  </a:cubicBezTo>
                  <a:cubicBezTo>
                    <a:pt x="8171" y="6545"/>
                    <a:pt x="10571" y="6218"/>
                    <a:pt x="12731" y="5564"/>
                  </a:cubicBezTo>
                  <a:cubicBezTo>
                    <a:pt x="14891" y="4909"/>
                    <a:pt x="16811" y="3927"/>
                    <a:pt x="18251" y="2945"/>
                  </a:cubicBezTo>
                  <a:cubicBezTo>
                    <a:pt x="19691" y="1964"/>
                    <a:pt x="20651" y="982"/>
                    <a:pt x="20891" y="900"/>
                  </a:cubicBezTo>
                  <a:cubicBezTo>
                    <a:pt x="21131" y="818"/>
                    <a:pt x="20651" y="1636"/>
                    <a:pt x="20651" y="4091"/>
                  </a:cubicBezTo>
                  <a:cubicBezTo>
                    <a:pt x="20651" y="6545"/>
                    <a:pt x="21131" y="10636"/>
                    <a:pt x="20891" y="13582"/>
                  </a:cubicBezTo>
                  <a:cubicBezTo>
                    <a:pt x="20651" y="16527"/>
                    <a:pt x="19691" y="18327"/>
                    <a:pt x="18251" y="19473"/>
                  </a:cubicBezTo>
                  <a:cubicBezTo>
                    <a:pt x="16811" y="20618"/>
                    <a:pt x="14891" y="21109"/>
                    <a:pt x="12731" y="21355"/>
                  </a:cubicBezTo>
                  <a:cubicBezTo>
                    <a:pt x="10571" y="21600"/>
                    <a:pt x="8171" y="21600"/>
                    <a:pt x="6971" y="20455"/>
                  </a:cubicBezTo>
                  <a:cubicBezTo>
                    <a:pt x="5771" y="19309"/>
                    <a:pt x="5771" y="17018"/>
                    <a:pt x="6491" y="15545"/>
                  </a:cubicBezTo>
                  <a:cubicBezTo>
                    <a:pt x="7211" y="14073"/>
                    <a:pt x="8651" y="13418"/>
                    <a:pt x="10091" y="12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192409" y="4446200"/>
              <a:ext cx="112252" cy="38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60" fill="norm" stroke="1" extrusionOk="0">
                  <a:moveTo>
                    <a:pt x="7063" y="3592"/>
                  </a:moveTo>
                  <a:cubicBezTo>
                    <a:pt x="6663" y="6661"/>
                    <a:pt x="6263" y="9730"/>
                    <a:pt x="5463" y="12445"/>
                  </a:cubicBezTo>
                  <a:cubicBezTo>
                    <a:pt x="4663" y="15159"/>
                    <a:pt x="3463" y="17520"/>
                    <a:pt x="2463" y="19054"/>
                  </a:cubicBezTo>
                  <a:cubicBezTo>
                    <a:pt x="1463" y="20589"/>
                    <a:pt x="663" y="21297"/>
                    <a:pt x="263" y="21356"/>
                  </a:cubicBezTo>
                  <a:cubicBezTo>
                    <a:pt x="-137" y="21415"/>
                    <a:pt x="-137" y="20825"/>
                    <a:pt x="663" y="18582"/>
                  </a:cubicBezTo>
                  <a:cubicBezTo>
                    <a:pt x="1463" y="16340"/>
                    <a:pt x="3063" y="12445"/>
                    <a:pt x="4063" y="9553"/>
                  </a:cubicBezTo>
                  <a:cubicBezTo>
                    <a:pt x="5063" y="6661"/>
                    <a:pt x="5463" y="4772"/>
                    <a:pt x="6063" y="3297"/>
                  </a:cubicBezTo>
                  <a:cubicBezTo>
                    <a:pt x="6663" y="1822"/>
                    <a:pt x="7463" y="759"/>
                    <a:pt x="9063" y="287"/>
                  </a:cubicBezTo>
                  <a:cubicBezTo>
                    <a:pt x="10663" y="-185"/>
                    <a:pt x="13063" y="-67"/>
                    <a:pt x="15263" y="582"/>
                  </a:cubicBezTo>
                  <a:cubicBezTo>
                    <a:pt x="17463" y="1231"/>
                    <a:pt x="19463" y="2412"/>
                    <a:pt x="20463" y="3828"/>
                  </a:cubicBezTo>
                  <a:cubicBezTo>
                    <a:pt x="21463" y="5245"/>
                    <a:pt x="21463" y="6897"/>
                    <a:pt x="20463" y="7959"/>
                  </a:cubicBezTo>
                  <a:cubicBezTo>
                    <a:pt x="19463" y="9022"/>
                    <a:pt x="17463" y="9494"/>
                    <a:pt x="15263" y="9789"/>
                  </a:cubicBezTo>
                  <a:cubicBezTo>
                    <a:pt x="13063" y="10084"/>
                    <a:pt x="10663" y="10202"/>
                    <a:pt x="9263" y="9966"/>
                  </a:cubicBezTo>
                  <a:cubicBezTo>
                    <a:pt x="7863" y="9730"/>
                    <a:pt x="7463" y="9140"/>
                    <a:pt x="8263" y="8372"/>
                  </a:cubicBezTo>
                  <a:cubicBezTo>
                    <a:pt x="9063" y="7605"/>
                    <a:pt x="11063" y="6661"/>
                    <a:pt x="13063" y="5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375833" y="4466166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388533" y="4389966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671"/>
                    <a:pt x="2880" y="9741"/>
                    <a:pt x="6480" y="6141"/>
                  </a:cubicBezTo>
                  <a:cubicBezTo>
                    <a:pt x="10080" y="2541"/>
                    <a:pt x="1584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474995" y="4228471"/>
              <a:ext cx="566409" cy="62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95" fill="norm" stroke="1" extrusionOk="0">
                  <a:moveTo>
                    <a:pt x="3224" y="8085"/>
                  </a:moveTo>
                  <a:cubicBezTo>
                    <a:pt x="2903" y="7725"/>
                    <a:pt x="2582" y="7365"/>
                    <a:pt x="2220" y="7185"/>
                  </a:cubicBezTo>
                  <a:cubicBezTo>
                    <a:pt x="1859" y="7005"/>
                    <a:pt x="1458" y="7005"/>
                    <a:pt x="1016" y="7473"/>
                  </a:cubicBezTo>
                  <a:cubicBezTo>
                    <a:pt x="574" y="7941"/>
                    <a:pt x="93" y="8877"/>
                    <a:pt x="12" y="9669"/>
                  </a:cubicBezTo>
                  <a:cubicBezTo>
                    <a:pt x="-68" y="10461"/>
                    <a:pt x="253" y="11109"/>
                    <a:pt x="855" y="11469"/>
                  </a:cubicBezTo>
                  <a:cubicBezTo>
                    <a:pt x="1458" y="11829"/>
                    <a:pt x="2341" y="11901"/>
                    <a:pt x="3264" y="11469"/>
                  </a:cubicBezTo>
                  <a:cubicBezTo>
                    <a:pt x="4188" y="11037"/>
                    <a:pt x="5151" y="10101"/>
                    <a:pt x="5593" y="9453"/>
                  </a:cubicBezTo>
                  <a:cubicBezTo>
                    <a:pt x="6035" y="8805"/>
                    <a:pt x="5954" y="8445"/>
                    <a:pt x="5713" y="8265"/>
                  </a:cubicBezTo>
                  <a:cubicBezTo>
                    <a:pt x="5473" y="8085"/>
                    <a:pt x="5071" y="8085"/>
                    <a:pt x="4670" y="8157"/>
                  </a:cubicBezTo>
                  <a:cubicBezTo>
                    <a:pt x="4268" y="8229"/>
                    <a:pt x="3867" y="8373"/>
                    <a:pt x="3586" y="8625"/>
                  </a:cubicBezTo>
                  <a:cubicBezTo>
                    <a:pt x="3304" y="8877"/>
                    <a:pt x="3144" y="9237"/>
                    <a:pt x="3184" y="9561"/>
                  </a:cubicBezTo>
                  <a:cubicBezTo>
                    <a:pt x="3224" y="9885"/>
                    <a:pt x="3465" y="10173"/>
                    <a:pt x="3907" y="10209"/>
                  </a:cubicBezTo>
                  <a:cubicBezTo>
                    <a:pt x="4348" y="10245"/>
                    <a:pt x="4991" y="10029"/>
                    <a:pt x="5312" y="10101"/>
                  </a:cubicBezTo>
                  <a:cubicBezTo>
                    <a:pt x="5633" y="10173"/>
                    <a:pt x="5633" y="10533"/>
                    <a:pt x="5794" y="10821"/>
                  </a:cubicBezTo>
                  <a:cubicBezTo>
                    <a:pt x="5954" y="11109"/>
                    <a:pt x="6275" y="11325"/>
                    <a:pt x="6637" y="11361"/>
                  </a:cubicBezTo>
                  <a:cubicBezTo>
                    <a:pt x="6998" y="11397"/>
                    <a:pt x="7400" y="11253"/>
                    <a:pt x="7962" y="10605"/>
                  </a:cubicBezTo>
                  <a:cubicBezTo>
                    <a:pt x="8524" y="9957"/>
                    <a:pt x="9246" y="8805"/>
                    <a:pt x="10049" y="7185"/>
                  </a:cubicBezTo>
                  <a:cubicBezTo>
                    <a:pt x="10852" y="5565"/>
                    <a:pt x="11736" y="3477"/>
                    <a:pt x="12218" y="2145"/>
                  </a:cubicBezTo>
                  <a:cubicBezTo>
                    <a:pt x="12699" y="813"/>
                    <a:pt x="12780" y="237"/>
                    <a:pt x="12659" y="57"/>
                  </a:cubicBezTo>
                  <a:cubicBezTo>
                    <a:pt x="12539" y="-123"/>
                    <a:pt x="12218" y="93"/>
                    <a:pt x="11776" y="1101"/>
                  </a:cubicBezTo>
                  <a:cubicBezTo>
                    <a:pt x="11334" y="2109"/>
                    <a:pt x="10772" y="3909"/>
                    <a:pt x="10411" y="5457"/>
                  </a:cubicBezTo>
                  <a:cubicBezTo>
                    <a:pt x="10049" y="7005"/>
                    <a:pt x="9889" y="8301"/>
                    <a:pt x="9809" y="9237"/>
                  </a:cubicBezTo>
                  <a:cubicBezTo>
                    <a:pt x="9728" y="10173"/>
                    <a:pt x="9728" y="10749"/>
                    <a:pt x="9929" y="11109"/>
                  </a:cubicBezTo>
                  <a:cubicBezTo>
                    <a:pt x="10130" y="11469"/>
                    <a:pt x="10531" y="11613"/>
                    <a:pt x="10893" y="11541"/>
                  </a:cubicBezTo>
                  <a:cubicBezTo>
                    <a:pt x="11254" y="11469"/>
                    <a:pt x="11575" y="11181"/>
                    <a:pt x="12378" y="9777"/>
                  </a:cubicBezTo>
                  <a:cubicBezTo>
                    <a:pt x="13181" y="8373"/>
                    <a:pt x="14466" y="5853"/>
                    <a:pt x="15229" y="4341"/>
                  </a:cubicBezTo>
                  <a:cubicBezTo>
                    <a:pt x="15991" y="2829"/>
                    <a:pt x="16232" y="2325"/>
                    <a:pt x="16433" y="1713"/>
                  </a:cubicBezTo>
                  <a:cubicBezTo>
                    <a:pt x="16634" y="1101"/>
                    <a:pt x="16794" y="381"/>
                    <a:pt x="16714" y="165"/>
                  </a:cubicBezTo>
                  <a:cubicBezTo>
                    <a:pt x="16634" y="-51"/>
                    <a:pt x="16313" y="237"/>
                    <a:pt x="15991" y="1281"/>
                  </a:cubicBezTo>
                  <a:cubicBezTo>
                    <a:pt x="15670" y="2325"/>
                    <a:pt x="15349" y="4125"/>
                    <a:pt x="15148" y="5637"/>
                  </a:cubicBezTo>
                  <a:cubicBezTo>
                    <a:pt x="14948" y="7149"/>
                    <a:pt x="14867" y="8373"/>
                    <a:pt x="14867" y="9201"/>
                  </a:cubicBezTo>
                  <a:cubicBezTo>
                    <a:pt x="14867" y="10029"/>
                    <a:pt x="14948" y="10461"/>
                    <a:pt x="15189" y="10713"/>
                  </a:cubicBezTo>
                  <a:cubicBezTo>
                    <a:pt x="15429" y="10965"/>
                    <a:pt x="15831" y="11037"/>
                    <a:pt x="16152" y="10929"/>
                  </a:cubicBezTo>
                  <a:cubicBezTo>
                    <a:pt x="16473" y="10821"/>
                    <a:pt x="16714" y="10533"/>
                    <a:pt x="16995" y="9993"/>
                  </a:cubicBezTo>
                  <a:cubicBezTo>
                    <a:pt x="17276" y="9453"/>
                    <a:pt x="17597" y="8661"/>
                    <a:pt x="17798" y="8013"/>
                  </a:cubicBezTo>
                  <a:cubicBezTo>
                    <a:pt x="17999" y="7365"/>
                    <a:pt x="18079" y="6861"/>
                    <a:pt x="17959" y="6717"/>
                  </a:cubicBezTo>
                  <a:cubicBezTo>
                    <a:pt x="17838" y="6573"/>
                    <a:pt x="17517" y="6789"/>
                    <a:pt x="17316" y="7077"/>
                  </a:cubicBezTo>
                  <a:cubicBezTo>
                    <a:pt x="17116" y="7365"/>
                    <a:pt x="17035" y="7725"/>
                    <a:pt x="17156" y="8013"/>
                  </a:cubicBezTo>
                  <a:cubicBezTo>
                    <a:pt x="17276" y="8301"/>
                    <a:pt x="17597" y="8517"/>
                    <a:pt x="17959" y="8589"/>
                  </a:cubicBezTo>
                  <a:cubicBezTo>
                    <a:pt x="18320" y="8661"/>
                    <a:pt x="18722" y="8589"/>
                    <a:pt x="19123" y="8301"/>
                  </a:cubicBezTo>
                  <a:cubicBezTo>
                    <a:pt x="19525" y="8013"/>
                    <a:pt x="19926" y="7509"/>
                    <a:pt x="20127" y="7545"/>
                  </a:cubicBezTo>
                  <a:cubicBezTo>
                    <a:pt x="20328" y="7581"/>
                    <a:pt x="20328" y="8157"/>
                    <a:pt x="20528" y="9669"/>
                  </a:cubicBezTo>
                  <a:cubicBezTo>
                    <a:pt x="20729" y="11181"/>
                    <a:pt x="21131" y="13629"/>
                    <a:pt x="21331" y="15681"/>
                  </a:cubicBezTo>
                  <a:cubicBezTo>
                    <a:pt x="21532" y="17733"/>
                    <a:pt x="21532" y="19389"/>
                    <a:pt x="21371" y="20325"/>
                  </a:cubicBezTo>
                  <a:cubicBezTo>
                    <a:pt x="21211" y="21261"/>
                    <a:pt x="20890" y="21477"/>
                    <a:pt x="20328" y="21369"/>
                  </a:cubicBezTo>
                  <a:cubicBezTo>
                    <a:pt x="19765" y="21261"/>
                    <a:pt x="18962" y="20829"/>
                    <a:pt x="18320" y="20037"/>
                  </a:cubicBezTo>
                  <a:cubicBezTo>
                    <a:pt x="17678" y="19245"/>
                    <a:pt x="17196" y="18093"/>
                    <a:pt x="16714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623348" y="4381537"/>
              <a:ext cx="249532" cy="20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49" fill="norm" stroke="1" extrusionOk="0">
                  <a:moveTo>
                    <a:pt x="840" y="2833"/>
                  </a:moveTo>
                  <a:cubicBezTo>
                    <a:pt x="477" y="8069"/>
                    <a:pt x="114" y="13305"/>
                    <a:pt x="23" y="16469"/>
                  </a:cubicBezTo>
                  <a:cubicBezTo>
                    <a:pt x="-68" y="19633"/>
                    <a:pt x="114" y="20723"/>
                    <a:pt x="658" y="21051"/>
                  </a:cubicBezTo>
                  <a:cubicBezTo>
                    <a:pt x="1203" y="21378"/>
                    <a:pt x="2110" y="20942"/>
                    <a:pt x="3290" y="18869"/>
                  </a:cubicBezTo>
                  <a:cubicBezTo>
                    <a:pt x="4470" y="16796"/>
                    <a:pt x="5922" y="13087"/>
                    <a:pt x="7011" y="10469"/>
                  </a:cubicBezTo>
                  <a:cubicBezTo>
                    <a:pt x="8100" y="7851"/>
                    <a:pt x="8826" y="6323"/>
                    <a:pt x="9189" y="6105"/>
                  </a:cubicBezTo>
                  <a:cubicBezTo>
                    <a:pt x="9552" y="5887"/>
                    <a:pt x="9552" y="6978"/>
                    <a:pt x="9552" y="8069"/>
                  </a:cubicBezTo>
                  <a:cubicBezTo>
                    <a:pt x="9552" y="9160"/>
                    <a:pt x="9552" y="10251"/>
                    <a:pt x="9643" y="11342"/>
                  </a:cubicBezTo>
                  <a:cubicBezTo>
                    <a:pt x="9734" y="12433"/>
                    <a:pt x="9915" y="13523"/>
                    <a:pt x="11277" y="13633"/>
                  </a:cubicBezTo>
                  <a:cubicBezTo>
                    <a:pt x="12638" y="13742"/>
                    <a:pt x="15179" y="12869"/>
                    <a:pt x="17085" y="11342"/>
                  </a:cubicBezTo>
                  <a:cubicBezTo>
                    <a:pt x="18991" y="9814"/>
                    <a:pt x="20261" y="7633"/>
                    <a:pt x="20897" y="5669"/>
                  </a:cubicBezTo>
                  <a:cubicBezTo>
                    <a:pt x="21532" y="3705"/>
                    <a:pt x="21532" y="1960"/>
                    <a:pt x="21078" y="978"/>
                  </a:cubicBezTo>
                  <a:cubicBezTo>
                    <a:pt x="20624" y="-4"/>
                    <a:pt x="19717" y="-222"/>
                    <a:pt x="18991" y="214"/>
                  </a:cubicBezTo>
                  <a:cubicBezTo>
                    <a:pt x="18265" y="651"/>
                    <a:pt x="17720" y="1742"/>
                    <a:pt x="17539" y="3378"/>
                  </a:cubicBezTo>
                  <a:cubicBezTo>
                    <a:pt x="17357" y="5014"/>
                    <a:pt x="17539" y="7196"/>
                    <a:pt x="18356" y="9923"/>
                  </a:cubicBezTo>
                  <a:cubicBezTo>
                    <a:pt x="19172" y="12651"/>
                    <a:pt x="20624" y="15923"/>
                    <a:pt x="21078" y="17996"/>
                  </a:cubicBezTo>
                  <a:cubicBezTo>
                    <a:pt x="21532" y="20069"/>
                    <a:pt x="20987" y="20942"/>
                    <a:pt x="20624" y="20723"/>
                  </a:cubicBezTo>
                  <a:cubicBezTo>
                    <a:pt x="20261" y="20505"/>
                    <a:pt x="20080" y="19196"/>
                    <a:pt x="19898" y="17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2963333" y="4151116"/>
              <a:ext cx="331421" cy="41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43" fill="norm" stroke="1" extrusionOk="0">
                  <a:moveTo>
                    <a:pt x="0" y="16238"/>
                  </a:moveTo>
                  <a:cubicBezTo>
                    <a:pt x="1238" y="15583"/>
                    <a:pt x="2476" y="14929"/>
                    <a:pt x="3439" y="14165"/>
                  </a:cubicBezTo>
                  <a:cubicBezTo>
                    <a:pt x="4403" y="13401"/>
                    <a:pt x="5090" y="12529"/>
                    <a:pt x="5090" y="12201"/>
                  </a:cubicBezTo>
                  <a:cubicBezTo>
                    <a:pt x="5090" y="11874"/>
                    <a:pt x="4403" y="12092"/>
                    <a:pt x="3715" y="12910"/>
                  </a:cubicBezTo>
                  <a:cubicBezTo>
                    <a:pt x="3027" y="13729"/>
                    <a:pt x="2339" y="15147"/>
                    <a:pt x="2064" y="16401"/>
                  </a:cubicBezTo>
                  <a:cubicBezTo>
                    <a:pt x="1789" y="17656"/>
                    <a:pt x="1926" y="18747"/>
                    <a:pt x="2820" y="19456"/>
                  </a:cubicBezTo>
                  <a:cubicBezTo>
                    <a:pt x="3715" y="20165"/>
                    <a:pt x="5366" y="20492"/>
                    <a:pt x="7223" y="20056"/>
                  </a:cubicBezTo>
                  <a:cubicBezTo>
                    <a:pt x="9080" y="19619"/>
                    <a:pt x="11144" y="18419"/>
                    <a:pt x="12313" y="17547"/>
                  </a:cubicBezTo>
                  <a:cubicBezTo>
                    <a:pt x="13483" y="16674"/>
                    <a:pt x="13758" y="16129"/>
                    <a:pt x="13620" y="15692"/>
                  </a:cubicBezTo>
                  <a:cubicBezTo>
                    <a:pt x="13483" y="15256"/>
                    <a:pt x="12932" y="14929"/>
                    <a:pt x="12313" y="15038"/>
                  </a:cubicBezTo>
                  <a:cubicBezTo>
                    <a:pt x="11694" y="15147"/>
                    <a:pt x="11006" y="15692"/>
                    <a:pt x="10387" y="16456"/>
                  </a:cubicBezTo>
                  <a:cubicBezTo>
                    <a:pt x="9768" y="17219"/>
                    <a:pt x="9218" y="18201"/>
                    <a:pt x="8943" y="19074"/>
                  </a:cubicBezTo>
                  <a:cubicBezTo>
                    <a:pt x="8668" y="19947"/>
                    <a:pt x="8668" y="20710"/>
                    <a:pt x="9011" y="21092"/>
                  </a:cubicBezTo>
                  <a:cubicBezTo>
                    <a:pt x="9355" y="21474"/>
                    <a:pt x="10043" y="21474"/>
                    <a:pt x="11213" y="20710"/>
                  </a:cubicBezTo>
                  <a:cubicBezTo>
                    <a:pt x="12382" y="19947"/>
                    <a:pt x="14033" y="18419"/>
                    <a:pt x="15684" y="15910"/>
                  </a:cubicBezTo>
                  <a:cubicBezTo>
                    <a:pt x="17335" y="13401"/>
                    <a:pt x="18986" y="9910"/>
                    <a:pt x="20018" y="7347"/>
                  </a:cubicBezTo>
                  <a:cubicBezTo>
                    <a:pt x="21050" y="4783"/>
                    <a:pt x="21462" y="3147"/>
                    <a:pt x="21531" y="2001"/>
                  </a:cubicBezTo>
                  <a:cubicBezTo>
                    <a:pt x="21600" y="856"/>
                    <a:pt x="21325" y="201"/>
                    <a:pt x="20912" y="38"/>
                  </a:cubicBezTo>
                  <a:cubicBezTo>
                    <a:pt x="20499" y="-126"/>
                    <a:pt x="19949" y="201"/>
                    <a:pt x="19192" y="1947"/>
                  </a:cubicBezTo>
                  <a:cubicBezTo>
                    <a:pt x="18436" y="3692"/>
                    <a:pt x="17473" y="6856"/>
                    <a:pt x="17129" y="9965"/>
                  </a:cubicBezTo>
                  <a:cubicBezTo>
                    <a:pt x="16785" y="13074"/>
                    <a:pt x="17060" y="16129"/>
                    <a:pt x="17335" y="1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957020" y="4212166"/>
              <a:ext cx="215694" cy="34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91" fill="norm" stroke="1" extrusionOk="0">
                  <a:moveTo>
                    <a:pt x="3469" y="0"/>
                  </a:moveTo>
                  <a:cubicBezTo>
                    <a:pt x="2630" y="4133"/>
                    <a:pt x="1791" y="8267"/>
                    <a:pt x="1267" y="11600"/>
                  </a:cubicBezTo>
                  <a:cubicBezTo>
                    <a:pt x="743" y="14933"/>
                    <a:pt x="533" y="17467"/>
                    <a:pt x="743" y="19067"/>
                  </a:cubicBezTo>
                  <a:cubicBezTo>
                    <a:pt x="953" y="20667"/>
                    <a:pt x="1582" y="21333"/>
                    <a:pt x="2421" y="21467"/>
                  </a:cubicBezTo>
                  <a:cubicBezTo>
                    <a:pt x="3259" y="21600"/>
                    <a:pt x="4308" y="21200"/>
                    <a:pt x="5042" y="20000"/>
                  </a:cubicBezTo>
                  <a:cubicBezTo>
                    <a:pt x="5776" y="18800"/>
                    <a:pt x="6195" y="16800"/>
                    <a:pt x="5671" y="15333"/>
                  </a:cubicBezTo>
                  <a:cubicBezTo>
                    <a:pt x="5147" y="13867"/>
                    <a:pt x="3679" y="12933"/>
                    <a:pt x="2421" y="12333"/>
                  </a:cubicBezTo>
                  <a:cubicBezTo>
                    <a:pt x="1162" y="11733"/>
                    <a:pt x="114" y="11467"/>
                    <a:pt x="9" y="11533"/>
                  </a:cubicBezTo>
                  <a:cubicBezTo>
                    <a:pt x="-96" y="11600"/>
                    <a:pt x="743" y="12000"/>
                    <a:pt x="2945" y="12267"/>
                  </a:cubicBezTo>
                  <a:cubicBezTo>
                    <a:pt x="5147" y="12533"/>
                    <a:pt x="8712" y="12667"/>
                    <a:pt x="11019" y="12733"/>
                  </a:cubicBezTo>
                  <a:cubicBezTo>
                    <a:pt x="13325" y="12800"/>
                    <a:pt x="14374" y="12800"/>
                    <a:pt x="15318" y="12600"/>
                  </a:cubicBezTo>
                  <a:cubicBezTo>
                    <a:pt x="16261" y="12400"/>
                    <a:pt x="17100" y="12000"/>
                    <a:pt x="16890" y="11800"/>
                  </a:cubicBezTo>
                  <a:cubicBezTo>
                    <a:pt x="16681" y="11600"/>
                    <a:pt x="15422" y="11600"/>
                    <a:pt x="13850" y="12333"/>
                  </a:cubicBezTo>
                  <a:cubicBezTo>
                    <a:pt x="12277" y="13067"/>
                    <a:pt x="10389" y="14533"/>
                    <a:pt x="9760" y="15867"/>
                  </a:cubicBezTo>
                  <a:cubicBezTo>
                    <a:pt x="9131" y="17200"/>
                    <a:pt x="9760" y="18400"/>
                    <a:pt x="10599" y="19200"/>
                  </a:cubicBezTo>
                  <a:cubicBezTo>
                    <a:pt x="11438" y="20000"/>
                    <a:pt x="12487" y="20400"/>
                    <a:pt x="13535" y="20600"/>
                  </a:cubicBezTo>
                  <a:cubicBezTo>
                    <a:pt x="14584" y="20800"/>
                    <a:pt x="15632" y="20800"/>
                    <a:pt x="16890" y="20333"/>
                  </a:cubicBezTo>
                  <a:cubicBezTo>
                    <a:pt x="18149" y="19867"/>
                    <a:pt x="19617" y="18933"/>
                    <a:pt x="20455" y="17933"/>
                  </a:cubicBezTo>
                  <a:cubicBezTo>
                    <a:pt x="21294" y="16933"/>
                    <a:pt x="21504" y="15867"/>
                    <a:pt x="21294" y="15000"/>
                  </a:cubicBezTo>
                  <a:cubicBezTo>
                    <a:pt x="21085" y="14133"/>
                    <a:pt x="20455" y="13467"/>
                    <a:pt x="19092" y="13267"/>
                  </a:cubicBezTo>
                  <a:cubicBezTo>
                    <a:pt x="17729" y="13067"/>
                    <a:pt x="15632" y="13333"/>
                    <a:pt x="13535" y="1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614333" y="4378994"/>
              <a:ext cx="130048" cy="50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26" fill="norm" stroke="1" extrusionOk="0">
                  <a:moveTo>
                    <a:pt x="0" y="8094"/>
                  </a:moveTo>
                  <a:cubicBezTo>
                    <a:pt x="0" y="11815"/>
                    <a:pt x="0" y="15536"/>
                    <a:pt x="0" y="17623"/>
                  </a:cubicBezTo>
                  <a:cubicBezTo>
                    <a:pt x="0" y="19711"/>
                    <a:pt x="0" y="20165"/>
                    <a:pt x="0" y="20618"/>
                  </a:cubicBezTo>
                  <a:cubicBezTo>
                    <a:pt x="0" y="21072"/>
                    <a:pt x="0" y="21526"/>
                    <a:pt x="0" y="21526"/>
                  </a:cubicBezTo>
                  <a:cubicBezTo>
                    <a:pt x="0" y="21526"/>
                    <a:pt x="0" y="21072"/>
                    <a:pt x="343" y="19257"/>
                  </a:cubicBezTo>
                  <a:cubicBezTo>
                    <a:pt x="686" y="17442"/>
                    <a:pt x="1371" y="14265"/>
                    <a:pt x="1886" y="11271"/>
                  </a:cubicBezTo>
                  <a:cubicBezTo>
                    <a:pt x="2400" y="8276"/>
                    <a:pt x="2743" y="5462"/>
                    <a:pt x="2914" y="3783"/>
                  </a:cubicBezTo>
                  <a:cubicBezTo>
                    <a:pt x="3086" y="2104"/>
                    <a:pt x="3086" y="1560"/>
                    <a:pt x="3429" y="1060"/>
                  </a:cubicBezTo>
                  <a:cubicBezTo>
                    <a:pt x="3771" y="561"/>
                    <a:pt x="4457" y="108"/>
                    <a:pt x="5486" y="17"/>
                  </a:cubicBezTo>
                  <a:cubicBezTo>
                    <a:pt x="6514" y="-74"/>
                    <a:pt x="7886" y="198"/>
                    <a:pt x="10629" y="1015"/>
                  </a:cubicBezTo>
                  <a:cubicBezTo>
                    <a:pt x="13371" y="1832"/>
                    <a:pt x="17486" y="3193"/>
                    <a:pt x="19543" y="4373"/>
                  </a:cubicBezTo>
                  <a:cubicBezTo>
                    <a:pt x="21600" y="5553"/>
                    <a:pt x="21600" y="6551"/>
                    <a:pt x="19371" y="7277"/>
                  </a:cubicBezTo>
                  <a:cubicBezTo>
                    <a:pt x="17143" y="8003"/>
                    <a:pt x="12686" y="8457"/>
                    <a:pt x="9600" y="8639"/>
                  </a:cubicBezTo>
                  <a:cubicBezTo>
                    <a:pt x="6514" y="8820"/>
                    <a:pt x="4800" y="8729"/>
                    <a:pt x="3943" y="8321"/>
                  </a:cubicBezTo>
                  <a:cubicBezTo>
                    <a:pt x="3086" y="7913"/>
                    <a:pt x="3086" y="7187"/>
                    <a:pt x="3086" y="6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779433" y="4364566"/>
              <a:ext cx="203201" cy="20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5290"/>
                  </a:moveTo>
                  <a:cubicBezTo>
                    <a:pt x="900" y="4629"/>
                    <a:pt x="1800" y="3967"/>
                    <a:pt x="3263" y="4298"/>
                  </a:cubicBezTo>
                  <a:cubicBezTo>
                    <a:pt x="4725" y="4629"/>
                    <a:pt x="6750" y="5951"/>
                    <a:pt x="8100" y="7935"/>
                  </a:cubicBezTo>
                  <a:cubicBezTo>
                    <a:pt x="9450" y="9918"/>
                    <a:pt x="10125" y="12563"/>
                    <a:pt x="9788" y="14988"/>
                  </a:cubicBezTo>
                  <a:cubicBezTo>
                    <a:pt x="9450" y="17412"/>
                    <a:pt x="8100" y="19616"/>
                    <a:pt x="6863" y="20608"/>
                  </a:cubicBezTo>
                  <a:cubicBezTo>
                    <a:pt x="5625" y="21600"/>
                    <a:pt x="4500" y="21380"/>
                    <a:pt x="3938" y="20057"/>
                  </a:cubicBezTo>
                  <a:cubicBezTo>
                    <a:pt x="3375" y="18735"/>
                    <a:pt x="3375" y="16310"/>
                    <a:pt x="4837" y="13004"/>
                  </a:cubicBezTo>
                  <a:cubicBezTo>
                    <a:pt x="6300" y="9698"/>
                    <a:pt x="9225" y="5510"/>
                    <a:pt x="12262" y="3196"/>
                  </a:cubicBezTo>
                  <a:cubicBezTo>
                    <a:pt x="15300" y="882"/>
                    <a:pt x="18450" y="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952062" y="4377266"/>
              <a:ext cx="86446" cy="16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0973" fill="norm" stroke="1" extrusionOk="0">
                  <a:moveTo>
                    <a:pt x="13599" y="0"/>
                  </a:moveTo>
                  <a:cubicBezTo>
                    <a:pt x="11027" y="547"/>
                    <a:pt x="8456" y="1094"/>
                    <a:pt x="6142" y="3691"/>
                  </a:cubicBezTo>
                  <a:cubicBezTo>
                    <a:pt x="3827" y="6289"/>
                    <a:pt x="1770" y="10937"/>
                    <a:pt x="742" y="14081"/>
                  </a:cubicBezTo>
                  <a:cubicBezTo>
                    <a:pt x="-287" y="17225"/>
                    <a:pt x="-287" y="18866"/>
                    <a:pt x="999" y="19959"/>
                  </a:cubicBezTo>
                  <a:cubicBezTo>
                    <a:pt x="2284" y="21053"/>
                    <a:pt x="4856" y="21600"/>
                    <a:pt x="8456" y="19823"/>
                  </a:cubicBezTo>
                  <a:cubicBezTo>
                    <a:pt x="12056" y="18046"/>
                    <a:pt x="16684" y="13944"/>
                    <a:pt x="18999" y="11210"/>
                  </a:cubicBezTo>
                  <a:cubicBezTo>
                    <a:pt x="21313" y="8476"/>
                    <a:pt x="21313" y="7109"/>
                    <a:pt x="20542" y="5878"/>
                  </a:cubicBezTo>
                  <a:cubicBezTo>
                    <a:pt x="19770" y="4648"/>
                    <a:pt x="18227" y="3554"/>
                    <a:pt x="16684" y="3554"/>
                  </a:cubicBezTo>
                  <a:cubicBezTo>
                    <a:pt x="15142" y="3554"/>
                    <a:pt x="13599" y="4648"/>
                    <a:pt x="12056" y="5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090583" y="4358216"/>
              <a:ext cx="13335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775"/>
                  </a:moveTo>
                  <a:cubicBezTo>
                    <a:pt x="343" y="7048"/>
                    <a:pt x="686" y="9322"/>
                    <a:pt x="1200" y="11596"/>
                  </a:cubicBezTo>
                  <a:cubicBezTo>
                    <a:pt x="1714" y="13869"/>
                    <a:pt x="2400" y="16143"/>
                    <a:pt x="2914" y="18076"/>
                  </a:cubicBezTo>
                  <a:cubicBezTo>
                    <a:pt x="3429" y="20008"/>
                    <a:pt x="3771" y="21600"/>
                    <a:pt x="4286" y="21600"/>
                  </a:cubicBezTo>
                  <a:cubicBezTo>
                    <a:pt x="4800" y="21600"/>
                    <a:pt x="5486" y="20008"/>
                    <a:pt x="7543" y="16598"/>
                  </a:cubicBezTo>
                  <a:cubicBezTo>
                    <a:pt x="9600" y="13187"/>
                    <a:pt x="13029" y="7958"/>
                    <a:pt x="15600" y="4888"/>
                  </a:cubicBezTo>
                  <a:cubicBezTo>
                    <a:pt x="18171" y="1819"/>
                    <a:pt x="19886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249333" y="4409016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272287" y="4295202"/>
              <a:ext cx="27847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202" fill="norm" stroke="1" extrusionOk="0">
                  <a:moveTo>
                    <a:pt x="11040" y="20202"/>
                  </a:moveTo>
                  <a:cubicBezTo>
                    <a:pt x="4868" y="11107"/>
                    <a:pt x="-1303" y="2013"/>
                    <a:pt x="240" y="307"/>
                  </a:cubicBezTo>
                  <a:cubicBezTo>
                    <a:pt x="1783" y="-1398"/>
                    <a:pt x="11040" y="4286"/>
                    <a:pt x="20297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295337" y="4140199"/>
              <a:ext cx="379447" cy="40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20" fill="norm" stroke="1" extrusionOk="0">
                  <a:moveTo>
                    <a:pt x="5672" y="14400"/>
                  </a:moveTo>
                  <a:cubicBezTo>
                    <a:pt x="5192" y="13514"/>
                    <a:pt x="4712" y="12628"/>
                    <a:pt x="4172" y="12185"/>
                  </a:cubicBezTo>
                  <a:cubicBezTo>
                    <a:pt x="3632" y="11742"/>
                    <a:pt x="3032" y="11742"/>
                    <a:pt x="2312" y="12462"/>
                  </a:cubicBezTo>
                  <a:cubicBezTo>
                    <a:pt x="1592" y="13182"/>
                    <a:pt x="752" y="14622"/>
                    <a:pt x="332" y="16228"/>
                  </a:cubicBezTo>
                  <a:cubicBezTo>
                    <a:pt x="-88" y="17834"/>
                    <a:pt x="-88" y="19606"/>
                    <a:pt x="212" y="20548"/>
                  </a:cubicBezTo>
                  <a:cubicBezTo>
                    <a:pt x="512" y="21489"/>
                    <a:pt x="1112" y="21600"/>
                    <a:pt x="2012" y="20714"/>
                  </a:cubicBezTo>
                  <a:cubicBezTo>
                    <a:pt x="2912" y="19828"/>
                    <a:pt x="4112" y="17945"/>
                    <a:pt x="5252" y="15286"/>
                  </a:cubicBezTo>
                  <a:cubicBezTo>
                    <a:pt x="6392" y="12628"/>
                    <a:pt x="7472" y="9194"/>
                    <a:pt x="8132" y="6702"/>
                  </a:cubicBezTo>
                  <a:cubicBezTo>
                    <a:pt x="8792" y="4209"/>
                    <a:pt x="9032" y="2658"/>
                    <a:pt x="9092" y="1606"/>
                  </a:cubicBezTo>
                  <a:cubicBezTo>
                    <a:pt x="9152" y="554"/>
                    <a:pt x="9032" y="0"/>
                    <a:pt x="8792" y="0"/>
                  </a:cubicBezTo>
                  <a:cubicBezTo>
                    <a:pt x="8552" y="0"/>
                    <a:pt x="8192" y="554"/>
                    <a:pt x="7772" y="2492"/>
                  </a:cubicBezTo>
                  <a:cubicBezTo>
                    <a:pt x="7352" y="4431"/>
                    <a:pt x="6872" y="7754"/>
                    <a:pt x="6632" y="10302"/>
                  </a:cubicBezTo>
                  <a:cubicBezTo>
                    <a:pt x="6392" y="12849"/>
                    <a:pt x="6392" y="14622"/>
                    <a:pt x="6452" y="15785"/>
                  </a:cubicBezTo>
                  <a:cubicBezTo>
                    <a:pt x="6512" y="16948"/>
                    <a:pt x="6632" y="17502"/>
                    <a:pt x="6992" y="17889"/>
                  </a:cubicBezTo>
                  <a:cubicBezTo>
                    <a:pt x="7352" y="18277"/>
                    <a:pt x="7952" y="18498"/>
                    <a:pt x="8912" y="18443"/>
                  </a:cubicBezTo>
                  <a:cubicBezTo>
                    <a:pt x="9872" y="18388"/>
                    <a:pt x="11192" y="18055"/>
                    <a:pt x="12272" y="17335"/>
                  </a:cubicBezTo>
                  <a:cubicBezTo>
                    <a:pt x="13352" y="16615"/>
                    <a:pt x="14192" y="15508"/>
                    <a:pt x="14672" y="14677"/>
                  </a:cubicBezTo>
                  <a:cubicBezTo>
                    <a:pt x="15152" y="13846"/>
                    <a:pt x="15272" y="13292"/>
                    <a:pt x="14972" y="12960"/>
                  </a:cubicBezTo>
                  <a:cubicBezTo>
                    <a:pt x="14672" y="12628"/>
                    <a:pt x="13952" y="12517"/>
                    <a:pt x="13172" y="12960"/>
                  </a:cubicBezTo>
                  <a:cubicBezTo>
                    <a:pt x="12392" y="13403"/>
                    <a:pt x="11552" y="14400"/>
                    <a:pt x="11072" y="15508"/>
                  </a:cubicBezTo>
                  <a:cubicBezTo>
                    <a:pt x="10592" y="16615"/>
                    <a:pt x="10472" y="17834"/>
                    <a:pt x="10652" y="18665"/>
                  </a:cubicBezTo>
                  <a:cubicBezTo>
                    <a:pt x="10832" y="19495"/>
                    <a:pt x="11312" y="19938"/>
                    <a:pt x="13172" y="19828"/>
                  </a:cubicBezTo>
                  <a:cubicBezTo>
                    <a:pt x="15032" y="19717"/>
                    <a:pt x="18272" y="19052"/>
                    <a:pt x="21512" y="18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131468" y="4339415"/>
              <a:ext cx="184666" cy="18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839" fill="norm" stroke="1" extrusionOk="0">
                  <a:moveTo>
                    <a:pt x="16996" y="6312"/>
                  </a:moveTo>
                  <a:cubicBezTo>
                    <a:pt x="15523" y="4199"/>
                    <a:pt x="14050" y="2086"/>
                    <a:pt x="12700" y="912"/>
                  </a:cubicBezTo>
                  <a:cubicBezTo>
                    <a:pt x="11350" y="-262"/>
                    <a:pt x="10123" y="-497"/>
                    <a:pt x="8159" y="1381"/>
                  </a:cubicBezTo>
                  <a:cubicBezTo>
                    <a:pt x="6196" y="3260"/>
                    <a:pt x="3496" y="7251"/>
                    <a:pt x="1900" y="10655"/>
                  </a:cubicBezTo>
                  <a:cubicBezTo>
                    <a:pt x="305" y="14060"/>
                    <a:pt x="-186" y="16877"/>
                    <a:pt x="59" y="18638"/>
                  </a:cubicBezTo>
                  <a:cubicBezTo>
                    <a:pt x="305" y="20399"/>
                    <a:pt x="1287" y="21103"/>
                    <a:pt x="2882" y="20751"/>
                  </a:cubicBezTo>
                  <a:cubicBezTo>
                    <a:pt x="4478" y="20399"/>
                    <a:pt x="6687" y="18990"/>
                    <a:pt x="8405" y="16877"/>
                  </a:cubicBezTo>
                  <a:cubicBezTo>
                    <a:pt x="10123" y="14764"/>
                    <a:pt x="11350" y="11946"/>
                    <a:pt x="12087" y="9833"/>
                  </a:cubicBezTo>
                  <a:cubicBezTo>
                    <a:pt x="12823" y="7720"/>
                    <a:pt x="13069" y="6312"/>
                    <a:pt x="13191" y="6429"/>
                  </a:cubicBezTo>
                  <a:cubicBezTo>
                    <a:pt x="13314" y="6546"/>
                    <a:pt x="13314" y="8190"/>
                    <a:pt x="14664" y="10420"/>
                  </a:cubicBezTo>
                  <a:cubicBezTo>
                    <a:pt x="16014" y="12651"/>
                    <a:pt x="18714" y="15468"/>
                    <a:pt x="21414" y="18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814343" y="4415096"/>
              <a:ext cx="154942" cy="18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65" fill="norm" stroke="1" extrusionOk="0">
                  <a:moveTo>
                    <a:pt x="1350" y="31"/>
                  </a:moveTo>
                  <a:cubicBezTo>
                    <a:pt x="1350" y="5742"/>
                    <a:pt x="1350" y="11452"/>
                    <a:pt x="1059" y="15300"/>
                  </a:cubicBezTo>
                  <a:cubicBezTo>
                    <a:pt x="767" y="19149"/>
                    <a:pt x="183" y="21135"/>
                    <a:pt x="37" y="21259"/>
                  </a:cubicBezTo>
                  <a:cubicBezTo>
                    <a:pt x="-109" y="21383"/>
                    <a:pt x="183" y="19645"/>
                    <a:pt x="913" y="17162"/>
                  </a:cubicBezTo>
                  <a:cubicBezTo>
                    <a:pt x="1642" y="14680"/>
                    <a:pt x="2810" y="11452"/>
                    <a:pt x="3686" y="9217"/>
                  </a:cubicBezTo>
                  <a:cubicBezTo>
                    <a:pt x="4561" y="6983"/>
                    <a:pt x="5145" y="5742"/>
                    <a:pt x="5875" y="5617"/>
                  </a:cubicBezTo>
                  <a:cubicBezTo>
                    <a:pt x="6605" y="5493"/>
                    <a:pt x="7480" y="6486"/>
                    <a:pt x="7918" y="7852"/>
                  </a:cubicBezTo>
                  <a:cubicBezTo>
                    <a:pt x="8356" y="9217"/>
                    <a:pt x="8356" y="10955"/>
                    <a:pt x="8648" y="11204"/>
                  </a:cubicBezTo>
                  <a:cubicBezTo>
                    <a:pt x="8940" y="11452"/>
                    <a:pt x="9523" y="10211"/>
                    <a:pt x="10691" y="8473"/>
                  </a:cubicBezTo>
                  <a:cubicBezTo>
                    <a:pt x="11859" y="6735"/>
                    <a:pt x="13610" y="4500"/>
                    <a:pt x="15507" y="2762"/>
                  </a:cubicBezTo>
                  <a:cubicBezTo>
                    <a:pt x="17405" y="1024"/>
                    <a:pt x="19448" y="-217"/>
                    <a:pt x="20469" y="31"/>
                  </a:cubicBezTo>
                  <a:cubicBezTo>
                    <a:pt x="21491" y="280"/>
                    <a:pt x="21491" y="2017"/>
                    <a:pt x="21199" y="5245"/>
                  </a:cubicBezTo>
                  <a:cubicBezTo>
                    <a:pt x="20907" y="8473"/>
                    <a:pt x="20323" y="13190"/>
                    <a:pt x="19740" y="17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7040033" y="4378442"/>
              <a:ext cx="440738" cy="18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923" fill="norm" stroke="1" extrusionOk="0">
                  <a:moveTo>
                    <a:pt x="0" y="8413"/>
                  </a:moveTo>
                  <a:cubicBezTo>
                    <a:pt x="1033" y="8176"/>
                    <a:pt x="2067" y="7939"/>
                    <a:pt x="2790" y="7345"/>
                  </a:cubicBezTo>
                  <a:cubicBezTo>
                    <a:pt x="3514" y="6752"/>
                    <a:pt x="3927" y="5802"/>
                    <a:pt x="4186" y="4616"/>
                  </a:cubicBezTo>
                  <a:cubicBezTo>
                    <a:pt x="4444" y="3429"/>
                    <a:pt x="4547" y="2005"/>
                    <a:pt x="4341" y="1411"/>
                  </a:cubicBezTo>
                  <a:cubicBezTo>
                    <a:pt x="4134" y="818"/>
                    <a:pt x="3617" y="1055"/>
                    <a:pt x="2842" y="2835"/>
                  </a:cubicBezTo>
                  <a:cubicBezTo>
                    <a:pt x="2067" y="4616"/>
                    <a:pt x="1033" y="7939"/>
                    <a:pt x="775" y="11262"/>
                  </a:cubicBezTo>
                  <a:cubicBezTo>
                    <a:pt x="517" y="14585"/>
                    <a:pt x="1033" y="17908"/>
                    <a:pt x="1809" y="19569"/>
                  </a:cubicBezTo>
                  <a:cubicBezTo>
                    <a:pt x="2584" y="21231"/>
                    <a:pt x="3617" y="21231"/>
                    <a:pt x="5012" y="20282"/>
                  </a:cubicBezTo>
                  <a:cubicBezTo>
                    <a:pt x="6408" y="19332"/>
                    <a:pt x="8165" y="17433"/>
                    <a:pt x="9301" y="15890"/>
                  </a:cubicBezTo>
                  <a:cubicBezTo>
                    <a:pt x="10438" y="14347"/>
                    <a:pt x="10955" y="13161"/>
                    <a:pt x="11265" y="11855"/>
                  </a:cubicBezTo>
                  <a:cubicBezTo>
                    <a:pt x="11575" y="10550"/>
                    <a:pt x="11678" y="9126"/>
                    <a:pt x="11420" y="8295"/>
                  </a:cubicBezTo>
                  <a:cubicBezTo>
                    <a:pt x="11162" y="7464"/>
                    <a:pt x="10542" y="7227"/>
                    <a:pt x="10025" y="7464"/>
                  </a:cubicBezTo>
                  <a:cubicBezTo>
                    <a:pt x="9508" y="7701"/>
                    <a:pt x="9095" y="8413"/>
                    <a:pt x="8733" y="9244"/>
                  </a:cubicBezTo>
                  <a:cubicBezTo>
                    <a:pt x="8371" y="10075"/>
                    <a:pt x="8061" y="11024"/>
                    <a:pt x="7906" y="12093"/>
                  </a:cubicBezTo>
                  <a:cubicBezTo>
                    <a:pt x="7751" y="13161"/>
                    <a:pt x="7751" y="14347"/>
                    <a:pt x="8010" y="15060"/>
                  </a:cubicBezTo>
                  <a:cubicBezTo>
                    <a:pt x="8268" y="15772"/>
                    <a:pt x="8785" y="16009"/>
                    <a:pt x="9301" y="15772"/>
                  </a:cubicBezTo>
                  <a:cubicBezTo>
                    <a:pt x="9818" y="15534"/>
                    <a:pt x="10335" y="14822"/>
                    <a:pt x="10903" y="13635"/>
                  </a:cubicBezTo>
                  <a:cubicBezTo>
                    <a:pt x="11472" y="12449"/>
                    <a:pt x="12092" y="10787"/>
                    <a:pt x="12402" y="10550"/>
                  </a:cubicBezTo>
                  <a:cubicBezTo>
                    <a:pt x="12712" y="10312"/>
                    <a:pt x="12712" y="11499"/>
                    <a:pt x="12815" y="12686"/>
                  </a:cubicBezTo>
                  <a:cubicBezTo>
                    <a:pt x="12919" y="13873"/>
                    <a:pt x="13125" y="15060"/>
                    <a:pt x="13487" y="15653"/>
                  </a:cubicBezTo>
                  <a:cubicBezTo>
                    <a:pt x="13849" y="16246"/>
                    <a:pt x="14366" y="16246"/>
                    <a:pt x="15141" y="14941"/>
                  </a:cubicBezTo>
                  <a:cubicBezTo>
                    <a:pt x="15916" y="13635"/>
                    <a:pt x="16949" y="11024"/>
                    <a:pt x="17569" y="9126"/>
                  </a:cubicBezTo>
                  <a:cubicBezTo>
                    <a:pt x="18189" y="7227"/>
                    <a:pt x="18396" y="6040"/>
                    <a:pt x="18500" y="4378"/>
                  </a:cubicBezTo>
                  <a:cubicBezTo>
                    <a:pt x="18603" y="2717"/>
                    <a:pt x="18603" y="580"/>
                    <a:pt x="18603" y="106"/>
                  </a:cubicBezTo>
                  <a:cubicBezTo>
                    <a:pt x="18603" y="-369"/>
                    <a:pt x="18603" y="818"/>
                    <a:pt x="18913" y="2479"/>
                  </a:cubicBezTo>
                  <a:cubicBezTo>
                    <a:pt x="19223" y="4141"/>
                    <a:pt x="19843" y="6277"/>
                    <a:pt x="20308" y="7820"/>
                  </a:cubicBezTo>
                  <a:cubicBezTo>
                    <a:pt x="20773" y="9363"/>
                    <a:pt x="21083" y="10312"/>
                    <a:pt x="21290" y="11380"/>
                  </a:cubicBezTo>
                  <a:cubicBezTo>
                    <a:pt x="21497" y="12449"/>
                    <a:pt x="21600" y="13635"/>
                    <a:pt x="21445" y="14585"/>
                  </a:cubicBezTo>
                  <a:cubicBezTo>
                    <a:pt x="21290" y="15534"/>
                    <a:pt x="20877" y="16246"/>
                    <a:pt x="20256" y="16602"/>
                  </a:cubicBezTo>
                  <a:cubicBezTo>
                    <a:pt x="19636" y="16958"/>
                    <a:pt x="18810" y="16958"/>
                    <a:pt x="18603" y="16484"/>
                  </a:cubicBezTo>
                  <a:cubicBezTo>
                    <a:pt x="18396" y="16009"/>
                    <a:pt x="18810" y="15060"/>
                    <a:pt x="19378" y="14347"/>
                  </a:cubicBezTo>
                  <a:cubicBezTo>
                    <a:pt x="19946" y="13635"/>
                    <a:pt x="20670" y="13161"/>
                    <a:pt x="21393" y="12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7548033" y="4383616"/>
              <a:ext cx="120651" cy="1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4547" y="0"/>
                  </a:moveTo>
                  <a:cubicBezTo>
                    <a:pt x="3032" y="4648"/>
                    <a:pt x="1516" y="9296"/>
                    <a:pt x="758" y="12304"/>
                  </a:cubicBezTo>
                  <a:cubicBezTo>
                    <a:pt x="0" y="15311"/>
                    <a:pt x="0" y="16678"/>
                    <a:pt x="0" y="18046"/>
                  </a:cubicBezTo>
                  <a:cubicBezTo>
                    <a:pt x="0" y="19413"/>
                    <a:pt x="0" y="20780"/>
                    <a:pt x="947" y="21190"/>
                  </a:cubicBezTo>
                  <a:cubicBezTo>
                    <a:pt x="1895" y="21600"/>
                    <a:pt x="3789" y="21053"/>
                    <a:pt x="5874" y="19413"/>
                  </a:cubicBezTo>
                  <a:cubicBezTo>
                    <a:pt x="7958" y="17772"/>
                    <a:pt x="10232" y="15038"/>
                    <a:pt x="12126" y="12030"/>
                  </a:cubicBezTo>
                  <a:cubicBezTo>
                    <a:pt x="14021" y="9023"/>
                    <a:pt x="15537" y="5742"/>
                    <a:pt x="15916" y="4785"/>
                  </a:cubicBezTo>
                  <a:cubicBezTo>
                    <a:pt x="16295" y="3828"/>
                    <a:pt x="15537" y="5195"/>
                    <a:pt x="15347" y="7519"/>
                  </a:cubicBezTo>
                  <a:cubicBezTo>
                    <a:pt x="15158" y="9843"/>
                    <a:pt x="15537" y="13124"/>
                    <a:pt x="16295" y="15448"/>
                  </a:cubicBezTo>
                  <a:cubicBezTo>
                    <a:pt x="17053" y="17772"/>
                    <a:pt x="18189" y="19139"/>
                    <a:pt x="19137" y="19823"/>
                  </a:cubicBezTo>
                  <a:cubicBezTo>
                    <a:pt x="20084" y="20506"/>
                    <a:pt x="20842" y="20506"/>
                    <a:pt x="216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7751233" y="4365580"/>
              <a:ext cx="209551" cy="15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4296"/>
                  </a:moveTo>
                  <a:cubicBezTo>
                    <a:pt x="1745" y="6959"/>
                    <a:pt x="3491" y="9622"/>
                    <a:pt x="4582" y="11841"/>
                  </a:cubicBezTo>
                  <a:cubicBezTo>
                    <a:pt x="5673" y="14061"/>
                    <a:pt x="6109" y="15836"/>
                    <a:pt x="6000" y="17315"/>
                  </a:cubicBezTo>
                  <a:cubicBezTo>
                    <a:pt x="5891" y="18795"/>
                    <a:pt x="5236" y="19978"/>
                    <a:pt x="4364" y="20570"/>
                  </a:cubicBezTo>
                  <a:cubicBezTo>
                    <a:pt x="3491" y="21162"/>
                    <a:pt x="2400" y="21162"/>
                    <a:pt x="1855" y="20126"/>
                  </a:cubicBezTo>
                  <a:cubicBezTo>
                    <a:pt x="1309" y="19091"/>
                    <a:pt x="1309" y="17020"/>
                    <a:pt x="2291" y="14209"/>
                  </a:cubicBezTo>
                  <a:cubicBezTo>
                    <a:pt x="3273" y="11398"/>
                    <a:pt x="5236" y="7847"/>
                    <a:pt x="6873" y="5776"/>
                  </a:cubicBezTo>
                  <a:cubicBezTo>
                    <a:pt x="8509" y="3704"/>
                    <a:pt x="9818" y="3113"/>
                    <a:pt x="11236" y="3261"/>
                  </a:cubicBezTo>
                  <a:cubicBezTo>
                    <a:pt x="12655" y="3409"/>
                    <a:pt x="14182" y="4296"/>
                    <a:pt x="15164" y="3704"/>
                  </a:cubicBezTo>
                  <a:cubicBezTo>
                    <a:pt x="16145" y="3113"/>
                    <a:pt x="16582" y="1041"/>
                    <a:pt x="16145" y="302"/>
                  </a:cubicBezTo>
                  <a:cubicBezTo>
                    <a:pt x="15709" y="-438"/>
                    <a:pt x="14400" y="154"/>
                    <a:pt x="13091" y="2373"/>
                  </a:cubicBezTo>
                  <a:cubicBezTo>
                    <a:pt x="11782" y="4592"/>
                    <a:pt x="10473" y="8439"/>
                    <a:pt x="9927" y="11250"/>
                  </a:cubicBezTo>
                  <a:cubicBezTo>
                    <a:pt x="9382" y="14061"/>
                    <a:pt x="9600" y="15836"/>
                    <a:pt x="11673" y="17167"/>
                  </a:cubicBezTo>
                  <a:cubicBezTo>
                    <a:pt x="13745" y="18499"/>
                    <a:pt x="17673" y="19387"/>
                    <a:pt x="21600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432333" y="4193116"/>
              <a:ext cx="366651" cy="57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77" fill="norm" stroke="1" extrusionOk="0">
                  <a:moveTo>
                    <a:pt x="7351" y="5934"/>
                  </a:moveTo>
                  <a:cubicBezTo>
                    <a:pt x="5862" y="6092"/>
                    <a:pt x="4372" y="6251"/>
                    <a:pt x="3131" y="6884"/>
                  </a:cubicBezTo>
                  <a:cubicBezTo>
                    <a:pt x="1889" y="7516"/>
                    <a:pt x="896" y="8624"/>
                    <a:pt x="400" y="9415"/>
                  </a:cubicBezTo>
                  <a:cubicBezTo>
                    <a:pt x="-97" y="10207"/>
                    <a:pt x="-97" y="10681"/>
                    <a:pt x="213" y="10998"/>
                  </a:cubicBezTo>
                  <a:cubicBezTo>
                    <a:pt x="524" y="11314"/>
                    <a:pt x="1144" y="11473"/>
                    <a:pt x="2324" y="11077"/>
                  </a:cubicBezTo>
                  <a:cubicBezTo>
                    <a:pt x="3503" y="10681"/>
                    <a:pt x="5241" y="9732"/>
                    <a:pt x="6110" y="8229"/>
                  </a:cubicBezTo>
                  <a:cubicBezTo>
                    <a:pt x="6979" y="6725"/>
                    <a:pt x="6979" y="4668"/>
                    <a:pt x="6917" y="3442"/>
                  </a:cubicBezTo>
                  <a:cubicBezTo>
                    <a:pt x="6855" y="2215"/>
                    <a:pt x="6731" y="1820"/>
                    <a:pt x="7475" y="1385"/>
                  </a:cubicBezTo>
                  <a:cubicBezTo>
                    <a:pt x="8220" y="949"/>
                    <a:pt x="9834" y="475"/>
                    <a:pt x="10951" y="237"/>
                  </a:cubicBezTo>
                  <a:cubicBezTo>
                    <a:pt x="12069" y="0"/>
                    <a:pt x="12689" y="0"/>
                    <a:pt x="13372" y="0"/>
                  </a:cubicBezTo>
                  <a:cubicBezTo>
                    <a:pt x="14055" y="0"/>
                    <a:pt x="14800" y="0"/>
                    <a:pt x="15296" y="237"/>
                  </a:cubicBezTo>
                  <a:cubicBezTo>
                    <a:pt x="15793" y="475"/>
                    <a:pt x="16041" y="949"/>
                    <a:pt x="15606" y="1978"/>
                  </a:cubicBezTo>
                  <a:cubicBezTo>
                    <a:pt x="15172" y="3007"/>
                    <a:pt x="14055" y="4589"/>
                    <a:pt x="12627" y="6686"/>
                  </a:cubicBezTo>
                  <a:cubicBezTo>
                    <a:pt x="11200" y="8782"/>
                    <a:pt x="9462" y="11393"/>
                    <a:pt x="8034" y="13569"/>
                  </a:cubicBezTo>
                  <a:cubicBezTo>
                    <a:pt x="6606" y="15745"/>
                    <a:pt x="5489" y="17486"/>
                    <a:pt x="4931" y="18752"/>
                  </a:cubicBezTo>
                  <a:cubicBezTo>
                    <a:pt x="4372" y="20018"/>
                    <a:pt x="4372" y="20809"/>
                    <a:pt x="4682" y="21204"/>
                  </a:cubicBezTo>
                  <a:cubicBezTo>
                    <a:pt x="4993" y="21600"/>
                    <a:pt x="5613" y="21600"/>
                    <a:pt x="6731" y="20967"/>
                  </a:cubicBezTo>
                  <a:cubicBezTo>
                    <a:pt x="7848" y="20334"/>
                    <a:pt x="9462" y="19068"/>
                    <a:pt x="10517" y="18000"/>
                  </a:cubicBezTo>
                  <a:cubicBezTo>
                    <a:pt x="11572" y="16932"/>
                    <a:pt x="12069" y="16062"/>
                    <a:pt x="12379" y="15389"/>
                  </a:cubicBezTo>
                  <a:cubicBezTo>
                    <a:pt x="12689" y="14716"/>
                    <a:pt x="12813" y="14242"/>
                    <a:pt x="12441" y="13846"/>
                  </a:cubicBezTo>
                  <a:cubicBezTo>
                    <a:pt x="12069" y="13451"/>
                    <a:pt x="11200" y="13134"/>
                    <a:pt x="11075" y="13015"/>
                  </a:cubicBezTo>
                  <a:cubicBezTo>
                    <a:pt x="10951" y="12897"/>
                    <a:pt x="11572" y="12976"/>
                    <a:pt x="13186" y="12778"/>
                  </a:cubicBezTo>
                  <a:cubicBezTo>
                    <a:pt x="14800" y="12580"/>
                    <a:pt x="17406" y="12105"/>
                    <a:pt x="18958" y="11710"/>
                  </a:cubicBezTo>
                  <a:cubicBezTo>
                    <a:pt x="20510" y="11314"/>
                    <a:pt x="21006" y="10998"/>
                    <a:pt x="21503" y="1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9278143" y="4367061"/>
              <a:ext cx="233252" cy="19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627" fill="norm" stroke="1" extrusionOk="0">
                  <a:moveTo>
                    <a:pt x="11306" y="3046"/>
                  </a:moveTo>
                  <a:cubicBezTo>
                    <a:pt x="10535" y="1944"/>
                    <a:pt x="9764" y="842"/>
                    <a:pt x="8896" y="291"/>
                  </a:cubicBezTo>
                  <a:cubicBezTo>
                    <a:pt x="8028" y="-260"/>
                    <a:pt x="7064" y="-260"/>
                    <a:pt x="5521" y="2385"/>
                  </a:cubicBezTo>
                  <a:cubicBezTo>
                    <a:pt x="3978" y="5030"/>
                    <a:pt x="1856" y="10320"/>
                    <a:pt x="796" y="13626"/>
                  </a:cubicBezTo>
                  <a:cubicBezTo>
                    <a:pt x="-265" y="16932"/>
                    <a:pt x="-265" y="18254"/>
                    <a:pt x="796" y="19356"/>
                  </a:cubicBezTo>
                  <a:cubicBezTo>
                    <a:pt x="1856" y="20458"/>
                    <a:pt x="3978" y="21340"/>
                    <a:pt x="7064" y="19797"/>
                  </a:cubicBezTo>
                  <a:cubicBezTo>
                    <a:pt x="10149" y="18254"/>
                    <a:pt x="14199" y="14287"/>
                    <a:pt x="16321" y="11201"/>
                  </a:cubicBezTo>
                  <a:cubicBezTo>
                    <a:pt x="18442" y="8116"/>
                    <a:pt x="18635" y="5911"/>
                    <a:pt x="18153" y="4920"/>
                  </a:cubicBezTo>
                  <a:cubicBezTo>
                    <a:pt x="17671" y="3928"/>
                    <a:pt x="16514" y="4148"/>
                    <a:pt x="15260" y="5030"/>
                  </a:cubicBezTo>
                  <a:cubicBezTo>
                    <a:pt x="14006" y="5911"/>
                    <a:pt x="12656" y="7454"/>
                    <a:pt x="11981" y="9769"/>
                  </a:cubicBezTo>
                  <a:cubicBezTo>
                    <a:pt x="11306" y="12083"/>
                    <a:pt x="11306" y="15169"/>
                    <a:pt x="11596" y="17152"/>
                  </a:cubicBezTo>
                  <a:cubicBezTo>
                    <a:pt x="11885" y="19136"/>
                    <a:pt x="12464" y="20018"/>
                    <a:pt x="14006" y="19577"/>
                  </a:cubicBezTo>
                  <a:cubicBezTo>
                    <a:pt x="15549" y="19136"/>
                    <a:pt x="18056" y="17373"/>
                    <a:pt x="19503" y="15058"/>
                  </a:cubicBezTo>
                  <a:cubicBezTo>
                    <a:pt x="20949" y="12744"/>
                    <a:pt x="21335" y="9879"/>
                    <a:pt x="21239" y="8005"/>
                  </a:cubicBezTo>
                  <a:cubicBezTo>
                    <a:pt x="21142" y="6132"/>
                    <a:pt x="20564" y="5250"/>
                    <a:pt x="20178" y="5360"/>
                  </a:cubicBezTo>
                  <a:cubicBezTo>
                    <a:pt x="19792" y="5471"/>
                    <a:pt x="19599" y="6573"/>
                    <a:pt x="19406" y="7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553436" y="4383608"/>
              <a:ext cx="125283" cy="20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78" fill="norm" stroke="1" extrusionOk="0">
                  <a:moveTo>
                    <a:pt x="10823" y="4629"/>
                  </a:moveTo>
                  <a:cubicBezTo>
                    <a:pt x="9407" y="5290"/>
                    <a:pt x="7990" y="5951"/>
                    <a:pt x="6928" y="8266"/>
                  </a:cubicBezTo>
                  <a:cubicBezTo>
                    <a:pt x="5866" y="10580"/>
                    <a:pt x="5158" y="14547"/>
                    <a:pt x="4095" y="17192"/>
                  </a:cubicBezTo>
                  <a:cubicBezTo>
                    <a:pt x="3033" y="19837"/>
                    <a:pt x="1617" y="21160"/>
                    <a:pt x="731" y="21270"/>
                  </a:cubicBezTo>
                  <a:cubicBezTo>
                    <a:pt x="-154" y="21380"/>
                    <a:pt x="-508" y="20278"/>
                    <a:pt x="1262" y="17192"/>
                  </a:cubicBezTo>
                  <a:cubicBezTo>
                    <a:pt x="3033" y="14107"/>
                    <a:pt x="6928" y="9037"/>
                    <a:pt x="9584" y="5951"/>
                  </a:cubicBezTo>
                  <a:cubicBezTo>
                    <a:pt x="12240" y="2866"/>
                    <a:pt x="13656" y="1764"/>
                    <a:pt x="15249" y="992"/>
                  </a:cubicBezTo>
                  <a:cubicBezTo>
                    <a:pt x="16843" y="221"/>
                    <a:pt x="18613" y="-220"/>
                    <a:pt x="19676" y="111"/>
                  </a:cubicBezTo>
                  <a:cubicBezTo>
                    <a:pt x="20738" y="441"/>
                    <a:pt x="21092" y="1543"/>
                    <a:pt x="20915" y="4409"/>
                  </a:cubicBezTo>
                  <a:cubicBezTo>
                    <a:pt x="20738" y="7274"/>
                    <a:pt x="20030" y="11902"/>
                    <a:pt x="19853" y="14768"/>
                  </a:cubicBezTo>
                  <a:cubicBezTo>
                    <a:pt x="19676" y="17633"/>
                    <a:pt x="20030" y="18735"/>
                    <a:pt x="20384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732433" y="4150644"/>
              <a:ext cx="142082" cy="44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04" fill="norm" stroke="1" extrusionOk="0">
                  <a:moveTo>
                    <a:pt x="20965" y="3607"/>
                  </a:moveTo>
                  <a:cubicBezTo>
                    <a:pt x="20965" y="3093"/>
                    <a:pt x="20965" y="2578"/>
                    <a:pt x="21124" y="1961"/>
                  </a:cubicBezTo>
                  <a:cubicBezTo>
                    <a:pt x="21282" y="1344"/>
                    <a:pt x="21600" y="624"/>
                    <a:pt x="20806" y="264"/>
                  </a:cubicBezTo>
                  <a:cubicBezTo>
                    <a:pt x="20012" y="-96"/>
                    <a:pt x="18106" y="-96"/>
                    <a:pt x="16200" y="315"/>
                  </a:cubicBezTo>
                  <a:cubicBezTo>
                    <a:pt x="14294" y="727"/>
                    <a:pt x="12388" y="1550"/>
                    <a:pt x="10641" y="3401"/>
                  </a:cubicBezTo>
                  <a:cubicBezTo>
                    <a:pt x="8894" y="5253"/>
                    <a:pt x="7306" y="8133"/>
                    <a:pt x="6353" y="11115"/>
                  </a:cubicBezTo>
                  <a:cubicBezTo>
                    <a:pt x="5400" y="14098"/>
                    <a:pt x="5082" y="17184"/>
                    <a:pt x="4129" y="18933"/>
                  </a:cubicBezTo>
                  <a:cubicBezTo>
                    <a:pt x="3176" y="20681"/>
                    <a:pt x="1588" y="21093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707033" y="4398433"/>
              <a:ext cx="152401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73"/>
                  </a:moveTo>
                  <a:cubicBezTo>
                    <a:pt x="900" y="4909"/>
                    <a:pt x="1800" y="2945"/>
                    <a:pt x="4500" y="1718"/>
                  </a:cubicBezTo>
                  <a:cubicBezTo>
                    <a:pt x="7200" y="491"/>
                    <a:pt x="11700" y="0"/>
                    <a:pt x="14700" y="0"/>
                  </a:cubicBezTo>
                  <a:cubicBezTo>
                    <a:pt x="17700" y="0"/>
                    <a:pt x="19200" y="491"/>
                    <a:pt x="20100" y="4173"/>
                  </a:cubicBezTo>
                  <a:cubicBezTo>
                    <a:pt x="21000" y="7855"/>
                    <a:pt x="21300" y="14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9872133" y="4293585"/>
              <a:ext cx="63501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1349"/>
                  </a:moveTo>
                  <a:cubicBezTo>
                    <a:pt x="0" y="15949"/>
                    <a:pt x="0" y="10549"/>
                    <a:pt x="0" y="6499"/>
                  </a:cubicBezTo>
                  <a:cubicBezTo>
                    <a:pt x="0" y="2449"/>
                    <a:pt x="0" y="-251"/>
                    <a:pt x="2160" y="19"/>
                  </a:cubicBezTo>
                  <a:cubicBezTo>
                    <a:pt x="4320" y="289"/>
                    <a:pt x="8640" y="3529"/>
                    <a:pt x="12240" y="6499"/>
                  </a:cubicBezTo>
                  <a:cubicBezTo>
                    <a:pt x="15840" y="9469"/>
                    <a:pt x="18720" y="12169"/>
                    <a:pt x="21600" y="14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9893199" y="4159687"/>
              <a:ext cx="378985" cy="37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71" fill="norm" stroke="1" extrusionOk="0">
                  <a:moveTo>
                    <a:pt x="7086" y="14495"/>
                  </a:moveTo>
                  <a:cubicBezTo>
                    <a:pt x="6486" y="13535"/>
                    <a:pt x="5886" y="12575"/>
                    <a:pt x="5286" y="12095"/>
                  </a:cubicBezTo>
                  <a:cubicBezTo>
                    <a:pt x="4686" y="11615"/>
                    <a:pt x="4086" y="11615"/>
                    <a:pt x="3186" y="12875"/>
                  </a:cubicBezTo>
                  <a:cubicBezTo>
                    <a:pt x="2286" y="14135"/>
                    <a:pt x="1086" y="16655"/>
                    <a:pt x="486" y="18215"/>
                  </a:cubicBezTo>
                  <a:cubicBezTo>
                    <a:pt x="-114" y="19775"/>
                    <a:pt x="-114" y="20375"/>
                    <a:pt x="246" y="20795"/>
                  </a:cubicBezTo>
                  <a:cubicBezTo>
                    <a:pt x="606" y="21215"/>
                    <a:pt x="1326" y="21455"/>
                    <a:pt x="2166" y="21095"/>
                  </a:cubicBezTo>
                  <a:cubicBezTo>
                    <a:pt x="3006" y="20735"/>
                    <a:pt x="3966" y="19775"/>
                    <a:pt x="5046" y="17735"/>
                  </a:cubicBezTo>
                  <a:cubicBezTo>
                    <a:pt x="6126" y="15695"/>
                    <a:pt x="7326" y="12575"/>
                    <a:pt x="8286" y="9755"/>
                  </a:cubicBezTo>
                  <a:cubicBezTo>
                    <a:pt x="9246" y="6935"/>
                    <a:pt x="9966" y="4415"/>
                    <a:pt x="10326" y="2735"/>
                  </a:cubicBezTo>
                  <a:cubicBezTo>
                    <a:pt x="10686" y="1055"/>
                    <a:pt x="10686" y="215"/>
                    <a:pt x="10506" y="35"/>
                  </a:cubicBezTo>
                  <a:cubicBezTo>
                    <a:pt x="10326" y="-145"/>
                    <a:pt x="9966" y="335"/>
                    <a:pt x="9546" y="2195"/>
                  </a:cubicBezTo>
                  <a:cubicBezTo>
                    <a:pt x="9126" y="4055"/>
                    <a:pt x="8646" y="7295"/>
                    <a:pt x="8346" y="9935"/>
                  </a:cubicBezTo>
                  <a:cubicBezTo>
                    <a:pt x="8046" y="12575"/>
                    <a:pt x="7926" y="14615"/>
                    <a:pt x="7866" y="15935"/>
                  </a:cubicBezTo>
                  <a:cubicBezTo>
                    <a:pt x="7806" y="17255"/>
                    <a:pt x="7806" y="17855"/>
                    <a:pt x="7986" y="18395"/>
                  </a:cubicBezTo>
                  <a:cubicBezTo>
                    <a:pt x="8166" y="18935"/>
                    <a:pt x="8526" y="19415"/>
                    <a:pt x="9006" y="19595"/>
                  </a:cubicBezTo>
                  <a:cubicBezTo>
                    <a:pt x="9486" y="19775"/>
                    <a:pt x="10086" y="19655"/>
                    <a:pt x="10806" y="18935"/>
                  </a:cubicBezTo>
                  <a:cubicBezTo>
                    <a:pt x="11526" y="18215"/>
                    <a:pt x="12366" y="16895"/>
                    <a:pt x="12846" y="15815"/>
                  </a:cubicBezTo>
                  <a:cubicBezTo>
                    <a:pt x="13326" y="14735"/>
                    <a:pt x="13446" y="13895"/>
                    <a:pt x="13206" y="13415"/>
                  </a:cubicBezTo>
                  <a:cubicBezTo>
                    <a:pt x="12966" y="12935"/>
                    <a:pt x="12366" y="12815"/>
                    <a:pt x="11826" y="12995"/>
                  </a:cubicBezTo>
                  <a:cubicBezTo>
                    <a:pt x="11286" y="13175"/>
                    <a:pt x="10806" y="13655"/>
                    <a:pt x="10506" y="14195"/>
                  </a:cubicBezTo>
                  <a:cubicBezTo>
                    <a:pt x="10206" y="14735"/>
                    <a:pt x="10086" y="15335"/>
                    <a:pt x="10026" y="15935"/>
                  </a:cubicBezTo>
                  <a:cubicBezTo>
                    <a:pt x="9966" y="16535"/>
                    <a:pt x="9966" y="17135"/>
                    <a:pt x="10206" y="17615"/>
                  </a:cubicBezTo>
                  <a:cubicBezTo>
                    <a:pt x="10446" y="18095"/>
                    <a:pt x="10926" y="18455"/>
                    <a:pt x="11766" y="18455"/>
                  </a:cubicBezTo>
                  <a:cubicBezTo>
                    <a:pt x="12606" y="18455"/>
                    <a:pt x="13806" y="18095"/>
                    <a:pt x="14646" y="17735"/>
                  </a:cubicBezTo>
                  <a:cubicBezTo>
                    <a:pt x="15486" y="17375"/>
                    <a:pt x="15966" y="17015"/>
                    <a:pt x="16326" y="16535"/>
                  </a:cubicBezTo>
                  <a:cubicBezTo>
                    <a:pt x="16686" y="16055"/>
                    <a:pt x="16926" y="15455"/>
                    <a:pt x="16926" y="15455"/>
                  </a:cubicBezTo>
                  <a:cubicBezTo>
                    <a:pt x="16926" y="15455"/>
                    <a:pt x="16686" y="16055"/>
                    <a:pt x="16446" y="16715"/>
                  </a:cubicBezTo>
                  <a:cubicBezTo>
                    <a:pt x="16206" y="17375"/>
                    <a:pt x="15966" y="18095"/>
                    <a:pt x="15786" y="18755"/>
                  </a:cubicBezTo>
                  <a:cubicBezTo>
                    <a:pt x="15606" y="19415"/>
                    <a:pt x="15486" y="20015"/>
                    <a:pt x="15366" y="20015"/>
                  </a:cubicBezTo>
                  <a:cubicBezTo>
                    <a:pt x="15246" y="20015"/>
                    <a:pt x="15126" y="19415"/>
                    <a:pt x="15306" y="18155"/>
                  </a:cubicBezTo>
                  <a:cubicBezTo>
                    <a:pt x="15486" y="16895"/>
                    <a:pt x="15966" y="14975"/>
                    <a:pt x="16386" y="13775"/>
                  </a:cubicBezTo>
                  <a:cubicBezTo>
                    <a:pt x="16806" y="12575"/>
                    <a:pt x="17166" y="12095"/>
                    <a:pt x="17646" y="11855"/>
                  </a:cubicBezTo>
                  <a:cubicBezTo>
                    <a:pt x="18126" y="11615"/>
                    <a:pt x="18726" y="11615"/>
                    <a:pt x="19206" y="11915"/>
                  </a:cubicBezTo>
                  <a:cubicBezTo>
                    <a:pt x="19686" y="12215"/>
                    <a:pt x="20046" y="12815"/>
                    <a:pt x="20286" y="13955"/>
                  </a:cubicBezTo>
                  <a:cubicBezTo>
                    <a:pt x="20526" y="15095"/>
                    <a:pt x="20646" y="16775"/>
                    <a:pt x="20646" y="17915"/>
                  </a:cubicBezTo>
                  <a:cubicBezTo>
                    <a:pt x="20646" y="19055"/>
                    <a:pt x="20526" y="19655"/>
                    <a:pt x="20646" y="19715"/>
                  </a:cubicBezTo>
                  <a:cubicBezTo>
                    <a:pt x="20766" y="19775"/>
                    <a:pt x="21126" y="19295"/>
                    <a:pt x="21486" y="18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305216" y="4369786"/>
              <a:ext cx="303518" cy="18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889" fill="norm" stroke="1" extrusionOk="0">
                  <a:moveTo>
                    <a:pt x="5309" y="2975"/>
                  </a:moveTo>
                  <a:cubicBezTo>
                    <a:pt x="5159" y="1551"/>
                    <a:pt x="5009" y="126"/>
                    <a:pt x="4559" y="8"/>
                  </a:cubicBezTo>
                  <a:cubicBezTo>
                    <a:pt x="4109" y="-111"/>
                    <a:pt x="3359" y="1076"/>
                    <a:pt x="2534" y="3924"/>
                  </a:cubicBezTo>
                  <a:cubicBezTo>
                    <a:pt x="1709" y="6773"/>
                    <a:pt x="809" y="11282"/>
                    <a:pt x="359" y="14249"/>
                  </a:cubicBezTo>
                  <a:cubicBezTo>
                    <a:pt x="-91" y="17216"/>
                    <a:pt x="-91" y="18641"/>
                    <a:pt x="209" y="19709"/>
                  </a:cubicBezTo>
                  <a:cubicBezTo>
                    <a:pt x="509" y="20777"/>
                    <a:pt x="1109" y="21489"/>
                    <a:pt x="2984" y="20184"/>
                  </a:cubicBezTo>
                  <a:cubicBezTo>
                    <a:pt x="4859" y="18878"/>
                    <a:pt x="8009" y="15555"/>
                    <a:pt x="9809" y="13300"/>
                  </a:cubicBezTo>
                  <a:cubicBezTo>
                    <a:pt x="11609" y="11045"/>
                    <a:pt x="12059" y="9858"/>
                    <a:pt x="12359" y="8671"/>
                  </a:cubicBezTo>
                  <a:cubicBezTo>
                    <a:pt x="12659" y="7485"/>
                    <a:pt x="12809" y="6298"/>
                    <a:pt x="12134" y="5348"/>
                  </a:cubicBezTo>
                  <a:cubicBezTo>
                    <a:pt x="11459" y="4399"/>
                    <a:pt x="9959" y="3687"/>
                    <a:pt x="8984" y="4162"/>
                  </a:cubicBezTo>
                  <a:cubicBezTo>
                    <a:pt x="8009" y="4636"/>
                    <a:pt x="7559" y="6298"/>
                    <a:pt x="7334" y="8434"/>
                  </a:cubicBezTo>
                  <a:cubicBezTo>
                    <a:pt x="7109" y="10570"/>
                    <a:pt x="7109" y="13181"/>
                    <a:pt x="7784" y="14962"/>
                  </a:cubicBezTo>
                  <a:cubicBezTo>
                    <a:pt x="8459" y="16742"/>
                    <a:pt x="9809" y="17691"/>
                    <a:pt x="12209" y="17335"/>
                  </a:cubicBezTo>
                  <a:cubicBezTo>
                    <a:pt x="14609" y="16979"/>
                    <a:pt x="18059" y="15318"/>
                    <a:pt x="21509" y="13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004983" y="5259916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10"/>
                    <a:pt x="21600" y="11421"/>
                    <a:pt x="18000" y="15021"/>
                  </a:cubicBezTo>
                  <a:cubicBezTo>
                    <a:pt x="14400" y="18621"/>
                    <a:pt x="72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015005" y="5165827"/>
              <a:ext cx="21729" cy="4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262" fill="norm" stroke="1" extrusionOk="0">
                  <a:moveTo>
                    <a:pt x="8375" y="17670"/>
                  </a:moveTo>
                  <a:cubicBezTo>
                    <a:pt x="6412" y="9894"/>
                    <a:pt x="4448" y="2118"/>
                    <a:pt x="2484" y="390"/>
                  </a:cubicBezTo>
                  <a:cubicBezTo>
                    <a:pt x="521" y="-1338"/>
                    <a:pt x="-1443" y="2982"/>
                    <a:pt x="1502" y="7302"/>
                  </a:cubicBezTo>
                  <a:cubicBezTo>
                    <a:pt x="4448" y="11622"/>
                    <a:pt x="12302" y="15942"/>
                    <a:pt x="20157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091887" y="5234035"/>
              <a:ext cx="118974" cy="20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28" fill="norm" stroke="1" extrusionOk="0">
                  <a:moveTo>
                    <a:pt x="1468" y="1387"/>
                  </a:moveTo>
                  <a:cubicBezTo>
                    <a:pt x="1468" y="6508"/>
                    <a:pt x="1468" y="11630"/>
                    <a:pt x="1282" y="14748"/>
                  </a:cubicBezTo>
                  <a:cubicBezTo>
                    <a:pt x="1096" y="17865"/>
                    <a:pt x="723" y="18979"/>
                    <a:pt x="351" y="18979"/>
                  </a:cubicBezTo>
                  <a:cubicBezTo>
                    <a:pt x="-22" y="18979"/>
                    <a:pt x="-394" y="17865"/>
                    <a:pt x="909" y="14859"/>
                  </a:cubicBezTo>
                  <a:cubicBezTo>
                    <a:pt x="2213" y="11853"/>
                    <a:pt x="5192" y="6954"/>
                    <a:pt x="7240" y="4059"/>
                  </a:cubicBezTo>
                  <a:cubicBezTo>
                    <a:pt x="9289" y="1164"/>
                    <a:pt x="10406" y="273"/>
                    <a:pt x="11896" y="51"/>
                  </a:cubicBezTo>
                  <a:cubicBezTo>
                    <a:pt x="13385" y="-172"/>
                    <a:pt x="15247" y="273"/>
                    <a:pt x="16923" y="2723"/>
                  </a:cubicBezTo>
                  <a:cubicBezTo>
                    <a:pt x="18599" y="5172"/>
                    <a:pt x="20089" y="9626"/>
                    <a:pt x="20647" y="13077"/>
                  </a:cubicBezTo>
                  <a:cubicBezTo>
                    <a:pt x="21206" y="16529"/>
                    <a:pt x="20834" y="18979"/>
                    <a:pt x="20461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822016" y="5029633"/>
              <a:ext cx="160868" cy="38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2842" y="8238"/>
                  </a:moveTo>
                  <a:cubicBezTo>
                    <a:pt x="2842" y="11897"/>
                    <a:pt x="2842" y="15556"/>
                    <a:pt x="2558" y="17858"/>
                  </a:cubicBezTo>
                  <a:cubicBezTo>
                    <a:pt x="2274" y="20160"/>
                    <a:pt x="1705" y="21104"/>
                    <a:pt x="1137" y="21281"/>
                  </a:cubicBezTo>
                  <a:cubicBezTo>
                    <a:pt x="568" y="21458"/>
                    <a:pt x="0" y="20868"/>
                    <a:pt x="0" y="18802"/>
                  </a:cubicBezTo>
                  <a:cubicBezTo>
                    <a:pt x="0" y="16737"/>
                    <a:pt x="568" y="13196"/>
                    <a:pt x="1847" y="9950"/>
                  </a:cubicBezTo>
                  <a:cubicBezTo>
                    <a:pt x="3126" y="6704"/>
                    <a:pt x="5116" y="3753"/>
                    <a:pt x="6679" y="2042"/>
                  </a:cubicBezTo>
                  <a:cubicBezTo>
                    <a:pt x="8242" y="330"/>
                    <a:pt x="9379" y="-142"/>
                    <a:pt x="11084" y="35"/>
                  </a:cubicBezTo>
                  <a:cubicBezTo>
                    <a:pt x="12789" y="212"/>
                    <a:pt x="15063" y="1038"/>
                    <a:pt x="17053" y="3045"/>
                  </a:cubicBezTo>
                  <a:cubicBezTo>
                    <a:pt x="19042" y="5051"/>
                    <a:pt x="20747" y="8238"/>
                    <a:pt x="19895" y="10422"/>
                  </a:cubicBezTo>
                  <a:cubicBezTo>
                    <a:pt x="19042" y="12606"/>
                    <a:pt x="15632" y="13786"/>
                    <a:pt x="13216" y="14376"/>
                  </a:cubicBezTo>
                  <a:cubicBezTo>
                    <a:pt x="10800" y="14966"/>
                    <a:pt x="9379" y="14966"/>
                    <a:pt x="8100" y="14789"/>
                  </a:cubicBezTo>
                  <a:cubicBezTo>
                    <a:pt x="6821" y="14612"/>
                    <a:pt x="5684" y="14258"/>
                    <a:pt x="5684" y="14494"/>
                  </a:cubicBezTo>
                  <a:cubicBezTo>
                    <a:pt x="5684" y="14730"/>
                    <a:pt x="6821" y="15556"/>
                    <a:pt x="8811" y="16737"/>
                  </a:cubicBezTo>
                  <a:cubicBezTo>
                    <a:pt x="10800" y="17917"/>
                    <a:pt x="13642" y="19451"/>
                    <a:pt x="15916" y="20219"/>
                  </a:cubicBezTo>
                  <a:cubicBezTo>
                    <a:pt x="18189" y="20986"/>
                    <a:pt x="19895" y="20986"/>
                    <a:pt x="21600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7020983" y="5249032"/>
              <a:ext cx="139701" cy="15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3" fill="norm" stroke="1" extrusionOk="0">
                  <a:moveTo>
                    <a:pt x="0" y="6327"/>
                  </a:moveTo>
                  <a:cubicBezTo>
                    <a:pt x="1636" y="6327"/>
                    <a:pt x="3273" y="6327"/>
                    <a:pt x="4909" y="5917"/>
                  </a:cubicBezTo>
                  <a:cubicBezTo>
                    <a:pt x="6545" y="5507"/>
                    <a:pt x="8182" y="4687"/>
                    <a:pt x="9000" y="3593"/>
                  </a:cubicBezTo>
                  <a:cubicBezTo>
                    <a:pt x="9818" y="2499"/>
                    <a:pt x="9818" y="1132"/>
                    <a:pt x="9000" y="449"/>
                  </a:cubicBezTo>
                  <a:cubicBezTo>
                    <a:pt x="8182" y="-235"/>
                    <a:pt x="6545" y="-235"/>
                    <a:pt x="4909" y="1132"/>
                  </a:cubicBezTo>
                  <a:cubicBezTo>
                    <a:pt x="3273" y="2499"/>
                    <a:pt x="1636" y="5233"/>
                    <a:pt x="818" y="8378"/>
                  </a:cubicBezTo>
                  <a:cubicBezTo>
                    <a:pt x="0" y="11522"/>
                    <a:pt x="0" y="15076"/>
                    <a:pt x="1800" y="17537"/>
                  </a:cubicBezTo>
                  <a:cubicBezTo>
                    <a:pt x="3600" y="19998"/>
                    <a:pt x="7200" y="21365"/>
                    <a:pt x="10800" y="20271"/>
                  </a:cubicBezTo>
                  <a:cubicBezTo>
                    <a:pt x="14400" y="19178"/>
                    <a:pt x="18000" y="15623"/>
                    <a:pt x="21600" y="12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7122583" y="5310716"/>
              <a:ext cx="44451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0"/>
                  </a:moveTo>
                  <a:cubicBezTo>
                    <a:pt x="21600" y="5111"/>
                    <a:pt x="21600" y="10223"/>
                    <a:pt x="20571" y="13603"/>
                  </a:cubicBezTo>
                  <a:cubicBezTo>
                    <a:pt x="19543" y="16983"/>
                    <a:pt x="17486" y="18632"/>
                    <a:pt x="14400" y="19786"/>
                  </a:cubicBezTo>
                  <a:cubicBezTo>
                    <a:pt x="11314" y="20940"/>
                    <a:pt x="7200" y="21600"/>
                    <a:pt x="4629" y="21518"/>
                  </a:cubicBezTo>
                  <a:cubicBezTo>
                    <a:pt x="2057" y="21435"/>
                    <a:pt x="1029" y="20611"/>
                    <a:pt x="514" y="19539"/>
                  </a:cubicBezTo>
                  <a:cubicBezTo>
                    <a:pt x="0" y="18467"/>
                    <a:pt x="0" y="17148"/>
                    <a:pt x="0" y="15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165810" y="5171016"/>
              <a:ext cx="1392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00"/>
                    <a:pt x="-1303" y="8000"/>
                    <a:pt x="240" y="11600"/>
                  </a:cubicBezTo>
                  <a:cubicBezTo>
                    <a:pt x="1783" y="15200"/>
                    <a:pt x="11040" y="184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224183" y="5206914"/>
              <a:ext cx="82551" cy="19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9684"/>
                  </a:moveTo>
                  <a:cubicBezTo>
                    <a:pt x="4985" y="8559"/>
                    <a:pt x="9969" y="7434"/>
                    <a:pt x="13292" y="6422"/>
                  </a:cubicBezTo>
                  <a:cubicBezTo>
                    <a:pt x="16615" y="5409"/>
                    <a:pt x="18277" y="4509"/>
                    <a:pt x="19108" y="3497"/>
                  </a:cubicBezTo>
                  <a:cubicBezTo>
                    <a:pt x="19938" y="2484"/>
                    <a:pt x="19938" y="1359"/>
                    <a:pt x="18554" y="684"/>
                  </a:cubicBezTo>
                  <a:cubicBezTo>
                    <a:pt x="17169" y="9"/>
                    <a:pt x="14400" y="-216"/>
                    <a:pt x="11908" y="234"/>
                  </a:cubicBezTo>
                  <a:cubicBezTo>
                    <a:pt x="9415" y="684"/>
                    <a:pt x="7200" y="1809"/>
                    <a:pt x="5262" y="4509"/>
                  </a:cubicBezTo>
                  <a:cubicBezTo>
                    <a:pt x="3323" y="7209"/>
                    <a:pt x="1662" y="11484"/>
                    <a:pt x="2215" y="14634"/>
                  </a:cubicBezTo>
                  <a:cubicBezTo>
                    <a:pt x="2769" y="17784"/>
                    <a:pt x="5538" y="19809"/>
                    <a:pt x="9138" y="20597"/>
                  </a:cubicBezTo>
                  <a:cubicBezTo>
                    <a:pt x="12738" y="21384"/>
                    <a:pt x="17169" y="20934"/>
                    <a:pt x="21600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339935" y="5211132"/>
              <a:ext cx="112849" cy="19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83" fill="norm" stroke="1" extrusionOk="0">
                  <a:moveTo>
                    <a:pt x="16525" y="3194"/>
                  </a:moveTo>
                  <a:cubicBezTo>
                    <a:pt x="16125" y="2057"/>
                    <a:pt x="15725" y="920"/>
                    <a:pt x="14525" y="351"/>
                  </a:cubicBezTo>
                  <a:cubicBezTo>
                    <a:pt x="13325" y="-217"/>
                    <a:pt x="11325" y="-217"/>
                    <a:pt x="8725" y="1261"/>
                  </a:cubicBezTo>
                  <a:cubicBezTo>
                    <a:pt x="6125" y="2739"/>
                    <a:pt x="2925" y="5695"/>
                    <a:pt x="1325" y="8991"/>
                  </a:cubicBezTo>
                  <a:cubicBezTo>
                    <a:pt x="-275" y="12288"/>
                    <a:pt x="-275" y="15926"/>
                    <a:pt x="525" y="18200"/>
                  </a:cubicBezTo>
                  <a:cubicBezTo>
                    <a:pt x="1325" y="20474"/>
                    <a:pt x="2925" y="21383"/>
                    <a:pt x="5525" y="21383"/>
                  </a:cubicBezTo>
                  <a:cubicBezTo>
                    <a:pt x="8125" y="21383"/>
                    <a:pt x="11725" y="20474"/>
                    <a:pt x="14525" y="19109"/>
                  </a:cubicBezTo>
                  <a:cubicBezTo>
                    <a:pt x="17325" y="17745"/>
                    <a:pt x="19325" y="15926"/>
                    <a:pt x="21325" y="14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507416" y="4967816"/>
              <a:ext cx="66018" cy="42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82" fill="norm" stroke="1" extrusionOk="0">
                  <a:moveTo>
                    <a:pt x="21053" y="0"/>
                  </a:moveTo>
                  <a:cubicBezTo>
                    <a:pt x="16328" y="3888"/>
                    <a:pt x="11603" y="7776"/>
                    <a:pt x="7891" y="11124"/>
                  </a:cubicBezTo>
                  <a:cubicBezTo>
                    <a:pt x="4178" y="14472"/>
                    <a:pt x="1478" y="17280"/>
                    <a:pt x="465" y="18954"/>
                  </a:cubicBezTo>
                  <a:cubicBezTo>
                    <a:pt x="-547" y="20628"/>
                    <a:pt x="128" y="21168"/>
                    <a:pt x="2153" y="21384"/>
                  </a:cubicBezTo>
                  <a:cubicBezTo>
                    <a:pt x="4178" y="21600"/>
                    <a:pt x="7553" y="21492"/>
                    <a:pt x="10253" y="20736"/>
                  </a:cubicBezTo>
                  <a:cubicBezTo>
                    <a:pt x="12953" y="19980"/>
                    <a:pt x="14978" y="18576"/>
                    <a:pt x="17003" y="17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452783" y="5183716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078590" y="5012012"/>
              <a:ext cx="148894" cy="41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57" fill="norm" stroke="1" extrusionOk="0">
                  <a:moveTo>
                    <a:pt x="19575" y="14816"/>
                  </a:moveTo>
                  <a:cubicBezTo>
                    <a:pt x="19879" y="13939"/>
                    <a:pt x="20183" y="13061"/>
                    <a:pt x="19423" y="12568"/>
                  </a:cubicBezTo>
                  <a:cubicBezTo>
                    <a:pt x="18662" y="12075"/>
                    <a:pt x="16837" y="11965"/>
                    <a:pt x="13794" y="12568"/>
                  </a:cubicBezTo>
                  <a:cubicBezTo>
                    <a:pt x="10752" y="13171"/>
                    <a:pt x="6493" y="14487"/>
                    <a:pt x="3907" y="15802"/>
                  </a:cubicBezTo>
                  <a:cubicBezTo>
                    <a:pt x="1321" y="17118"/>
                    <a:pt x="408" y="18434"/>
                    <a:pt x="104" y="19421"/>
                  </a:cubicBezTo>
                  <a:cubicBezTo>
                    <a:pt x="-200" y="20408"/>
                    <a:pt x="104" y="21065"/>
                    <a:pt x="1777" y="21285"/>
                  </a:cubicBezTo>
                  <a:cubicBezTo>
                    <a:pt x="3451" y="21504"/>
                    <a:pt x="6493" y="21285"/>
                    <a:pt x="9383" y="19805"/>
                  </a:cubicBezTo>
                  <a:cubicBezTo>
                    <a:pt x="12273" y="18324"/>
                    <a:pt x="15011" y="15583"/>
                    <a:pt x="16989" y="12239"/>
                  </a:cubicBezTo>
                  <a:cubicBezTo>
                    <a:pt x="18966" y="8895"/>
                    <a:pt x="20183" y="4948"/>
                    <a:pt x="20792" y="2700"/>
                  </a:cubicBezTo>
                  <a:cubicBezTo>
                    <a:pt x="21400" y="452"/>
                    <a:pt x="21400" y="-96"/>
                    <a:pt x="21096" y="14"/>
                  </a:cubicBezTo>
                  <a:cubicBezTo>
                    <a:pt x="20792" y="123"/>
                    <a:pt x="20183" y="891"/>
                    <a:pt x="19575" y="3029"/>
                  </a:cubicBezTo>
                  <a:cubicBezTo>
                    <a:pt x="18966" y="5167"/>
                    <a:pt x="18358" y="8676"/>
                    <a:pt x="17901" y="11197"/>
                  </a:cubicBezTo>
                  <a:cubicBezTo>
                    <a:pt x="17445" y="13719"/>
                    <a:pt x="17141" y="15254"/>
                    <a:pt x="16989" y="16570"/>
                  </a:cubicBezTo>
                  <a:cubicBezTo>
                    <a:pt x="16837" y="17886"/>
                    <a:pt x="16837" y="18982"/>
                    <a:pt x="17597" y="19585"/>
                  </a:cubicBezTo>
                  <a:cubicBezTo>
                    <a:pt x="18358" y="20188"/>
                    <a:pt x="19879" y="20298"/>
                    <a:pt x="21400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261544" y="5218554"/>
              <a:ext cx="131040" cy="16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56" fill="norm" stroke="1" extrusionOk="0">
                  <a:moveTo>
                    <a:pt x="5797" y="6086"/>
                  </a:moveTo>
                  <a:cubicBezTo>
                    <a:pt x="5455" y="7436"/>
                    <a:pt x="5112" y="8786"/>
                    <a:pt x="5797" y="9461"/>
                  </a:cubicBezTo>
                  <a:cubicBezTo>
                    <a:pt x="6483" y="10136"/>
                    <a:pt x="8197" y="10136"/>
                    <a:pt x="9569" y="9596"/>
                  </a:cubicBezTo>
                  <a:cubicBezTo>
                    <a:pt x="10940" y="9056"/>
                    <a:pt x="11969" y="7976"/>
                    <a:pt x="12655" y="6761"/>
                  </a:cubicBezTo>
                  <a:cubicBezTo>
                    <a:pt x="13340" y="5546"/>
                    <a:pt x="13683" y="4196"/>
                    <a:pt x="13512" y="2846"/>
                  </a:cubicBezTo>
                  <a:cubicBezTo>
                    <a:pt x="13340" y="1496"/>
                    <a:pt x="12655" y="146"/>
                    <a:pt x="11112" y="11"/>
                  </a:cubicBezTo>
                  <a:cubicBezTo>
                    <a:pt x="9569" y="-124"/>
                    <a:pt x="7169" y="956"/>
                    <a:pt x="5112" y="3656"/>
                  </a:cubicBezTo>
                  <a:cubicBezTo>
                    <a:pt x="3055" y="6356"/>
                    <a:pt x="1340" y="10676"/>
                    <a:pt x="483" y="13916"/>
                  </a:cubicBezTo>
                  <a:cubicBezTo>
                    <a:pt x="-374" y="17156"/>
                    <a:pt x="-374" y="19316"/>
                    <a:pt x="2883" y="20396"/>
                  </a:cubicBezTo>
                  <a:cubicBezTo>
                    <a:pt x="6140" y="21476"/>
                    <a:pt x="12655" y="21476"/>
                    <a:pt x="16255" y="21206"/>
                  </a:cubicBezTo>
                  <a:cubicBezTo>
                    <a:pt x="19855" y="20936"/>
                    <a:pt x="20540" y="20396"/>
                    <a:pt x="21226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8431741" y="5234516"/>
              <a:ext cx="100543" cy="16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3" fill="norm" stroke="1" extrusionOk="0">
                  <a:moveTo>
                    <a:pt x="18675" y="0"/>
                  </a:moveTo>
                  <a:cubicBezTo>
                    <a:pt x="14175" y="831"/>
                    <a:pt x="9675" y="1662"/>
                    <a:pt x="6525" y="4154"/>
                  </a:cubicBezTo>
                  <a:cubicBezTo>
                    <a:pt x="3375" y="6646"/>
                    <a:pt x="1575" y="10800"/>
                    <a:pt x="675" y="13708"/>
                  </a:cubicBezTo>
                  <a:cubicBezTo>
                    <a:pt x="-225" y="16615"/>
                    <a:pt x="-225" y="18277"/>
                    <a:pt x="675" y="19523"/>
                  </a:cubicBezTo>
                  <a:cubicBezTo>
                    <a:pt x="1575" y="20769"/>
                    <a:pt x="3375" y="21600"/>
                    <a:pt x="6975" y="21185"/>
                  </a:cubicBezTo>
                  <a:cubicBezTo>
                    <a:pt x="10575" y="20769"/>
                    <a:pt x="15975" y="19108"/>
                    <a:pt x="21375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585976" y="5182586"/>
              <a:ext cx="47908" cy="18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74" fill="norm" stroke="1" extrusionOk="0">
                  <a:moveTo>
                    <a:pt x="12803" y="6683"/>
                  </a:moveTo>
                  <a:cubicBezTo>
                    <a:pt x="9985" y="7653"/>
                    <a:pt x="7168" y="8624"/>
                    <a:pt x="5290" y="10444"/>
                  </a:cubicBezTo>
                  <a:cubicBezTo>
                    <a:pt x="3412" y="12265"/>
                    <a:pt x="2472" y="14934"/>
                    <a:pt x="1533" y="17118"/>
                  </a:cubicBezTo>
                  <a:cubicBezTo>
                    <a:pt x="594" y="19303"/>
                    <a:pt x="-345" y="21002"/>
                    <a:pt x="125" y="21244"/>
                  </a:cubicBezTo>
                  <a:cubicBezTo>
                    <a:pt x="594" y="21487"/>
                    <a:pt x="2472" y="20274"/>
                    <a:pt x="4351" y="16876"/>
                  </a:cubicBezTo>
                  <a:cubicBezTo>
                    <a:pt x="6229" y="13478"/>
                    <a:pt x="8107" y="7896"/>
                    <a:pt x="9046" y="4498"/>
                  </a:cubicBezTo>
                  <a:cubicBezTo>
                    <a:pt x="9985" y="1100"/>
                    <a:pt x="9985" y="-113"/>
                    <a:pt x="11864" y="8"/>
                  </a:cubicBezTo>
                  <a:cubicBezTo>
                    <a:pt x="13742" y="130"/>
                    <a:pt x="17498" y="1586"/>
                    <a:pt x="21255" y="3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667976" y="5185434"/>
              <a:ext cx="54419" cy="19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3" h="21085" fill="norm" stroke="1" extrusionOk="0">
                  <a:moveTo>
                    <a:pt x="17660" y="5954"/>
                  </a:moveTo>
                  <a:cubicBezTo>
                    <a:pt x="18432" y="4817"/>
                    <a:pt x="19203" y="3680"/>
                    <a:pt x="18817" y="2543"/>
                  </a:cubicBezTo>
                  <a:cubicBezTo>
                    <a:pt x="18432" y="1407"/>
                    <a:pt x="16889" y="270"/>
                    <a:pt x="14189" y="42"/>
                  </a:cubicBezTo>
                  <a:cubicBezTo>
                    <a:pt x="11489" y="-185"/>
                    <a:pt x="7632" y="497"/>
                    <a:pt x="4546" y="1975"/>
                  </a:cubicBezTo>
                  <a:cubicBezTo>
                    <a:pt x="1460" y="3453"/>
                    <a:pt x="-854" y="5727"/>
                    <a:pt x="303" y="7773"/>
                  </a:cubicBezTo>
                  <a:cubicBezTo>
                    <a:pt x="1460" y="9819"/>
                    <a:pt x="6089" y="11638"/>
                    <a:pt x="9560" y="13002"/>
                  </a:cubicBezTo>
                  <a:cubicBezTo>
                    <a:pt x="13032" y="14367"/>
                    <a:pt x="15346" y="15276"/>
                    <a:pt x="17275" y="16527"/>
                  </a:cubicBezTo>
                  <a:cubicBezTo>
                    <a:pt x="19203" y="17777"/>
                    <a:pt x="20746" y="19369"/>
                    <a:pt x="19203" y="20278"/>
                  </a:cubicBezTo>
                  <a:cubicBezTo>
                    <a:pt x="17660" y="21188"/>
                    <a:pt x="13032" y="21415"/>
                    <a:pt x="9560" y="20506"/>
                  </a:cubicBezTo>
                  <a:cubicBezTo>
                    <a:pt x="6089" y="19596"/>
                    <a:pt x="3775" y="17550"/>
                    <a:pt x="1460" y="15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792633" y="5247216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798983" y="5139216"/>
              <a:ext cx="63501" cy="1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1254"/>
                  </a:moveTo>
                  <a:cubicBezTo>
                    <a:pt x="0" y="15588"/>
                    <a:pt x="0" y="9923"/>
                    <a:pt x="720" y="6205"/>
                  </a:cubicBezTo>
                  <a:cubicBezTo>
                    <a:pt x="1440" y="2487"/>
                    <a:pt x="2880" y="716"/>
                    <a:pt x="6480" y="185"/>
                  </a:cubicBezTo>
                  <a:cubicBezTo>
                    <a:pt x="10080" y="-346"/>
                    <a:pt x="15840" y="362"/>
                    <a:pt x="21600" y="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8846343" y="5204883"/>
              <a:ext cx="79641" cy="17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86" fill="norm" stroke="1" extrusionOk="0">
                  <a:moveTo>
                    <a:pt x="21387" y="2082"/>
                  </a:moveTo>
                  <a:cubicBezTo>
                    <a:pt x="16840" y="1041"/>
                    <a:pt x="12292" y="0"/>
                    <a:pt x="9166" y="0"/>
                  </a:cubicBezTo>
                  <a:cubicBezTo>
                    <a:pt x="6040" y="0"/>
                    <a:pt x="4334" y="1041"/>
                    <a:pt x="2913" y="4294"/>
                  </a:cubicBezTo>
                  <a:cubicBezTo>
                    <a:pt x="1492" y="7547"/>
                    <a:pt x="355" y="13012"/>
                    <a:pt x="71" y="16395"/>
                  </a:cubicBezTo>
                  <a:cubicBezTo>
                    <a:pt x="-213" y="19778"/>
                    <a:pt x="355" y="21080"/>
                    <a:pt x="1776" y="21340"/>
                  </a:cubicBezTo>
                  <a:cubicBezTo>
                    <a:pt x="3198" y="21600"/>
                    <a:pt x="5471" y="20819"/>
                    <a:pt x="8029" y="17566"/>
                  </a:cubicBezTo>
                  <a:cubicBezTo>
                    <a:pt x="10587" y="14313"/>
                    <a:pt x="13429" y="8588"/>
                    <a:pt x="16271" y="2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8933703" y="5171963"/>
              <a:ext cx="115518" cy="18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73" fill="norm" stroke="1" extrusionOk="0">
                  <a:moveTo>
                    <a:pt x="907" y="7423"/>
                  </a:moveTo>
                  <a:cubicBezTo>
                    <a:pt x="2064" y="8428"/>
                    <a:pt x="3221" y="9432"/>
                    <a:pt x="3607" y="11441"/>
                  </a:cubicBezTo>
                  <a:cubicBezTo>
                    <a:pt x="3993" y="13451"/>
                    <a:pt x="3607" y="16465"/>
                    <a:pt x="2836" y="18474"/>
                  </a:cubicBezTo>
                  <a:cubicBezTo>
                    <a:pt x="2064" y="20483"/>
                    <a:pt x="907" y="21488"/>
                    <a:pt x="329" y="21362"/>
                  </a:cubicBezTo>
                  <a:cubicBezTo>
                    <a:pt x="-250" y="21237"/>
                    <a:pt x="-250" y="19981"/>
                    <a:pt x="1871" y="16590"/>
                  </a:cubicBezTo>
                  <a:cubicBezTo>
                    <a:pt x="3993" y="13200"/>
                    <a:pt x="8236" y="7674"/>
                    <a:pt x="11129" y="4409"/>
                  </a:cubicBezTo>
                  <a:cubicBezTo>
                    <a:pt x="14021" y="1144"/>
                    <a:pt x="15564" y="139"/>
                    <a:pt x="17107" y="14"/>
                  </a:cubicBezTo>
                  <a:cubicBezTo>
                    <a:pt x="18650" y="-112"/>
                    <a:pt x="20193" y="641"/>
                    <a:pt x="20771" y="2776"/>
                  </a:cubicBezTo>
                  <a:cubicBezTo>
                    <a:pt x="21350" y="4911"/>
                    <a:pt x="20964" y="8428"/>
                    <a:pt x="20193" y="10814"/>
                  </a:cubicBezTo>
                  <a:cubicBezTo>
                    <a:pt x="19421" y="13200"/>
                    <a:pt x="18264" y="14455"/>
                    <a:pt x="17107" y="15711"/>
                  </a:cubicBezTo>
                  <a:cubicBezTo>
                    <a:pt x="15950" y="16967"/>
                    <a:pt x="14793" y="18223"/>
                    <a:pt x="14986" y="18097"/>
                  </a:cubicBezTo>
                  <a:cubicBezTo>
                    <a:pt x="15179" y="17972"/>
                    <a:pt x="16721" y="16465"/>
                    <a:pt x="18264" y="14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052983" y="5168753"/>
              <a:ext cx="88901" cy="20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21600" y="231"/>
                  </a:moveTo>
                  <a:cubicBezTo>
                    <a:pt x="19029" y="15"/>
                    <a:pt x="16457" y="-201"/>
                    <a:pt x="14143" y="339"/>
                  </a:cubicBezTo>
                  <a:cubicBezTo>
                    <a:pt x="11829" y="879"/>
                    <a:pt x="9771" y="2175"/>
                    <a:pt x="9000" y="4551"/>
                  </a:cubicBezTo>
                  <a:cubicBezTo>
                    <a:pt x="8229" y="6927"/>
                    <a:pt x="8743" y="10383"/>
                    <a:pt x="9771" y="12651"/>
                  </a:cubicBezTo>
                  <a:cubicBezTo>
                    <a:pt x="10800" y="14919"/>
                    <a:pt x="12343" y="15999"/>
                    <a:pt x="13629" y="17187"/>
                  </a:cubicBezTo>
                  <a:cubicBezTo>
                    <a:pt x="14914" y="18375"/>
                    <a:pt x="15943" y="19671"/>
                    <a:pt x="14657" y="20427"/>
                  </a:cubicBezTo>
                  <a:cubicBezTo>
                    <a:pt x="13371" y="21183"/>
                    <a:pt x="9771" y="21399"/>
                    <a:pt x="6943" y="20751"/>
                  </a:cubicBezTo>
                  <a:cubicBezTo>
                    <a:pt x="4114" y="20103"/>
                    <a:pt x="2057" y="18591"/>
                    <a:pt x="0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154583" y="534246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3" name="Drawing"/>
          <p:cNvGrpSpPr/>
          <p:nvPr/>
        </p:nvGrpSpPr>
        <p:grpSpPr>
          <a:xfrm>
            <a:off x="476250" y="996950"/>
            <a:ext cx="12496800" cy="8731250"/>
            <a:chOff x="0" y="0"/>
            <a:chExt cx="12496800" cy="8731250"/>
          </a:xfrm>
        </p:grpSpPr>
        <p:sp>
          <p:nvSpPr>
            <p:cNvPr id="1992" name="Line"/>
            <p:cNvSpPr/>
            <p:nvPr/>
          </p:nvSpPr>
          <p:spPr>
            <a:xfrm>
              <a:off x="2158999" y="71119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2197099" y="8763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698230" y="441506"/>
              <a:ext cx="171971" cy="46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43" fill="norm" stroke="1" extrusionOk="0">
                  <a:moveTo>
                    <a:pt x="13499" y="138"/>
                  </a:moveTo>
                  <a:cubicBezTo>
                    <a:pt x="9811" y="41"/>
                    <a:pt x="6123" y="-57"/>
                    <a:pt x="3752" y="41"/>
                  </a:cubicBezTo>
                  <a:cubicBezTo>
                    <a:pt x="1381" y="138"/>
                    <a:pt x="328" y="432"/>
                    <a:pt x="64" y="1311"/>
                  </a:cubicBezTo>
                  <a:cubicBezTo>
                    <a:pt x="-199" y="2191"/>
                    <a:pt x="328" y="3657"/>
                    <a:pt x="1908" y="5025"/>
                  </a:cubicBezTo>
                  <a:cubicBezTo>
                    <a:pt x="3489" y="6394"/>
                    <a:pt x="6123" y="7664"/>
                    <a:pt x="7440" y="8544"/>
                  </a:cubicBezTo>
                  <a:cubicBezTo>
                    <a:pt x="8757" y="9424"/>
                    <a:pt x="8757" y="9912"/>
                    <a:pt x="8099" y="10254"/>
                  </a:cubicBezTo>
                  <a:cubicBezTo>
                    <a:pt x="7440" y="10596"/>
                    <a:pt x="6123" y="10792"/>
                    <a:pt x="5069" y="10694"/>
                  </a:cubicBezTo>
                  <a:cubicBezTo>
                    <a:pt x="4016" y="10596"/>
                    <a:pt x="3225" y="10205"/>
                    <a:pt x="3621" y="10108"/>
                  </a:cubicBezTo>
                  <a:cubicBezTo>
                    <a:pt x="4016" y="10010"/>
                    <a:pt x="5596" y="10205"/>
                    <a:pt x="7045" y="10841"/>
                  </a:cubicBezTo>
                  <a:cubicBezTo>
                    <a:pt x="8494" y="11476"/>
                    <a:pt x="9811" y="12551"/>
                    <a:pt x="10074" y="13724"/>
                  </a:cubicBezTo>
                  <a:cubicBezTo>
                    <a:pt x="10338" y="14897"/>
                    <a:pt x="9547" y="16167"/>
                    <a:pt x="8494" y="17047"/>
                  </a:cubicBezTo>
                  <a:cubicBezTo>
                    <a:pt x="7440" y="17927"/>
                    <a:pt x="6123" y="18415"/>
                    <a:pt x="5333" y="18953"/>
                  </a:cubicBezTo>
                  <a:cubicBezTo>
                    <a:pt x="4542" y="19491"/>
                    <a:pt x="4279" y="20077"/>
                    <a:pt x="4938" y="20370"/>
                  </a:cubicBezTo>
                  <a:cubicBezTo>
                    <a:pt x="5596" y="20663"/>
                    <a:pt x="7177" y="20663"/>
                    <a:pt x="10074" y="20810"/>
                  </a:cubicBezTo>
                  <a:cubicBezTo>
                    <a:pt x="12972" y="20957"/>
                    <a:pt x="17186" y="21250"/>
                    <a:pt x="21401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110371" y="487746"/>
              <a:ext cx="236080" cy="28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23" fill="norm" stroke="1" extrusionOk="0">
                  <a:moveTo>
                    <a:pt x="2996" y="3903"/>
                  </a:moveTo>
                  <a:cubicBezTo>
                    <a:pt x="2803" y="2950"/>
                    <a:pt x="2610" y="1997"/>
                    <a:pt x="2996" y="1282"/>
                  </a:cubicBezTo>
                  <a:cubicBezTo>
                    <a:pt x="3381" y="567"/>
                    <a:pt x="4346" y="91"/>
                    <a:pt x="5985" y="11"/>
                  </a:cubicBezTo>
                  <a:cubicBezTo>
                    <a:pt x="7624" y="-68"/>
                    <a:pt x="9939" y="250"/>
                    <a:pt x="11289" y="2156"/>
                  </a:cubicBezTo>
                  <a:cubicBezTo>
                    <a:pt x="12639" y="4061"/>
                    <a:pt x="13024" y="7556"/>
                    <a:pt x="11385" y="10573"/>
                  </a:cubicBezTo>
                  <a:cubicBezTo>
                    <a:pt x="9746" y="13591"/>
                    <a:pt x="6081" y="16132"/>
                    <a:pt x="3671" y="17879"/>
                  </a:cubicBezTo>
                  <a:cubicBezTo>
                    <a:pt x="1260" y="19626"/>
                    <a:pt x="103" y="20579"/>
                    <a:pt x="6" y="21056"/>
                  </a:cubicBezTo>
                  <a:cubicBezTo>
                    <a:pt x="-90" y="21532"/>
                    <a:pt x="874" y="21532"/>
                    <a:pt x="4635" y="21135"/>
                  </a:cubicBezTo>
                  <a:cubicBezTo>
                    <a:pt x="8396" y="20738"/>
                    <a:pt x="14953" y="19944"/>
                    <a:pt x="21510" y="19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416299" y="82550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042968" y="501649"/>
              <a:ext cx="128982" cy="20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6" fill="norm" stroke="1" extrusionOk="0">
                  <a:moveTo>
                    <a:pt x="11823" y="0"/>
                  </a:moveTo>
                  <a:cubicBezTo>
                    <a:pt x="7990" y="5850"/>
                    <a:pt x="4158" y="11700"/>
                    <a:pt x="2068" y="15300"/>
                  </a:cubicBezTo>
                  <a:cubicBezTo>
                    <a:pt x="-23" y="18900"/>
                    <a:pt x="-371" y="20250"/>
                    <a:pt x="326" y="20925"/>
                  </a:cubicBezTo>
                  <a:cubicBezTo>
                    <a:pt x="1023" y="21600"/>
                    <a:pt x="2764" y="21600"/>
                    <a:pt x="6423" y="20700"/>
                  </a:cubicBezTo>
                  <a:cubicBezTo>
                    <a:pt x="10081" y="19800"/>
                    <a:pt x="15655" y="18000"/>
                    <a:pt x="2122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154272" y="628650"/>
              <a:ext cx="43079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20933" y="0"/>
                  </a:moveTo>
                  <a:cubicBezTo>
                    <a:pt x="13733" y="4114"/>
                    <a:pt x="6533" y="8229"/>
                    <a:pt x="2933" y="11520"/>
                  </a:cubicBezTo>
                  <a:cubicBezTo>
                    <a:pt x="-667" y="14811"/>
                    <a:pt x="-667" y="17280"/>
                    <a:pt x="1390" y="18823"/>
                  </a:cubicBezTo>
                  <a:cubicBezTo>
                    <a:pt x="3447" y="20366"/>
                    <a:pt x="7562" y="20983"/>
                    <a:pt x="116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413249" y="420837"/>
              <a:ext cx="134268" cy="56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34" fill="norm" stroke="1" extrusionOk="0">
                  <a:moveTo>
                    <a:pt x="6978" y="1134"/>
                  </a:moveTo>
                  <a:cubicBezTo>
                    <a:pt x="7311" y="734"/>
                    <a:pt x="7643" y="334"/>
                    <a:pt x="8640" y="134"/>
                  </a:cubicBezTo>
                  <a:cubicBezTo>
                    <a:pt x="9637" y="-66"/>
                    <a:pt x="11298" y="-66"/>
                    <a:pt x="13625" y="294"/>
                  </a:cubicBezTo>
                  <a:cubicBezTo>
                    <a:pt x="15951" y="654"/>
                    <a:pt x="18942" y="1374"/>
                    <a:pt x="20271" y="2454"/>
                  </a:cubicBezTo>
                  <a:cubicBezTo>
                    <a:pt x="21600" y="3534"/>
                    <a:pt x="21268" y="4974"/>
                    <a:pt x="19440" y="6454"/>
                  </a:cubicBezTo>
                  <a:cubicBezTo>
                    <a:pt x="17612" y="7934"/>
                    <a:pt x="14289" y="9454"/>
                    <a:pt x="12628" y="10574"/>
                  </a:cubicBezTo>
                  <a:cubicBezTo>
                    <a:pt x="10966" y="11694"/>
                    <a:pt x="10966" y="12414"/>
                    <a:pt x="11963" y="13134"/>
                  </a:cubicBezTo>
                  <a:cubicBezTo>
                    <a:pt x="12960" y="13854"/>
                    <a:pt x="14954" y="14574"/>
                    <a:pt x="15951" y="15134"/>
                  </a:cubicBezTo>
                  <a:cubicBezTo>
                    <a:pt x="16948" y="15694"/>
                    <a:pt x="16948" y="16094"/>
                    <a:pt x="14123" y="17134"/>
                  </a:cubicBezTo>
                  <a:cubicBezTo>
                    <a:pt x="11298" y="18174"/>
                    <a:pt x="5649" y="19854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917700" y="1949449"/>
              <a:ext cx="44450" cy="35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0"/>
                  </a:moveTo>
                  <a:cubicBezTo>
                    <a:pt x="3086" y="3086"/>
                    <a:pt x="6171" y="6171"/>
                    <a:pt x="7714" y="9514"/>
                  </a:cubicBezTo>
                  <a:cubicBezTo>
                    <a:pt x="9257" y="12857"/>
                    <a:pt x="9257" y="16457"/>
                    <a:pt x="9257" y="18643"/>
                  </a:cubicBezTo>
                  <a:cubicBezTo>
                    <a:pt x="9257" y="20829"/>
                    <a:pt x="9257" y="21600"/>
                    <a:pt x="11314" y="21279"/>
                  </a:cubicBezTo>
                  <a:cubicBezTo>
                    <a:pt x="13371" y="20957"/>
                    <a:pt x="17486" y="19543"/>
                    <a:pt x="21600" y="18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949946" y="2023204"/>
              <a:ext cx="95968" cy="23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34" fill="norm" stroke="1" extrusionOk="0">
                  <a:moveTo>
                    <a:pt x="17816" y="1405"/>
                  </a:moveTo>
                  <a:cubicBezTo>
                    <a:pt x="19195" y="619"/>
                    <a:pt x="20573" y="-166"/>
                    <a:pt x="20803" y="30"/>
                  </a:cubicBezTo>
                  <a:cubicBezTo>
                    <a:pt x="21033" y="227"/>
                    <a:pt x="20114" y="1405"/>
                    <a:pt x="17127" y="3467"/>
                  </a:cubicBezTo>
                  <a:cubicBezTo>
                    <a:pt x="14139" y="5529"/>
                    <a:pt x="9084" y="8474"/>
                    <a:pt x="5407" y="10339"/>
                  </a:cubicBezTo>
                  <a:cubicBezTo>
                    <a:pt x="1731" y="12205"/>
                    <a:pt x="-567" y="12990"/>
                    <a:pt x="122" y="13972"/>
                  </a:cubicBezTo>
                  <a:cubicBezTo>
                    <a:pt x="812" y="14954"/>
                    <a:pt x="4488" y="16132"/>
                    <a:pt x="7476" y="17409"/>
                  </a:cubicBezTo>
                  <a:cubicBezTo>
                    <a:pt x="10463" y="18685"/>
                    <a:pt x="12761" y="20059"/>
                    <a:pt x="15059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152650" y="210820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171700" y="22161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482584" y="2011362"/>
              <a:ext cx="120916" cy="19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89" fill="norm" stroke="1" extrusionOk="0">
                  <a:moveTo>
                    <a:pt x="2281" y="5628"/>
                  </a:moveTo>
                  <a:cubicBezTo>
                    <a:pt x="1536" y="4491"/>
                    <a:pt x="791" y="3354"/>
                    <a:pt x="1350" y="2444"/>
                  </a:cubicBezTo>
                  <a:cubicBezTo>
                    <a:pt x="1908" y="1535"/>
                    <a:pt x="3771" y="853"/>
                    <a:pt x="6377" y="398"/>
                  </a:cubicBezTo>
                  <a:cubicBezTo>
                    <a:pt x="8984" y="-57"/>
                    <a:pt x="12336" y="-284"/>
                    <a:pt x="14943" y="625"/>
                  </a:cubicBezTo>
                  <a:cubicBezTo>
                    <a:pt x="17550" y="1535"/>
                    <a:pt x="19412" y="3581"/>
                    <a:pt x="17736" y="6651"/>
                  </a:cubicBezTo>
                  <a:cubicBezTo>
                    <a:pt x="16060" y="9720"/>
                    <a:pt x="10846" y="13813"/>
                    <a:pt x="6936" y="16428"/>
                  </a:cubicBezTo>
                  <a:cubicBezTo>
                    <a:pt x="3026" y="19042"/>
                    <a:pt x="419" y="20179"/>
                    <a:pt x="46" y="20748"/>
                  </a:cubicBezTo>
                  <a:cubicBezTo>
                    <a:pt x="-326" y="21316"/>
                    <a:pt x="1536" y="21316"/>
                    <a:pt x="5446" y="20861"/>
                  </a:cubicBezTo>
                  <a:cubicBezTo>
                    <a:pt x="9357" y="20407"/>
                    <a:pt x="15315" y="19497"/>
                    <a:pt x="21274" y="1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692399" y="213359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768963" y="2051050"/>
              <a:ext cx="12337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6075"/>
                    <a:pt x="6582" y="12150"/>
                    <a:pt x="2982" y="15750"/>
                  </a:cubicBezTo>
                  <a:cubicBezTo>
                    <a:pt x="-618" y="19350"/>
                    <a:pt x="-618" y="20475"/>
                    <a:pt x="1182" y="21037"/>
                  </a:cubicBezTo>
                  <a:cubicBezTo>
                    <a:pt x="2982" y="21600"/>
                    <a:pt x="6582" y="2160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905306" y="2006600"/>
              <a:ext cx="1569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305"/>
                    <a:pt x="3818" y="10611"/>
                    <a:pt x="1118" y="14211"/>
                  </a:cubicBezTo>
                  <a:cubicBezTo>
                    <a:pt x="-1582" y="17811"/>
                    <a:pt x="1118" y="1970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048000" y="2095499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200"/>
                    <a:pt x="3600" y="10800"/>
                    <a:pt x="7200" y="7200"/>
                  </a:cubicBezTo>
                  <a:cubicBezTo>
                    <a:pt x="10800" y="3600"/>
                    <a:pt x="16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098800" y="215899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251199" y="1981841"/>
              <a:ext cx="165631" cy="30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85" fill="norm" stroke="1" extrusionOk="0">
                  <a:moveTo>
                    <a:pt x="8910" y="1287"/>
                  </a:moveTo>
                  <a:cubicBezTo>
                    <a:pt x="7830" y="843"/>
                    <a:pt x="6750" y="399"/>
                    <a:pt x="7020" y="177"/>
                  </a:cubicBezTo>
                  <a:cubicBezTo>
                    <a:pt x="7290" y="-45"/>
                    <a:pt x="8910" y="-45"/>
                    <a:pt x="10530" y="103"/>
                  </a:cubicBezTo>
                  <a:cubicBezTo>
                    <a:pt x="12150" y="251"/>
                    <a:pt x="13770" y="547"/>
                    <a:pt x="15255" y="917"/>
                  </a:cubicBezTo>
                  <a:cubicBezTo>
                    <a:pt x="16740" y="1287"/>
                    <a:pt x="18090" y="1730"/>
                    <a:pt x="18765" y="2322"/>
                  </a:cubicBezTo>
                  <a:cubicBezTo>
                    <a:pt x="19440" y="2914"/>
                    <a:pt x="19440" y="3654"/>
                    <a:pt x="18360" y="4541"/>
                  </a:cubicBezTo>
                  <a:cubicBezTo>
                    <a:pt x="17280" y="5429"/>
                    <a:pt x="15120" y="6465"/>
                    <a:pt x="13500" y="7426"/>
                  </a:cubicBezTo>
                  <a:cubicBezTo>
                    <a:pt x="11880" y="8388"/>
                    <a:pt x="10800" y="9276"/>
                    <a:pt x="11205" y="9941"/>
                  </a:cubicBezTo>
                  <a:cubicBezTo>
                    <a:pt x="11610" y="10607"/>
                    <a:pt x="13500" y="11051"/>
                    <a:pt x="15390" y="11791"/>
                  </a:cubicBezTo>
                  <a:cubicBezTo>
                    <a:pt x="17280" y="12530"/>
                    <a:pt x="19170" y="13566"/>
                    <a:pt x="20250" y="14528"/>
                  </a:cubicBezTo>
                  <a:cubicBezTo>
                    <a:pt x="21330" y="15489"/>
                    <a:pt x="21600" y="16377"/>
                    <a:pt x="19980" y="17560"/>
                  </a:cubicBezTo>
                  <a:cubicBezTo>
                    <a:pt x="18360" y="18744"/>
                    <a:pt x="14850" y="20223"/>
                    <a:pt x="11205" y="20889"/>
                  </a:cubicBezTo>
                  <a:cubicBezTo>
                    <a:pt x="7560" y="21555"/>
                    <a:pt x="3780" y="21407"/>
                    <a:pt x="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800600" y="1917700"/>
              <a:ext cx="381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61"/>
                    <a:pt x="9600" y="7322"/>
                    <a:pt x="13200" y="10922"/>
                  </a:cubicBezTo>
                  <a:cubicBezTo>
                    <a:pt x="16800" y="14522"/>
                    <a:pt x="19200" y="180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866725" y="2006600"/>
              <a:ext cx="9897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16645" y="0"/>
                  </a:moveTo>
                  <a:cubicBezTo>
                    <a:pt x="12677" y="3716"/>
                    <a:pt x="8710" y="7432"/>
                    <a:pt x="6065" y="9755"/>
                  </a:cubicBezTo>
                  <a:cubicBezTo>
                    <a:pt x="3420" y="12077"/>
                    <a:pt x="2098" y="13006"/>
                    <a:pt x="996" y="14052"/>
                  </a:cubicBezTo>
                  <a:cubicBezTo>
                    <a:pt x="-106" y="15097"/>
                    <a:pt x="-988" y="16258"/>
                    <a:pt x="2318" y="17535"/>
                  </a:cubicBezTo>
                  <a:cubicBezTo>
                    <a:pt x="5624" y="18813"/>
                    <a:pt x="13118" y="20206"/>
                    <a:pt x="20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111750" y="1911349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71"/>
                    <a:pt x="9600" y="12343"/>
                    <a:pt x="13200" y="15943"/>
                  </a:cubicBezTo>
                  <a:cubicBezTo>
                    <a:pt x="16800" y="19543"/>
                    <a:pt x="192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Shape"/>
            <p:cNvSpPr/>
            <p:nvPr/>
          </p:nvSpPr>
          <p:spPr>
            <a:xfrm>
              <a:off x="5115847" y="2285999"/>
              <a:ext cx="98023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5879" y="0"/>
                  </a:moveTo>
                  <a:cubicBezTo>
                    <a:pt x="4079" y="2090"/>
                    <a:pt x="2279" y="4181"/>
                    <a:pt x="1154" y="7316"/>
                  </a:cubicBezTo>
                  <a:cubicBezTo>
                    <a:pt x="29" y="10452"/>
                    <a:pt x="-421" y="14632"/>
                    <a:pt x="479" y="17419"/>
                  </a:cubicBezTo>
                  <a:cubicBezTo>
                    <a:pt x="1379" y="20206"/>
                    <a:pt x="3629" y="21600"/>
                    <a:pt x="7004" y="21600"/>
                  </a:cubicBezTo>
                  <a:cubicBezTo>
                    <a:pt x="10379" y="21600"/>
                    <a:pt x="14879" y="20206"/>
                    <a:pt x="17579" y="17768"/>
                  </a:cubicBezTo>
                  <a:cubicBezTo>
                    <a:pt x="20279" y="15329"/>
                    <a:pt x="21179" y="11845"/>
                    <a:pt x="20729" y="9058"/>
                  </a:cubicBezTo>
                  <a:cubicBezTo>
                    <a:pt x="20279" y="6271"/>
                    <a:pt x="18479" y="4181"/>
                    <a:pt x="15779" y="2787"/>
                  </a:cubicBezTo>
                  <a:cubicBezTo>
                    <a:pt x="13079" y="1394"/>
                    <a:pt x="9479" y="697"/>
                    <a:pt x="5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581650" y="206375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607050" y="216535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4400"/>
                    <a:pt x="9771" y="7200"/>
                    <a:pt x="13371" y="3600"/>
                  </a:cubicBezTo>
                  <a:cubicBezTo>
                    <a:pt x="16971" y="0"/>
                    <a:pt x="192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153150" y="1892430"/>
              <a:ext cx="158750" cy="32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1643"/>
                  </a:moveTo>
                  <a:cubicBezTo>
                    <a:pt x="21600" y="955"/>
                    <a:pt x="21600" y="267"/>
                    <a:pt x="20880" y="60"/>
                  </a:cubicBezTo>
                  <a:cubicBezTo>
                    <a:pt x="20160" y="-146"/>
                    <a:pt x="18720" y="129"/>
                    <a:pt x="16128" y="1643"/>
                  </a:cubicBezTo>
                  <a:cubicBezTo>
                    <a:pt x="13536" y="3156"/>
                    <a:pt x="9792" y="5908"/>
                    <a:pt x="7056" y="8797"/>
                  </a:cubicBezTo>
                  <a:cubicBezTo>
                    <a:pt x="4320" y="11686"/>
                    <a:pt x="2592" y="14713"/>
                    <a:pt x="1728" y="16570"/>
                  </a:cubicBezTo>
                  <a:cubicBezTo>
                    <a:pt x="864" y="18427"/>
                    <a:pt x="864" y="19115"/>
                    <a:pt x="1584" y="19734"/>
                  </a:cubicBezTo>
                  <a:cubicBezTo>
                    <a:pt x="2304" y="20353"/>
                    <a:pt x="3744" y="20904"/>
                    <a:pt x="5760" y="21179"/>
                  </a:cubicBezTo>
                  <a:cubicBezTo>
                    <a:pt x="7776" y="21454"/>
                    <a:pt x="10368" y="21454"/>
                    <a:pt x="12528" y="21179"/>
                  </a:cubicBezTo>
                  <a:cubicBezTo>
                    <a:pt x="14688" y="20904"/>
                    <a:pt x="16416" y="20353"/>
                    <a:pt x="17424" y="19597"/>
                  </a:cubicBezTo>
                  <a:cubicBezTo>
                    <a:pt x="18432" y="18840"/>
                    <a:pt x="18720" y="17877"/>
                    <a:pt x="15696" y="17189"/>
                  </a:cubicBezTo>
                  <a:cubicBezTo>
                    <a:pt x="12672" y="16501"/>
                    <a:pt x="6336" y="16088"/>
                    <a:pt x="0" y="15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89666" y="3100916"/>
              <a:ext cx="150491" cy="38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38" fill="norm" stroke="1" extrusionOk="0">
                  <a:moveTo>
                    <a:pt x="17206" y="2745"/>
                  </a:moveTo>
                  <a:cubicBezTo>
                    <a:pt x="17501" y="2148"/>
                    <a:pt x="17797" y="1551"/>
                    <a:pt x="17501" y="1014"/>
                  </a:cubicBezTo>
                  <a:cubicBezTo>
                    <a:pt x="17206" y="477"/>
                    <a:pt x="16318" y="0"/>
                    <a:pt x="13655" y="0"/>
                  </a:cubicBezTo>
                  <a:cubicBezTo>
                    <a:pt x="10992" y="0"/>
                    <a:pt x="6553" y="477"/>
                    <a:pt x="3743" y="1492"/>
                  </a:cubicBezTo>
                  <a:cubicBezTo>
                    <a:pt x="932" y="2506"/>
                    <a:pt x="-252" y="4057"/>
                    <a:pt x="44" y="5669"/>
                  </a:cubicBezTo>
                  <a:cubicBezTo>
                    <a:pt x="340" y="7280"/>
                    <a:pt x="2115" y="8950"/>
                    <a:pt x="5222" y="10502"/>
                  </a:cubicBezTo>
                  <a:cubicBezTo>
                    <a:pt x="8329" y="12053"/>
                    <a:pt x="12767" y="13485"/>
                    <a:pt x="15578" y="14559"/>
                  </a:cubicBezTo>
                  <a:cubicBezTo>
                    <a:pt x="18389" y="15633"/>
                    <a:pt x="19573" y="16349"/>
                    <a:pt x="20312" y="17006"/>
                  </a:cubicBezTo>
                  <a:cubicBezTo>
                    <a:pt x="21052" y="17662"/>
                    <a:pt x="21348" y="18259"/>
                    <a:pt x="20608" y="18975"/>
                  </a:cubicBezTo>
                  <a:cubicBezTo>
                    <a:pt x="19869" y="19691"/>
                    <a:pt x="18093" y="20526"/>
                    <a:pt x="16318" y="21003"/>
                  </a:cubicBezTo>
                  <a:cubicBezTo>
                    <a:pt x="14543" y="21481"/>
                    <a:pt x="12767" y="21600"/>
                    <a:pt x="11288" y="21182"/>
                  </a:cubicBezTo>
                  <a:cubicBezTo>
                    <a:pt x="9808" y="20765"/>
                    <a:pt x="8625" y="19810"/>
                    <a:pt x="7441" y="18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86316" y="3111500"/>
              <a:ext cx="74085" cy="321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234" y="0"/>
                  </a:moveTo>
                  <a:cubicBezTo>
                    <a:pt x="617" y="2965"/>
                    <a:pt x="0" y="5929"/>
                    <a:pt x="0" y="8894"/>
                  </a:cubicBezTo>
                  <a:cubicBezTo>
                    <a:pt x="0" y="11859"/>
                    <a:pt x="617" y="14824"/>
                    <a:pt x="1234" y="16800"/>
                  </a:cubicBezTo>
                  <a:cubicBezTo>
                    <a:pt x="1851" y="18776"/>
                    <a:pt x="2469" y="19765"/>
                    <a:pt x="4011" y="20471"/>
                  </a:cubicBezTo>
                  <a:cubicBezTo>
                    <a:pt x="5554" y="21176"/>
                    <a:pt x="8023" y="21600"/>
                    <a:pt x="10800" y="21388"/>
                  </a:cubicBezTo>
                  <a:cubicBezTo>
                    <a:pt x="13577" y="21176"/>
                    <a:pt x="16663" y="20329"/>
                    <a:pt x="18514" y="19553"/>
                  </a:cubicBezTo>
                  <a:cubicBezTo>
                    <a:pt x="20366" y="18776"/>
                    <a:pt x="20983" y="18071"/>
                    <a:pt x="21600" y="17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94783" y="3257005"/>
              <a:ext cx="275167" cy="27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1" fill="norm" stroke="1" extrusionOk="0">
                  <a:moveTo>
                    <a:pt x="4154" y="5717"/>
                  </a:moveTo>
                  <a:cubicBezTo>
                    <a:pt x="3323" y="5401"/>
                    <a:pt x="2492" y="5086"/>
                    <a:pt x="1662" y="4849"/>
                  </a:cubicBezTo>
                  <a:cubicBezTo>
                    <a:pt x="831" y="4613"/>
                    <a:pt x="0" y="4455"/>
                    <a:pt x="0" y="4455"/>
                  </a:cubicBezTo>
                  <a:cubicBezTo>
                    <a:pt x="0" y="4455"/>
                    <a:pt x="831" y="4613"/>
                    <a:pt x="2409" y="4376"/>
                  </a:cubicBezTo>
                  <a:cubicBezTo>
                    <a:pt x="3988" y="4140"/>
                    <a:pt x="6314" y="3509"/>
                    <a:pt x="7809" y="2800"/>
                  </a:cubicBezTo>
                  <a:cubicBezTo>
                    <a:pt x="9305" y="2090"/>
                    <a:pt x="9969" y="1302"/>
                    <a:pt x="9886" y="750"/>
                  </a:cubicBezTo>
                  <a:cubicBezTo>
                    <a:pt x="9803" y="198"/>
                    <a:pt x="8972" y="-117"/>
                    <a:pt x="8308" y="41"/>
                  </a:cubicBezTo>
                  <a:cubicBezTo>
                    <a:pt x="7643" y="198"/>
                    <a:pt x="7145" y="829"/>
                    <a:pt x="6812" y="1854"/>
                  </a:cubicBezTo>
                  <a:cubicBezTo>
                    <a:pt x="6480" y="2879"/>
                    <a:pt x="6314" y="4298"/>
                    <a:pt x="7062" y="5322"/>
                  </a:cubicBezTo>
                  <a:cubicBezTo>
                    <a:pt x="7809" y="6347"/>
                    <a:pt x="9471" y="6978"/>
                    <a:pt x="11049" y="7057"/>
                  </a:cubicBezTo>
                  <a:cubicBezTo>
                    <a:pt x="12628" y="7136"/>
                    <a:pt x="14123" y="6663"/>
                    <a:pt x="15120" y="6111"/>
                  </a:cubicBezTo>
                  <a:cubicBezTo>
                    <a:pt x="16117" y="5559"/>
                    <a:pt x="16615" y="4928"/>
                    <a:pt x="16782" y="5165"/>
                  </a:cubicBezTo>
                  <a:cubicBezTo>
                    <a:pt x="16948" y="5401"/>
                    <a:pt x="16782" y="6505"/>
                    <a:pt x="16615" y="9974"/>
                  </a:cubicBezTo>
                  <a:cubicBezTo>
                    <a:pt x="16449" y="13442"/>
                    <a:pt x="16283" y="19276"/>
                    <a:pt x="16117" y="20379"/>
                  </a:cubicBezTo>
                  <a:cubicBezTo>
                    <a:pt x="15951" y="21483"/>
                    <a:pt x="15785" y="17857"/>
                    <a:pt x="15702" y="14230"/>
                  </a:cubicBezTo>
                  <a:cubicBezTo>
                    <a:pt x="15618" y="10604"/>
                    <a:pt x="15618" y="6978"/>
                    <a:pt x="15868" y="4849"/>
                  </a:cubicBezTo>
                  <a:cubicBezTo>
                    <a:pt x="16117" y="2721"/>
                    <a:pt x="16615" y="2090"/>
                    <a:pt x="17280" y="1696"/>
                  </a:cubicBezTo>
                  <a:cubicBezTo>
                    <a:pt x="17945" y="1302"/>
                    <a:pt x="18775" y="1144"/>
                    <a:pt x="19523" y="1460"/>
                  </a:cubicBezTo>
                  <a:cubicBezTo>
                    <a:pt x="20271" y="1775"/>
                    <a:pt x="20935" y="2563"/>
                    <a:pt x="21268" y="3430"/>
                  </a:cubicBezTo>
                  <a:cubicBezTo>
                    <a:pt x="21600" y="4298"/>
                    <a:pt x="21600" y="5244"/>
                    <a:pt x="21600" y="6111"/>
                  </a:cubicBezTo>
                  <a:cubicBezTo>
                    <a:pt x="21600" y="6978"/>
                    <a:pt x="21600" y="7766"/>
                    <a:pt x="21351" y="8476"/>
                  </a:cubicBezTo>
                  <a:cubicBezTo>
                    <a:pt x="21102" y="9185"/>
                    <a:pt x="20603" y="9816"/>
                    <a:pt x="19938" y="10289"/>
                  </a:cubicBezTo>
                  <a:cubicBezTo>
                    <a:pt x="19274" y="10762"/>
                    <a:pt x="18443" y="11077"/>
                    <a:pt x="17778" y="10919"/>
                  </a:cubicBezTo>
                  <a:cubicBezTo>
                    <a:pt x="17114" y="10762"/>
                    <a:pt x="16615" y="10131"/>
                    <a:pt x="16117" y="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162050" y="3117850"/>
              <a:ext cx="254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69"/>
                    <a:pt x="7200" y="9138"/>
                    <a:pt x="10800" y="12738"/>
                  </a:cubicBezTo>
                  <a:cubicBezTo>
                    <a:pt x="14400" y="16338"/>
                    <a:pt x="18000" y="189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91583" y="3530600"/>
              <a:ext cx="68791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5" y="21600"/>
                  </a:moveTo>
                  <a:cubicBezTo>
                    <a:pt x="332" y="20700"/>
                    <a:pt x="0" y="19800"/>
                    <a:pt x="0" y="19350"/>
                  </a:cubicBezTo>
                  <a:cubicBezTo>
                    <a:pt x="0" y="18900"/>
                    <a:pt x="332" y="18900"/>
                    <a:pt x="1595" y="17100"/>
                  </a:cubicBezTo>
                  <a:cubicBezTo>
                    <a:pt x="2858" y="15300"/>
                    <a:pt x="5051" y="11700"/>
                    <a:pt x="7311" y="8550"/>
                  </a:cubicBezTo>
                  <a:cubicBezTo>
                    <a:pt x="9570" y="5400"/>
                    <a:pt x="11897" y="2700"/>
                    <a:pt x="14289" y="1350"/>
                  </a:cubicBezTo>
                  <a:cubicBezTo>
                    <a:pt x="16682" y="0"/>
                    <a:pt x="191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68350" y="3549650"/>
              <a:ext cx="2159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21600"/>
                    <a:pt x="1694" y="21600"/>
                    <a:pt x="5294" y="18000"/>
                  </a:cubicBezTo>
                  <a:cubicBezTo>
                    <a:pt x="8894" y="14400"/>
                    <a:pt x="1524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344977" y="3238500"/>
              <a:ext cx="13923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20"/>
                    <a:pt x="1783" y="3840"/>
                    <a:pt x="240" y="7440"/>
                  </a:cubicBezTo>
                  <a:cubicBezTo>
                    <a:pt x="-1303" y="11040"/>
                    <a:pt x="4868" y="163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358900" y="33528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993900" y="3155950"/>
              <a:ext cx="254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50"/>
                    <a:pt x="14400" y="9300"/>
                    <a:pt x="18000" y="12900"/>
                  </a:cubicBezTo>
                  <a:cubicBezTo>
                    <a:pt x="21600" y="16500"/>
                    <a:pt x="21600" y="190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841500" y="3130913"/>
              <a:ext cx="323850" cy="10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2965" y="16128"/>
                    <a:pt x="5929" y="11144"/>
                    <a:pt x="9176" y="7405"/>
                  </a:cubicBezTo>
                  <a:cubicBezTo>
                    <a:pt x="12424" y="3667"/>
                    <a:pt x="15953" y="1175"/>
                    <a:pt x="18071" y="344"/>
                  </a:cubicBezTo>
                  <a:cubicBezTo>
                    <a:pt x="20188" y="-487"/>
                    <a:pt x="20894" y="344"/>
                    <a:pt x="21600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117952" y="3416300"/>
              <a:ext cx="62094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155" fill="norm" stroke="1" extrusionOk="0">
                  <a:moveTo>
                    <a:pt x="7242" y="3161"/>
                  </a:moveTo>
                  <a:cubicBezTo>
                    <a:pt x="5151" y="5268"/>
                    <a:pt x="3061" y="7376"/>
                    <a:pt x="1667" y="9746"/>
                  </a:cubicBezTo>
                  <a:cubicBezTo>
                    <a:pt x="274" y="12117"/>
                    <a:pt x="-423" y="14751"/>
                    <a:pt x="274" y="17122"/>
                  </a:cubicBezTo>
                  <a:cubicBezTo>
                    <a:pt x="971" y="19493"/>
                    <a:pt x="3061" y="21600"/>
                    <a:pt x="6893" y="21073"/>
                  </a:cubicBezTo>
                  <a:cubicBezTo>
                    <a:pt x="10725" y="20546"/>
                    <a:pt x="16300" y="17385"/>
                    <a:pt x="18738" y="13434"/>
                  </a:cubicBezTo>
                  <a:cubicBezTo>
                    <a:pt x="21177" y="9483"/>
                    <a:pt x="20480" y="4741"/>
                    <a:pt x="19783" y="2371"/>
                  </a:cubicBezTo>
                  <a:cubicBezTo>
                    <a:pt x="19087" y="0"/>
                    <a:pt x="18390" y="0"/>
                    <a:pt x="176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247900" y="3289300"/>
              <a:ext cx="85461" cy="22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74" fill="norm" stroke="1" extrusionOk="0">
                  <a:moveTo>
                    <a:pt x="0" y="0"/>
                  </a:moveTo>
                  <a:cubicBezTo>
                    <a:pt x="1054" y="5854"/>
                    <a:pt x="2107" y="11708"/>
                    <a:pt x="2371" y="15140"/>
                  </a:cubicBezTo>
                  <a:cubicBezTo>
                    <a:pt x="2634" y="18572"/>
                    <a:pt x="2107" y="19581"/>
                    <a:pt x="1844" y="19581"/>
                  </a:cubicBezTo>
                  <a:cubicBezTo>
                    <a:pt x="1580" y="19581"/>
                    <a:pt x="1580" y="18572"/>
                    <a:pt x="2107" y="17563"/>
                  </a:cubicBezTo>
                  <a:cubicBezTo>
                    <a:pt x="2634" y="16553"/>
                    <a:pt x="3688" y="15544"/>
                    <a:pt x="5005" y="14535"/>
                  </a:cubicBezTo>
                  <a:cubicBezTo>
                    <a:pt x="6322" y="13525"/>
                    <a:pt x="7902" y="12516"/>
                    <a:pt x="10010" y="12112"/>
                  </a:cubicBezTo>
                  <a:cubicBezTo>
                    <a:pt x="12117" y="11708"/>
                    <a:pt x="14751" y="11910"/>
                    <a:pt x="16859" y="13021"/>
                  </a:cubicBezTo>
                  <a:cubicBezTo>
                    <a:pt x="18966" y="14131"/>
                    <a:pt x="20546" y="16150"/>
                    <a:pt x="21073" y="17664"/>
                  </a:cubicBezTo>
                  <a:cubicBezTo>
                    <a:pt x="21600" y="19178"/>
                    <a:pt x="21073" y="20187"/>
                    <a:pt x="19493" y="20793"/>
                  </a:cubicBezTo>
                  <a:cubicBezTo>
                    <a:pt x="17912" y="21398"/>
                    <a:pt x="15278" y="21600"/>
                    <a:pt x="12907" y="21398"/>
                  </a:cubicBezTo>
                  <a:cubicBezTo>
                    <a:pt x="10537" y="21196"/>
                    <a:pt x="8429" y="20591"/>
                    <a:pt x="8166" y="19480"/>
                  </a:cubicBezTo>
                  <a:cubicBezTo>
                    <a:pt x="7902" y="18370"/>
                    <a:pt x="9483" y="16755"/>
                    <a:pt x="11063" y="15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400300" y="3384550"/>
              <a:ext cx="71568" cy="12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223" fill="norm" stroke="1" extrusionOk="0">
                  <a:moveTo>
                    <a:pt x="12960" y="0"/>
                  </a:moveTo>
                  <a:cubicBezTo>
                    <a:pt x="9874" y="0"/>
                    <a:pt x="6789" y="0"/>
                    <a:pt x="4629" y="871"/>
                  </a:cubicBezTo>
                  <a:cubicBezTo>
                    <a:pt x="2469" y="1742"/>
                    <a:pt x="1234" y="3484"/>
                    <a:pt x="926" y="5226"/>
                  </a:cubicBezTo>
                  <a:cubicBezTo>
                    <a:pt x="617" y="6968"/>
                    <a:pt x="1234" y="8710"/>
                    <a:pt x="3086" y="9929"/>
                  </a:cubicBezTo>
                  <a:cubicBezTo>
                    <a:pt x="4937" y="11148"/>
                    <a:pt x="8023" y="11845"/>
                    <a:pt x="11109" y="12716"/>
                  </a:cubicBezTo>
                  <a:cubicBezTo>
                    <a:pt x="14194" y="13587"/>
                    <a:pt x="17280" y="14632"/>
                    <a:pt x="19131" y="16026"/>
                  </a:cubicBezTo>
                  <a:cubicBezTo>
                    <a:pt x="20983" y="17419"/>
                    <a:pt x="21600" y="19161"/>
                    <a:pt x="19749" y="20206"/>
                  </a:cubicBezTo>
                  <a:cubicBezTo>
                    <a:pt x="17897" y="21252"/>
                    <a:pt x="13577" y="21600"/>
                    <a:pt x="9874" y="20729"/>
                  </a:cubicBezTo>
                  <a:cubicBezTo>
                    <a:pt x="6171" y="19858"/>
                    <a:pt x="3086" y="17768"/>
                    <a:pt x="0" y="15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679700" y="3304893"/>
              <a:ext cx="1079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659" y="2735"/>
                    <a:pt x="9318" y="-1585"/>
                    <a:pt x="12918" y="575"/>
                  </a:cubicBezTo>
                  <a:cubicBezTo>
                    <a:pt x="16518" y="2735"/>
                    <a:pt x="1905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686050" y="3390899"/>
              <a:ext cx="1397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255" y="9257"/>
                    <a:pt x="8509" y="18514"/>
                    <a:pt x="12109" y="20057"/>
                  </a:cubicBezTo>
                  <a:cubicBezTo>
                    <a:pt x="15709" y="21600"/>
                    <a:pt x="18655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270250" y="3041650"/>
              <a:ext cx="63500" cy="45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0"/>
                  </a:moveTo>
                  <a:cubicBezTo>
                    <a:pt x="2160" y="2411"/>
                    <a:pt x="4320" y="4822"/>
                    <a:pt x="5760" y="7786"/>
                  </a:cubicBezTo>
                  <a:cubicBezTo>
                    <a:pt x="7200" y="10750"/>
                    <a:pt x="7920" y="14266"/>
                    <a:pt x="8640" y="16527"/>
                  </a:cubicBezTo>
                  <a:cubicBezTo>
                    <a:pt x="9360" y="18787"/>
                    <a:pt x="10080" y="19792"/>
                    <a:pt x="11880" y="20445"/>
                  </a:cubicBezTo>
                  <a:cubicBezTo>
                    <a:pt x="13680" y="21098"/>
                    <a:pt x="16560" y="21399"/>
                    <a:pt x="18360" y="21500"/>
                  </a:cubicBezTo>
                  <a:cubicBezTo>
                    <a:pt x="20160" y="21600"/>
                    <a:pt x="20880" y="21500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448050" y="3031843"/>
              <a:ext cx="2095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91" y="11375"/>
                    <a:pt x="11782" y="2735"/>
                    <a:pt x="15382" y="575"/>
                  </a:cubicBezTo>
                  <a:cubicBezTo>
                    <a:pt x="18982" y="-1585"/>
                    <a:pt x="202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4083050" y="32448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381500" y="2979092"/>
              <a:ext cx="2222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320" y="10932"/>
                    <a:pt x="8640" y="1332"/>
                    <a:pt x="12240" y="132"/>
                  </a:cubicBezTo>
                  <a:cubicBezTo>
                    <a:pt x="15840" y="-1068"/>
                    <a:pt x="1872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804833" y="2984985"/>
              <a:ext cx="43652" cy="40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08" fill="norm" stroke="1" extrusionOk="0">
                  <a:moveTo>
                    <a:pt x="16457" y="992"/>
                  </a:moveTo>
                  <a:cubicBezTo>
                    <a:pt x="16457" y="426"/>
                    <a:pt x="16457" y="-139"/>
                    <a:pt x="17486" y="31"/>
                  </a:cubicBezTo>
                  <a:cubicBezTo>
                    <a:pt x="18514" y="200"/>
                    <a:pt x="20571" y="1105"/>
                    <a:pt x="21086" y="3423"/>
                  </a:cubicBezTo>
                  <a:cubicBezTo>
                    <a:pt x="21600" y="5742"/>
                    <a:pt x="20571" y="9474"/>
                    <a:pt x="17486" y="12527"/>
                  </a:cubicBezTo>
                  <a:cubicBezTo>
                    <a:pt x="14400" y="15580"/>
                    <a:pt x="9257" y="17955"/>
                    <a:pt x="5657" y="19425"/>
                  </a:cubicBezTo>
                  <a:cubicBezTo>
                    <a:pt x="2057" y="20896"/>
                    <a:pt x="0" y="21461"/>
                    <a:pt x="0" y="21404"/>
                  </a:cubicBezTo>
                  <a:cubicBezTo>
                    <a:pt x="0" y="21348"/>
                    <a:pt x="2057" y="20669"/>
                    <a:pt x="4114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289549" y="32258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295900" y="3365500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911850" y="3054350"/>
              <a:ext cx="381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48"/>
                    <a:pt x="7200" y="5095"/>
                    <a:pt x="9600" y="8308"/>
                  </a:cubicBezTo>
                  <a:cubicBezTo>
                    <a:pt x="12000" y="11520"/>
                    <a:pt x="13200" y="15397"/>
                    <a:pt x="15000" y="17723"/>
                  </a:cubicBezTo>
                  <a:cubicBezTo>
                    <a:pt x="16800" y="20049"/>
                    <a:pt x="19200" y="208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045200" y="3117850"/>
              <a:ext cx="119706" cy="28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5" fill="norm" stroke="1" extrusionOk="0">
                  <a:moveTo>
                    <a:pt x="0" y="2418"/>
                  </a:moveTo>
                  <a:cubicBezTo>
                    <a:pt x="0" y="1612"/>
                    <a:pt x="0" y="806"/>
                    <a:pt x="1326" y="403"/>
                  </a:cubicBezTo>
                  <a:cubicBezTo>
                    <a:pt x="2653" y="0"/>
                    <a:pt x="5305" y="0"/>
                    <a:pt x="7579" y="0"/>
                  </a:cubicBezTo>
                  <a:cubicBezTo>
                    <a:pt x="9853" y="0"/>
                    <a:pt x="11747" y="0"/>
                    <a:pt x="13642" y="645"/>
                  </a:cubicBezTo>
                  <a:cubicBezTo>
                    <a:pt x="15537" y="1290"/>
                    <a:pt x="17432" y="2579"/>
                    <a:pt x="17053" y="3788"/>
                  </a:cubicBezTo>
                  <a:cubicBezTo>
                    <a:pt x="16674" y="4997"/>
                    <a:pt x="14021" y="6125"/>
                    <a:pt x="11558" y="7093"/>
                  </a:cubicBezTo>
                  <a:cubicBezTo>
                    <a:pt x="9095" y="8060"/>
                    <a:pt x="6821" y="8866"/>
                    <a:pt x="6632" y="9430"/>
                  </a:cubicBezTo>
                  <a:cubicBezTo>
                    <a:pt x="6442" y="9994"/>
                    <a:pt x="8337" y="10316"/>
                    <a:pt x="10800" y="11042"/>
                  </a:cubicBezTo>
                  <a:cubicBezTo>
                    <a:pt x="13263" y="11767"/>
                    <a:pt x="16295" y="12896"/>
                    <a:pt x="18379" y="14266"/>
                  </a:cubicBezTo>
                  <a:cubicBezTo>
                    <a:pt x="20463" y="15636"/>
                    <a:pt x="21600" y="17248"/>
                    <a:pt x="21411" y="18457"/>
                  </a:cubicBezTo>
                  <a:cubicBezTo>
                    <a:pt x="21221" y="19666"/>
                    <a:pt x="19705" y="20472"/>
                    <a:pt x="17811" y="20955"/>
                  </a:cubicBezTo>
                  <a:cubicBezTo>
                    <a:pt x="15916" y="21439"/>
                    <a:pt x="13642" y="21600"/>
                    <a:pt x="10989" y="21278"/>
                  </a:cubicBezTo>
                  <a:cubicBezTo>
                    <a:pt x="8337" y="20955"/>
                    <a:pt x="5305" y="20149"/>
                    <a:pt x="4168" y="19343"/>
                  </a:cubicBezTo>
                  <a:cubicBezTo>
                    <a:pt x="3032" y="18537"/>
                    <a:pt x="3789" y="17731"/>
                    <a:pt x="4547" y="1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349949" y="3279493"/>
              <a:ext cx="177852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04" fill="norm" stroke="1" extrusionOk="0">
                  <a:moveTo>
                    <a:pt x="768" y="21204"/>
                  </a:moveTo>
                  <a:cubicBezTo>
                    <a:pt x="260" y="15804"/>
                    <a:pt x="-248" y="10404"/>
                    <a:pt x="133" y="7704"/>
                  </a:cubicBezTo>
                  <a:cubicBezTo>
                    <a:pt x="514" y="5004"/>
                    <a:pt x="1785" y="5004"/>
                    <a:pt x="4707" y="3924"/>
                  </a:cubicBezTo>
                  <a:cubicBezTo>
                    <a:pt x="7630" y="2844"/>
                    <a:pt x="12204" y="684"/>
                    <a:pt x="15253" y="144"/>
                  </a:cubicBezTo>
                  <a:cubicBezTo>
                    <a:pt x="18303" y="-396"/>
                    <a:pt x="19827" y="684"/>
                    <a:pt x="21352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680200" y="3067992"/>
              <a:ext cx="152400" cy="30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21600" y="811"/>
                  </a:moveTo>
                  <a:cubicBezTo>
                    <a:pt x="20400" y="373"/>
                    <a:pt x="19200" y="-65"/>
                    <a:pt x="16350" y="8"/>
                  </a:cubicBezTo>
                  <a:cubicBezTo>
                    <a:pt x="13500" y="81"/>
                    <a:pt x="9000" y="665"/>
                    <a:pt x="6150" y="1176"/>
                  </a:cubicBezTo>
                  <a:cubicBezTo>
                    <a:pt x="3300" y="1686"/>
                    <a:pt x="2100" y="2124"/>
                    <a:pt x="1500" y="3073"/>
                  </a:cubicBezTo>
                  <a:cubicBezTo>
                    <a:pt x="900" y="4021"/>
                    <a:pt x="900" y="5481"/>
                    <a:pt x="1200" y="6576"/>
                  </a:cubicBezTo>
                  <a:cubicBezTo>
                    <a:pt x="1500" y="7670"/>
                    <a:pt x="2100" y="8400"/>
                    <a:pt x="3750" y="9057"/>
                  </a:cubicBezTo>
                  <a:cubicBezTo>
                    <a:pt x="5400" y="9713"/>
                    <a:pt x="8100" y="10297"/>
                    <a:pt x="10650" y="11246"/>
                  </a:cubicBezTo>
                  <a:cubicBezTo>
                    <a:pt x="13200" y="12194"/>
                    <a:pt x="15600" y="13508"/>
                    <a:pt x="16800" y="14894"/>
                  </a:cubicBezTo>
                  <a:cubicBezTo>
                    <a:pt x="18000" y="16281"/>
                    <a:pt x="18000" y="17740"/>
                    <a:pt x="17400" y="18762"/>
                  </a:cubicBezTo>
                  <a:cubicBezTo>
                    <a:pt x="16800" y="19784"/>
                    <a:pt x="15600" y="20367"/>
                    <a:pt x="13350" y="20805"/>
                  </a:cubicBezTo>
                  <a:cubicBezTo>
                    <a:pt x="11100" y="21243"/>
                    <a:pt x="7800" y="21535"/>
                    <a:pt x="5400" y="20951"/>
                  </a:cubicBezTo>
                  <a:cubicBezTo>
                    <a:pt x="3000" y="20367"/>
                    <a:pt x="1500" y="18908"/>
                    <a:pt x="0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946900" y="2926218"/>
              <a:ext cx="28851" cy="49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83" fill="norm" stroke="1" extrusionOk="0">
                  <a:moveTo>
                    <a:pt x="0" y="876"/>
                  </a:moveTo>
                  <a:cubicBezTo>
                    <a:pt x="3086" y="417"/>
                    <a:pt x="6171" y="-43"/>
                    <a:pt x="9257" y="3"/>
                  </a:cubicBezTo>
                  <a:cubicBezTo>
                    <a:pt x="12343" y="49"/>
                    <a:pt x="15429" y="600"/>
                    <a:pt x="17743" y="2485"/>
                  </a:cubicBezTo>
                  <a:cubicBezTo>
                    <a:pt x="20057" y="4369"/>
                    <a:pt x="21600" y="7586"/>
                    <a:pt x="20829" y="10803"/>
                  </a:cubicBezTo>
                  <a:cubicBezTo>
                    <a:pt x="20057" y="14020"/>
                    <a:pt x="16971" y="17237"/>
                    <a:pt x="14657" y="19075"/>
                  </a:cubicBezTo>
                  <a:cubicBezTo>
                    <a:pt x="12343" y="20914"/>
                    <a:pt x="10800" y="21373"/>
                    <a:pt x="9257" y="21465"/>
                  </a:cubicBezTo>
                  <a:cubicBezTo>
                    <a:pt x="7714" y="21557"/>
                    <a:pt x="6171" y="21281"/>
                    <a:pt x="4629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283450" y="314325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308850" y="32512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689850" y="3003541"/>
              <a:ext cx="209550" cy="29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738"/>
                  </a:moveTo>
                  <a:cubicBezTo>
                    <a:pt x="218" y="1978"/>
                    <a:pt x="436" y="1217"/>
                    <a:pt x="1855" y="685"/>
                  </a:cubicBezTo>
                  <a:cubicBezTo>
                    <a:pt x="3273" y="152"/>
                    <a:pt x="5891" y="-152"/>
                    <a:pt x="8182" y="76"/>
                  </a:cubicBezTo>
                  <a:cubicBezTo>
                    <a:pt x="10473" y="304"/>
                    <a:pt x="12436" y="1065"/>
                    <a:pt x="13200" y="2206"/>
                  </a:cubicBezTo>
                  <a:cubicBezTo>
                    <a:pt x="13964" y="3347"/>
                    <a:pt x="13527" y="4868"/>
                    <a:pt x="12109" y="7073"/>
                  </a:cubicBezTo>
                  <a:cubicBezTo>
                    <a:pt x="10691" y="9279"/>
                    <a:pt x="8291" y="12169"/>
                    <a:pt x="6327" y="14299"/>
                  </a:cubicBezTo>
                  <a:cubicBezTo>
                    <a:pt x="4364" y="16428"/>
                    <a:pt x="2836" y="17797"/>
                    <a:pt x="1964" y="18862"/>
                  </a:cubicBezTo>
                  <a:cubicBezTo>
                    <a:pt x="1091" y="19927"/>
                    <a:pt x="873" y="20687"/>
                    <a:pt x="1636" y="21068"/>
                  </a:cubicBezTo>
                  <a:cubicBezTo>
                    <a:pt x="2400" y="21448"/>
                    <a:pt x="4145" y="21448"/>
                    <a:pt x="7091" y="21296"/>
                  </a:cubicBezTo>
                  <a:cubicBezTo>
                    <a:pt x="10036" y="21144"/>
                    <a:pt x="14182" y="20840"/>
                    <a:pt x="16800" y="20840"/>
                  </a:cubicBezTo>
                  <a:cubicBezTo>
                    <a:pt x="19418" y="20840"/>
                    <a:pt x="20509" y="21144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0" y="4444999"/>
              <a:ext cx="117030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" y="20880"/>
                    <a:pt x="31" y="20160"/>
                    <a:pt x="80" y="19620"/>
                  </a:cubicBezTo>
                  <a:cubicBezTo>
                    <a:pt x="129" y="19080"/>
                    <a:pt x="211" y="18720"/>
                    <a:pt x="311" y="18270"/>
                  </a:cubicBezTo>
                  <a:cubicBezTo>
                    <a:pt x="410" y="17820"/>
                    <a:pt x="527" y="17280"/>
                    <a:pt x="662" y="16830"/>
                  </a:cubicBezTo>
                  <a:cubicBezTo>
                    <a:pt x="797" y="16380"/>
                    <a:pt x="949" y="16020"/>
                    <a:pt x="1092" y="15750"/>
                  </a:cubicBezTo>
                  <a:cubicBezTo>
                    <a:pt x="1235" y="15480"/>
                    <a:pt x="1367" y="15300"/>
                    <a:pt x="1508" y="15030"/>
                  </a:cubicBezTo>
                  <a:cubicBezTo>
                    <a:pt x="1649" y="14760"/>
                    <a:pt x="1797" y="14400"/>
                    <a:pt x="1938" y="14130"/>
                  </a:cubicBezTo>
                  <a:cubicBezTo>
                    <a:pt x="2078" y="13860"/>
                    <a:pt x="2211" y="13680"/>
                    <a:pt x="2356" y="13410"/>
                  </a:cubicBezTo>
                  <a:cubicBezTo>
                    <a:pt x="2500" y="13140"/>
                    <a:pt x="2657" y="12780"/>
                    <a:pt x="2801" y="12420"/>
                  </a:cubicBezTo>
                  <a:cubicBezTo>
                    <a:pt x="2946" y="12060"/>
                    <a:pt x="3078" y="11700"/>
                    <a:pt x="3219" y="11340"/>
                  </a:cubicBezTo>
                  <a:cubicBezTo>
                    <a:pt x="3360" y="10980"/>
                    <a:pt x="3508" y="10620"/>
                    <a:pt x="3661" y="10170"/>
                  </a:cubicBezTo>
                  <a:cubicBezTo>
                    <a:pt x="3813" y="9720"/>
                    <a:pt x="3969" y="9180"/>
                    <a:pt x="4129" y="8730"/>
                  </a:cubicBezTo>
                  <a:cubicBezTo>
                    <a:pt x="4290" y="8280"/>
                    <a:pt x="4454" y="7920"/>
                    <a:pt x="4620" y="7560"/>
                  </a:cubicBezTo>
                  <a:cubicBezTo>
                    <a:pt x="4786" y="7200"/>
                    <a:pt x="4954" y="6840"/>
                    <a:pt x="5096" y="6480"/>
                  </a:cubicBezTo>
                  <a:cubicBezTo>
                    <a:pt x="5239" y="6120"/>
                    <a:pt x="5356" y="5760"/>
                    <a:pt x="5475" y="5490"/>
                  </a:cubicBezTo>
                  <a:cubicBezTo>
                    <a:pt x="5594" y="5220"/>
                    <a:pt x="5715" y="5040"/>
                    <a:pt x="5839" y="4860"/>
                  </a:cubicBezTo>
                  <a:cubicBezTo>
                    <a:pt x="5962" y="4680"/>
                    <a:pt x="6087" y="4500"/>
                    <a:pt x="6214" y="4230"/>
                  </a:cubicBezTo>
                  <a:cubicBezTo>
                    <a:pt x="6341" y="3960"/>
                    <a:pt x="6469" y="3600"/>
                    <a:pt x="6600" y="3330"/>
                  </a:cubicBezTo>
                  <a:cubicBezTo>
                    <a:pt x="6731" y="3060"/>
                    <a:pt x="6864" y="2880"/>
                    <a:pt x="7003" y="2700"/>
                  </a:cubicBezTo>
                  <a:cubicBezTo>
                    <a:pt x="7141" y="2520"/>
                    <a:pt x="7286" y="2340"/>
                    <a:pt x="7425" y="2160"/>
                  </a:cubicBezTo>
                  <a:cubicBezTo>
                    <a:pt x="7563" y="1980"/>
                    <a:pt x="7696" y="1800"/>
                    <a:pt x="7839" y="1620"/>
                  </a:cubicBezTo>
                  <a:cubicBezTo>
                    <a:pt x="7981" y="1440"/>
                    <a:pt x="8134" y="1260"/>
                    <a:pt x="8278" y="1080"/>
                  </a:cubicBezTo>
                  <a:cubicBezTo>
                    <a:pt x="8423" y="900"/>
                    <a:pt x="8560" y="720"/>
                    <a:pt x="8704" y="630"/>
                  </a:cubicBezTo>
                  <a:cubicBezTo>
                    <a:pt x="8849" y="540"/>
                    <a:pt x="9001" y="540"/>
                    <a:pt x="9149" y="540"/>
                  </a:cubicBezTo>
                  <a:cubicBezTo>
                    <a:pt x="9298" y="540"/>
                    <a:pt x="9442" y="540"/>
                    <a:pt x="9589" y="450"/>
                  </a:cubicBezTo>
                  <a:cubicBezTo>
                    <a:pt x="9735" y="360"/>
                    <a:pt x="9884" y="180"/>
                    <a:pt x="10030" y="90"/>
                  </a:cubicBezTo>
                  <a:cubicBezTo>
                    <a:pt x="10177" y="0"/>
                    <a:pt x="10321" y="0"/>
                    <a:pt x="10468" y="0"/>
                  </a:cubicBezTo>
                  <a:cubicBezTo>
                    <a:pt x="10614" y="0"/>
                    <a:pt x="10763" y="0"/>
                    <a:pt x="10909" y="0"/>
                  </a:cubicBezTo>
                  <a:cubicBezTo>
                    <a:pt x="11056" y="0"/>
                    <a:pt x="11200" y="0"/>
                    <a:pt x="11349" y="0"/>
                  </a:cubicBezTo>
                  <a:cubicBezTo>
                    <a:pt x="11497" y="0"/>
                    <a:pt x="11650" y="0"/>
                    <a:pt x="11800" y="0"/>
                  </a:cubicBezTo>
                  <a:cubicBezTo>
                    <a:pt x="11951" y="0"/>
                    <a:pt x="12099" y="0"/>
                    <a:pt x="12251" y="0"/>
                  </a:cubicBezTo>
                  <a:cubicBezTo>
                    <a:pt x="12404" y="0"/>
                    <a:pt x="12560" y="0"/>
                    <a:pt x="12714" y="0"/>
                  </a:cubicBezTo>
                  <a:cubicBezTo>
                    <a:pt x="12869" y="0"/>
                    <a:pt x="13021" y="0"/>
                    <a:pt x="13177" y="0"/>
                  </a:cubicBezTo>
                  <a:cubicBezTo>
                    <a:pt x="13333" y="0"/>
                    <a:pt x="13494" y="0"/>
                    <a:pt x="13650" y="0"/>
                  </a:cubicBezTo>
                  <a:cubicBezTo>
                    <a:pt x="13806" y="0"/>
                    <a:pt x="13959" y="0"/>
                    <a:pt x="14115" y="0"/>
                  </a:cubicBezTo>
                  <a:cubicBezTo>
                    <a:pt x="14271" y="0"/>
                    <a:pt x="14431" y="0"/>
                    <a:pt x="14586" y="90"/>
                  </a:cubicBezTo>
                  <a:cubicBezTo>
                    <a:pt x="14740" y="180"/>
                    <a:pt x="14888" y="360"/>
                    <a:pt x="15041" y="540"/>
                  </a:cubicBezTo>
                  <a:cubicBezTo>
                    <a:pt x="15193" y="720"/>
                    <a:pt x="15349" y="900"/>
                    <a:pt x="15500" y="1080"/>
                  </a:cubicBezTo>
                  <a:cubicBezTo>
                    <a:pt x="15650" y="1260"/>
                    <a:pt x="15795" y="1440"/>
                    <a:pt x="15943" y="1620"/>
                  </a:cubicBezTo>
                  <a:cubicBezTo>
                    <a:pt x="16092" y="1800"/>
                    <a:pt x="16244" y="1980"/>
                    <a:pt x="16388" y="2160"/>
                  </a:cubicBezTo>
                  <a:cubicBezTo>
                    <a:pt x="16533" y="2340"/>
                    <a:pt x="16670" y="2520"/>
                    <a:pt x="16812" y="2700"/>
                  </a:cubicBezTo>
                  <a:cubicBezTo>
                    <a:pt x="16955" y="2880"/>
                    <a:pt x="17103" y="3060"/>
                    <a:pt x="17246" y="3150"/>
                  </a:cubicBezTo>
                  <a:cubicBezTo>
                    <a:pt x="17389" y="3240"/>
                    <a:pt x="17525" y="3240"/>
                    <a:pt x="17660" y="3330"/>
                  </a:cubicBezTo>
                  <a:cubicBezTo>
                    <a:pt x="17795" y="3420"/>
                    <a:pt x="17928" y="3600"/>
                    <a:pt x="18061" y="3780"/>
                  </a:cubicBezTo>
                  <a:cubicBezTo>
                    <a:pt x="18193" y="3960"/>
                    <a:pt x="18326" y="4140"/>
                    <a:pt x="18459" y="4230"/>
                  </a:cubicBezTo>
                  <a:cubicBezTo>
                    <a:pt x="18592" y="4320"/>
                    <a:pt x="18725" y="4320"/>
                    <a:pt x="18852" y="4410"/>
                  </a:cubicBezTo>
                  <a:cubicBezTo>
                    <a:pt x="18979" y="4500"/>
                    <a:pt x="19100" y="4680"/>
                    <a:pt x="19221" y="4770"/>
                  </a:cubicBezTo>
                  <a:cubicBezTo>
                    <a:pt x="19342" y="4860"/>
                    <a:pt x="19463" y="4860"/>
                    <a:pt x="19602" y="4950"/>
                  </a:cubicBezTo>
                  <a:cubicBezTo>
                    <a:pt x="19740" y="5040"/>
                    <a:pt x="19897" y="5220"/>
                    <a:pt x="20045" y="5310"/>
                  </a:cubicBezTo>
                  <a:cubicBezTo>
                    <a:pt x="20194" y="5400"/>
                    <a:pt x="20334" y="5400"/>
                    <a:pt x="20483" y="5580"/>
                  </a:cubicBezTo>
                  <a:cubicBezTo>
                    <a:pt x="20631" y="5760"/>
                    <a:pt x="20787" y="6120"/>
                    <a:pt x="20950" y="6480"/>
                  </a:cubicBezTo>
                  <a:cubicBezTo>
                    <a:pt x="21112" y="6840"/>
                    <a:pt x="21280" y="7200"/>
                    <a:pt x="21389" y="7470"/>
                  </a:cubicBezTo>
                  <a:cubicBezTo>
                    <a:pt x="21498" y="7740"/>
                    <a:pt x="21549" y="79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9850" y="5041900"/>
              <a:ext cx="124269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73"/>
                  </a:moveTo>
                  <a:cubicBezTo>
                    <a:pt x="121" y="18327"/>
                    <a:pt x="243" y="18982"/>
                    <a:pt x="379" y="19227"/>
                  </a:cubicBezTo>
                  <a:cubicBezTo>
                    <a:pt x="515" y="19473"/>
                    <a:pt x="666" y="19309"/>
                    <a:pt x="813" y="19064"/>
                  </a:cubicBezTo>
                  <a:cubicBezTo>
                    <a:pt x="960" y="18818"/>
                    <a:pt x="1104" y="18491"/>
                    <a:pt x="1247" y="18082"/>
                  </a:cubicBezTo>
                  <a:cubicBezTo>
                    <a:pt x="1391" y="17673"/>
                    <a:pt x="1534" y="17182"/>
                    <a:pt x="1668" y="16773"/>
                  </a:cubicBezTo>
                  <a:cubicBezTo>
                    <a:pt x="1803" y="16364"/>
                    <a:pt x="1928" y="16036"/>
                    <a:pt x="2057" y="15709"/>
                  </a:cubicBezTo>
                  <a:cubicBezTo>
                    <a:pt x="2185" y="15382"/>
                    <a:pt x="2318" y="15055"/>
                    <a:pt x="2458" y="14727"/>
                  </a:cubicBezTo>
                  <a:cubicBezTo>
                    <a:pt x="2597" y="14400"/>
                    <a:pt x="2745" y="14073"/>
                    <a:pt x="2895" y="13664"/>
                  </a:cubicBezTo>
                  <a:cubicBezTo>
                    <a:pt x="3046" y="13255"/>
                    <a:pt x="3201" y="12764"/>
                    <a:pt x="3331" y="12436"/>
                  </a:cubicBezTo>
                  <a:cubicBezTo>
                    <a:pt x="3462" y="12109"/>
                    <a:pt x="3569" y="11945"/>
                    <a:pt x="3681" y="11700"/>
                  </a:cubicBezTo>
                  <a:cubicBezTo>
                    <a:pt x="3793" y="11455"/>
                    <a:pt x="3911" y="11127"/>
                    <a:pt x="4034" y="10718"/>
                  </a:cubicBezTo>
                  <a:cubicBezTo>
                    <a:pt x="4157" y="10309"/>
                    <a:pt x="4286" y="9818"/>
                    <a:pt x="4415" y="9409"/>
                  </a:cubicBezTo>
                  <a:cubicBezTo>
                    <a:pt x="4544" y="9000"/>
                    <a:pt x="4672" y="8673"/>
                    <a:pt x="4799" y="8345"/>
                  </a:cubicBezTo>
                  <a:cubicBezTo>
                    <a:pt x="4926" y="8018"/>
                    <a:pt x="5051" y="7691"/>
                    <a:pt x="5186" y="7364"/>
                  </a:cubicBezTo>
                  <a:cubicBezTo>
                    <a:pt x="5320" y="7036"/>
                    <a:pt x="5463" y="6709"/>
                    <a:pt x="5603" y="6464"/>
                  </a:cubicBezTo>
                  <a:cubicBezTo>
                    <a:pt x="5743" y="6218"/>
                    <a:pt x="5879" y="6055"/>
                    <a:pt x="6023" y="5809"/>
                  </a:cubicBezTo>
                  <a:cubicBezTo>
                    <a:pt x="6166" y="5564"/>
                    <a:pt x="6317" y="5236"/>
                    <a:pt x="6466" y="4991"/>
                  </a:cubicBezTo>
                  <a:cubicBezTo>
                    <a:pt x="6615" y="4745"/>
                    <a:pt x="6762" y="4582"/>
                    <a:pt x="6913" y="4418"/>
                  </a:cubicBezTo>
                  <a:cubicBezTo>
                    <a:pt x="7064" y="4255"/>
                    <a:pt x="7218" y="4091"/>
                    <a:pt x="7375" y="3927"/>
                  </a:cubicBezTo>
                  <a:cubicBezTo>
                    <a:pt x="7531" y="3764"/>
                    <a:pt x="7689" y="3600"/>
                    <a:pt x="7851" y="3518"/>
                  </a:cubicBezTo>
                  <a:cubicBezTo>
                    <a:pt x="8013" y="3436"/>
                    <a:pt x="8179" y="3436"/>
                    <a:pt x="8342" y="3436"/>
                  </a:cubicBezTo>
                  <a:cubicBezTo>
                    <a:pt x="8506" y="3436"/>
                    <a:pt x="8668" y="3436"/>
                    <a:pt x="8797" y="3436"/>
                  </a:cubicBezTo>
                  <a:cubicBezTo>
                    <a:pt x="8925" y="3436"/>
                    <a:pt x="9021" y="3436"/>
                    <a:pt x="9106" y="3355"/>
                  </a:cubicBezTo>
                  <a:cubicBezTo>
                    <a:pt x="9190" y="3273"/>
                    <a:pt x="9264" y="3109"/>
                    <a:pt x="9345" y="3027"/>
                  </a:cubicBezTo>
                  <a:cubicBezTo>
                    <a:pt x="9426" y="2945"/>
                    <a:pt x="9514" y="2945"/>
                    <a:pt x="9601" y="2945"/>
                  </a:cubicBezTo>
                  <a:cubicBezTo>
                    <a:pt x="9687" y="2945"/>
                    <a:pt x="9772" y="2945"/>
                    <a:pt x="9895" y="2864"/>
                  </a:cubicBezTo>
                  <a:cubicBezTo>
                    <a:pt x="10018" y="2782"/>
                    <a:pt x="10180" y="2618"/>
                    <a:pt x="10305" y="2536"/>
                  </a:cubicBezTo>
                  <a:cubicBezTo>
                    <a:pt x="10430" y="2455"/>
                    <a:pt x="10519" y="2455"/>
                    <a:pt x="10601" y="2373"/>
                  </a:cubicBezTo>
                  <a:cubicBezTo>
                    <a:pt x="10684" y="2291"/>
                    <a:pt x="10761" y="2127"/>
                    <a:pt x="10846" y="2045"/>
                  </a:cubicBezTo>
                  <a:cubicBezTo>
                    <a:pt x="10931" y="1964"/>
                    <a:pt x="11023" y="1964"/>
                    <a:pt x="11109" y="1964"/>
                  </a:cubicBezTo>
                  <a:cubicBezTo>
                    <a:pt x="11196" y="1964"/>
                    <a:pt x="11276" y="1964"/>
                    <a:pt x="11363" y="1882"/>
                  </a:cubicBezTo>
                  <a:cubicBezTo>
                    <a:pt x="11449" y="1800"/>
                    <a:pt x="11541" y="1636"/>
                    <a:pt x="11626" y="1555"/>
                  </a:cubicBezTo>
                  <a:cubicBezTo>
                    <a:pt x="11711" y="1473"/>
                    <a:pt x="11788" y="1473"/>
                    <a:pt x="11876" y="1391"/>
                  </a:cubicBezTo>
                  <a:cubicBezTo>
                    <a:pt x="11964" y="1309"/>
                    <a:pt x="12064" y="1145"/>
                    <a:pt x="12152" y="1064"/>
                  </a:cubicBezTo>
                  <a:cubicBezTo>
                    <a:pt x="12240" y="982"/>
                    <a:pt x="12318" y="982"/>
                    <a:pt x="12402" y="900"/>
                  </a:cubicBezTo>
                  <a:cubicBezTo>
                    <a:pt x="12487" y="818"/>
                    <a:pt x="12579" y="655"/>
                    <a:pt x="12669" y="573"/>
                  </a:cubicBezTo>
                  <a:cubicBezTo>
                    <a:pt x="12759" y="491"/>
                    <a:pt x="12847" y="491"/>
                    <a:pt x="12934" y="491"/>
                  </a:cubicBezTo>
                  <a:cubicBezTo>
                    <a:pt x="13020" y="491"/>
                    <a:pt x="13105" y="491"/>
                    <a:pt x="13190" y="491"/>
                  </a:cubicBezTo>
                  <a:cubicBezTo>
                    <a:pt x="13274" y="491"/>
                    <a:pt x="13359" y="491"/>
                    <a:pt x="13451" y="409"/>
                  </a:cubicBezTo>
                  <a:cubicBezTo>
                    <a:pt x="13543" y="327"/>
                    <a:pt x="13642" y="164"/>
                    <a:pt x="13729" y="82"/>
                  </a:cubicBezTo>
                  <a:cubicBezTo>
                    <a:pt x="13815" y="0"/>
                    <a:pt x="13889" y="0"/>
                    <a:pt x="13971" y="0"/>
                  </a:cubicBezTo>
                  <a:cubicBezTo>
                    <a:pt x="14054" y="0"/>
                    <a:pt x="14146" y="0"/>
                    <a:pt x="14234" y="0"/>
                  </a:cubicBezTo>
                  <a:cubicBezTo>
                    <a:pt x="14323" y="0"/>
                    <a:pt x="14407" y="0"/>
                    <a:pt x="14494" y="82"/>
                  </a:cubicBezTo>
                  <a:cubicBezTo>
                    <a:pt x="14580" y="164"/>
                    <a:pt x="14669" y="327"/>
                    <a:pt x="14753" y="491"/>
                  </a:cubicBezTo>
                  <a:cubicBezTo>
                    <a:pt x="14838" y="655"/>
                    <a:pt x="14919" y="818"/>
                    <a:pt x="15009" y="982"/>
                  </a:cubicBezTo>
                  <a:cubicBezTo>
                    <a:pt x="15099" y="1145"/>
                    <a:pt x="15198" y="1309"/>
                    <a:pt x="15285" y="1473"/>
                  </a:cubicBezTo>
                  <a:cubicBezTo>
                    <a:pt x="15371" y="1636"/>
                    <a:pt x="15445" y="1800"/>
                    <a:pt x="15526" y="1964"/>
                  </a:cubicBezTo>
                  <a:cubicBezTo>
                    <a:pt x="15607" y="2127"/>
                    <a:pt x="15695" y="2291"/>
                    <a:pt x="15782" y="2455"/>
                  </a:cubicBezTo>
                  <a:cubicBezTo>
                    <a:pt x="15868" y="2618"/>
                    <a:pt x="15953" y="2782"/>
                    <a:pt x="16076" y="3109"/>
                  </a:cubicBezTo>
                  <a:cubicBezTo>
                    <a:pt x="16199" y="3436"/>
                    <a:pt x="16361" y="3927"/>
                    <a:pt x="16521" y="4418"/>
                  </a:cubicBezTo>
                  <a:cubicBezTo>
                    <a:pt x="16681" y="4909"/>
                    <a:pt x="16839" y="5400"/>
                    <a:pt x="16997" y="5891"/>
                  </a:cubicBezTo>
                  <a:cubicBezTo>
                    <a:pt x="17156" y="6382"/>
                    <a:pt x="17314" y="6873"/>
                    <a:pt x="17468" y="7364"/>
                  </a:cubicBezTo>
                  <a:cubicBezTo>
                    <a:pt x="17623" y="7855"/>
                    <a:pt x="17774" y="8345"/>
                    <a:pt x="17926" y="8755"/>
                  </a:cubicBezTo>
                  <a:cubicBezTo>
                    <a:pt x="18079" y="9164"/>
                    <a:pt x="18234" y="9491"/>
                    <a:pt x="18383" y="9818"/>
                  </a:cubicBezTo>
                  <a:cubicBezTo>
                    <a:pt x="18532" y="10145"/>
                    <a:pt x="18675" y="10473"/>
                    <a:pt x="18820" y="10800"/>
                  </a:cubicBezTo>
                  <a:cubicBezTo>
                    <a:pt x="18966" y="11127"/>
                    <a:pt x="19113" y="11455"/>
                    <a:pt x="19255" y="11782"/>
                  </a:cubicBezTo>
                  <a:cubicBezTo>
                    <a:pt x="19396" y="12109"/>
                    <a:pt x="19532" y="12436"/>
                    <a:pt x="19705" y="12927"/>
                  </a:cubicBezTo>
                  <a:cubicBezTo>
                    <a:pt x="19878" y="13418"/>
                    <a:pt x="20088" y="14073"/>
                    <a:pt x="20283" y="14645"/>
                  </a:cubicBezTo>
                  <a:cubicBezTo>
                    <a:pt x="20478" y="15218"/>
                    <a:pt x="20658" y="15709"/>
                    <a:pt x="20831" y="16364"/>
                  </a:cubicBezTo>
                  <a:cubicBezTo>
                    <a:pt x="21004" y="17018"/>
                    <a:pt x="21170" y="17836"/>
                    <a:pt x="21296" y="18736"/>
                  </a:cubicBezTo>
                  <a:cubicBezTo>
                    <a:pt x="21423" y="19636"/>
                    <a:pt x="21512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85750" y="4972050"/>
              <a:ext cx="444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560"/>
                    <a:pt x="4114" y="9120"/>
                    <a:pt x="7714" y="12720"/>
                  </a:cubicBezTo>
                  <a:cubicBezTo>
                    <a:pt x="11314" y="16320"/>
                    <a:pt x="16457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47650" y="4813770"/>
              <a:ext cx="74463" cy="3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099" fill="norm" stroke="1" extrusionOk="0">
                  <a:moveTo>
                    <a:pt x="14400" y="3530"/>
                  </a:moveTo>
                  <a:cubicBezTo>
                    <a:pt x="11400" y="2259"/>
                    <a:pt x="8400" y="989"/>
                    <a:pt x="6900" y="3530"/>
                  </a:cubicBezTo>
                  <a:cubicBezTo>
                    <a:pt x="5400" y="6071"/>
                    <a:pt x="5400" y="12424"/>
                    <a:pt x="8100" y="16236"/>
                  </a:cubicBezTo>
                  <a:cubicBezTo>
                    <a:pt x="10800" y="20047"/>
                    <a:pt x="16200" y="21318"/>
                    <a:pt x="18900" y="18777"/>
                  </a:cubicBezTo>
                  <a:cubicBezTo>
                    <a:pt x="21600" y="16236"/>
                    <a:pt x="21600" y="9883"/>
                    <a:pt x="20100" y="6071"/>
                  </a:cubicBezTo>
                  <a:cubicBezTo>
                    <a:pt x="18600" y="2259"/>
                    <a:pt x="15600" y="989"/>
                    <a:pt x="12600" y="353"/>
                  </a:cubicBezTo>
                  <a:cubicBezTo>
                    <a:pt x="9600" y="-282"/>
                    <a:pt x="6600" y="-282"/>
                    <a:pt x="4500" y="2259"/>
                  </a:cubicBezTo>
                  <a:cubicBezTo>
                    <a:pt x="2400" y="4800"/>
                    <a:pt x="1200" y="9883"/>
                    <a:pt x="0" y="14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30675" y="4641849"/>
              <a:ext cx="109896" cy="397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89" fill="norm" stroke="1" extrusionOk="0">
                  <a:moveTo>
                    <a:pt x="4809" y="0"/>
                  </a:moveTo>
                  <a:cubicBezTo>
                    <a:pt x="6846" y="402"/>
                    <a:pt x="8884" y="804"/>
                    <a:pt x="10310" y="1166"/>
                  </a:cubicBezTo>
                  <a:cubicBezTo>
                    <a:pt x="11737" y="1528"/>
                    <a:pt x="12552" y="1850"/>
                    <a:pt x="13163" y="2217"/>
                  </a:cubicBezTo>
                  <a:cubicBezTo>
                    <a:pt x="13775" y="2585"/>
                    <a:pt x="14182" y="2999"/>
                    <a:pt x="14182" y="3435"/>
                  </a:cubicBezTo>
                  <a:cubicBezTo>
                    <a:pt x="14182" y="3872"/>
                    <a:pt x="13775" y="4331"/>
                    <a:pt x="12960" y="4739"/>
                  </a:cubicBezTo>
                  <a:cubicBezTo>
                    <a:pt x="12144" y="5147"/>
                    <a:pt x="10922" y="5503"/>
                    <a:pt x="9699" y="5871"/>
                  </a:cubicBezTo>
                  <a:cubicBezTo>
                    <a:pt x="8476" y="6239"/>
                    <a:pt x="7254" y="6618"/>
                    <a:pt x="6031" y="7009"/>
                  </a:cubicBezTo>
                  <a:cubicBezTo>
                    <a:pt x="4809" y="7399"/>
                    <a:pt x="3586" y="7801"/>
                    <a:pt x="2771" y="8203"/>
                  </a:cubicBezTo>
                  <a:cubicBezTo>
                    <a:pt x="1956" y="8606"/>
                    <a:pt x="1548" y="9008"/>
                    <a:pt x="1141" y="9433"/>
                  </a:cubicBezTo>
                  <a:cubicBezTo>
                    <a:pt x="733" y="9858"/>
                    <a:pt x="326" y="10306"/>
                    <a:pt x="122" y="10748"/>
                  </a:cubicBezTo>
                  <a:cubicBezTo>
                    <a:pt x="-82" y="11191"/>
                    <a:pt x="-82" y="11627"/>
                    <a:pt x="529" y="12035"/>
                  </a:cubicBezTo>
                  <a:cubicBezTo>
                    <a:pt x="1141" y="12443"/>
                    <a:pt x="2363" y="12822"/>
                    <a:pt x="4197" y="13224"/>
                  </a:cubicBezTo>
                  <a:cubicBezTo>
                    <a:pt x="6031" y="13626"/>
                    <a:pt x="8476" y="14051"/>
                    <a:pt x="10514" y="14459"/>
                  </a:cubicBezTo>
                  <a:cubicBezTo>
                    <a:pt x="12552" y="14867"/>
                    <a:pt x="14182" y="15258"/>
                    <a:pt x="15405" y="15643"/>
                  </a:cubicBezTo>
                  <a:cubicBezTo>
                    <a:pt x="16627" y="16028"/>
                    <a:pt x="17443" y="16407"/>
                    <a:pt x="18258" y="16792"/>
                  </a:cubicBezTo>
                  <a:cubicBezTo>
                    <a:pt x="19073" y="17177"/>
                    <a:pt x="19888" y="17567"/>
                    <a:pt x="20499" y="17975"/>
                  </a:cubicBezTo>
                  <a:cubicBezTo>
                    <a:pt x="21110" y="18383"/>
                    <a:pt x="21518" y="18808"/>
                    <a:pt x="20703" y="19239"/>
                  </a:cubicBezTo>
                  <a:cubicBezTo>
                    <a:pt x="19888" y="19670"/>
                    <a:pt x="17850" y="20106"/>
                    <a:pt x="16220" y="20468"/>
                  </a:cubicBezTo>
                  <a:cubicBezTo>
                    <a:pt x="14590" y="20830"/>
                    <a:pt x="13367" y="21117"/>
                    <a:pt x="12756" y="21296"/>
                  </a:cubicBezTo>
                  <a:cubicBezTo>
                    <a:pt x="12144" y="21474"/>
                    <a:pt x="12144" y="21543"/>
                    <a:pt x="12144" y="21571"/>
                  </a:cubicBezTo>
                  <a:cubicBezTo>
                    <a:pt x="12144" y="21600"/>
                    <a:pt x="12144" y="21589"/>
                    <a:pt x="12144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17500" y="5549900"/>
              <a:ext cx="444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725"/>
                    <a:pt x="6171" y="9450"/>
                    <a:pt x="9771" y="13050"/>
                  </a:cubicBezTo>
                  <a:cubicBezTo>
                    <a:pt x="13371" y="16650"/>
                    <a:pt x="17486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79400" y="6027800"/>
              <a:ext cx="234950" cy="19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3234"/>
                  </a:moveTo>
                  <a:cubicBezTo>
                    <a:pt x="195" y="2097"/>
                    <a:pt x="389" y="960"/>
                    <a:pt x="1265" y="391"/>
                  </a:cubicBezTo>
                  <a:cubicBezTo>
                    <a:pt x="2141" y="-177"/>
                    <a:pt x="3697" y="-177"/>
                    <a:pt x="5157" y="732"/>
                  </a:cubicBezTo>
                  <a:cubicBezTo>
                    <a:pt x="6616" y="1642"/>
                    <a:pt x="7978" y="3461"/>
                    <a:pt x="8270" y="6076"/>
                  </a:cubicBezTo>
                  <a:cubicBezTo>
                    <a:pt x="8562" y="8690"/>
                    <a:pt x="7784" y="12101"/>
                    <a:pt x="7103" y="14375"/>
                  </a:cubicBezTo>
                  <a:cubicBezTo>
                    <a:pt x="6422" y="16648"/>
                    <a:pt x="5838" y="17785"/>
                    <a:pt x="5254" y="18808"/>
                  </a:cubicBezTo>
                  <a:cubicBezTo>
                    <a:pt x="4670" y="19831"/>
                    <a:pt x="4086" y="20741"/>
                    <a:pt x="4281" y="21082"/>
                  </a:cubicBezTo>
                  <a:cubicBezTo>
                    <a:pt x="4476" y="21423"/>
                    <a:pt x="5449" y="21196"/>
                    <a:pt x="7881" y="20514"/>
                  </a:cubicBezTo>
                  <a:cubicBezTo>
                    <a:pt x="10314" y="19831"/>
                    <a:pt x="14205" y="18695"/>
                    <a:pt x="16735" y="18695"/>
                  </a:cubicBezTo>
                  <a:cubicBezTo>
                    <a:pt x="19265" y="18695"/>
                    <a:pt x="20432" y="19831"/>
                    <a:pt x="21600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36550" y="653415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61950" y="6813550"/>
              <a:ext cx="190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68300" y="70866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87350" y="724535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73049" y="7785100"/>
              <a:ext cx="144802" cy="38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61" fill="norm" stroke="1" extrusionOk="0">
                  <a:moveTo>
                    <a:pt x="17341" y="0"/>
                  </a:moveTo>
                  <a:cubicBezTo>
                    <a:pt x="11865" y="2569"/>
                    <a:pt x="6389" y="5137"/>
                    <a:pt x="3347" y="7531"/>
                  </a:cubicBezTo>
                  <a:cubicBezTo>
                    <a:pt x="304" y="9924"/>
                    <a:pt x="-304" y="12143"/>
                    <a:pt x="152" y="14128"/>
                  </a:cubicBezTo>
                  <a:cubicBezTo>
                    <a:pt x="609" y="16112"/>
                    <a:pt x="2130" y="17864"/>
                    <a:pt x="3651" y="19031"/>
                  </a:cubicBezTo>
                  <a:cubicBezTo>
                    <a:pt x="5172" y="20199"/>
                    <a:pt x="6693" y="20783"/>
                    <a:pt x="8214" y="21133"/>
                  </a:cubicBezTo>
                  <a:cubicBezTo>
                    <a:pt x="9735" y="21483"/>
                    <a:pt x="11257" y="21600"/>
                    <a:pt x="13234" y="21250"/>
                  </a:cubicBezTo>
                  <a:cubicBezTo>
                    <a:pt x="15211" y="20899"/>
                    <a:pt x="17645" y="20082"/>
                    <a:pt x="19166" y="18915"/>
                  </a:cubicBezTo>
                  <a:cubicBezTo>
                    <a:pt x="20688" y="17747"/>
                    <a:pt x="21296" y="16229"/>
                    <a:pt x="20383" y="15120"/>
                  </a:cubicBezTo>
                  <a:cubicBezTo>
                    <a:pt x="19471" y="14011"/>
                    <a:pt x="17037" y="13310"/>
                    <a:pt x="13386" y="13135"/>
                  </a:cubicBezTo>
                  <a:cubicBezTo>
                    <a:pt x="9735" y="12960"/>
                    <a:pt x="4868" y="13310"/>
                    <a:pt x="0" y="13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705472" y="602699"/>
              <a:ext cx="166782" cy="37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34" fill="norm" stroke="1" extrusionOk="0">
                  <a:moveTo>
                    <a:pt x="342" y="3991"/>
                  </a:moveTo>
                  <a:cubicBezTo>
                    <a:pt x="72" y="6031"/>
                    <a:pt x="-198" y="8071"/>
                    <a:pt x="207" y="10651"/>
                  </a:cubicBezTo>
                  <a:cubicBezTo>
                    <a:pt x="612" y="13231"/>
                    <a:pt x="1692" y="16351"/>
                    <a:pt x="2367" y="18391"/>
                  </a:cubicBezTo>
                  <a:cubicBezTo>
                    <a:pt x="3042" y="20431"/>
                    <a:pt x="3312" y="21391"/>
                    <a:pt x="3447" y="21331"/>
                  </a:cubicBezTo>
                  <a:cubicBezTo>
                    <a:pt x="3582" y="21271"/>
                    <a:pt x="3582" y="20191"/>
                    <a:pt x="3447" y="17371"/>
                  </a:cubicBezTo>
                  <a:cubicBezTo>
                    <a:pt x="3312" y="14551"/>
                    <a:pt x="3042" y="9991"/>
                    <a:pt x="2907" y="7291"/>
                  </a:cubicBezTo>
                  <a:cubicBezTo>
                    <a:pt x="2772" y="4591"/>
                    <a:pt x="2772" y="3751"/>
                    <a:pt x="2772" y="2791"/>
                  </a:cubicBezTo>
                  <a:cubicBezTo>
                    <a:pt x="2772" y="1831"/>
                    <a:pt x="2772" y="751"/>
                    <a:pt x="3447" y="271"/>
                  </a:cubicBezTo>
                  <a:cubicBezTo>
                    <a:pt x="4122" y="-209"/>
                    <a:pt x="5472" y="-89"/>
                    <a:pt x="8037" y="931"/>
                  </a:cubicBezTo>
                  <a:cubicBezTo>
                    <a:pt x="10602" y="1951"/>
                    <a:pt x="14382" y="3871"/>
                    <a:pt x="17082" y="6271"/>
                  </a:cubicBezTo>
                  <a:cubicBezTo>
                    <a:pt x="19782" y="8671"/>
                    <a:pt x="21402" y="11551"/>
                    <a:pt x="21267" y="13651"/>
                  </a:cubicBezTo>
                  <a:cubicBezTo>
                    <a:pt x="21132" y="15751"/>
                    <a:pt x="19242" y="17071"/>
                    <a:pt x="16947" y="17971"/>
                  </a:cubicBezTo>
                  <a:cubicBezTo>
                    <a:pt x="14652" y="18871"/>
                    <a:pt x="11952" y="19351"/>
                    <a:pt x="9387" y="19591"/>
                  </a:cubicBezTo>
                  <a:cubicBezTo>
                    <a:pt x="6822" y="19831"/>
                    <a:pt x="4392" y="19831"/>
                    <a:pt x="3717" y="19891"/>
                  </a:cubicBezTo>
                  <a:cubicBezTo>
                    <a:pt x="3042" y="19951"/>
                    <a:pt x="4122" y="20071"/>
                    <a:pt x="5202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949450" y="901700"/>
              <a:ext cx="254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7319105" y="542158"/>
              <a:ext cx="127563" cy="35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61" fill="norm" stroke="1" extrusionOk="0">
                  <a:moveTo>
                    <a:pt x="5629" y="2494"/>
                  </a:moveTo>
                  <a:cubicBezTo>
                    <a:pt x="5280" y="1490"/>
                    <a:pt x="4932" y="485"/>
                    <a:pt x="4758" y="422"/>
                  </a:cubicBezTo>
                  <a:cubicBezTo>
                    <a:pt x="4583" y="359"/>
                    <a:pt x="4583" y="1238"/>
                    <a:pt x="4409" y="4001"/>
                  </a:cubicBezTo>
                  <a:cubicBezTo>
                    <a:pt x="4235" y="6764"/>
                    <a:pt x="3887" y="11410"/>
                    <a:pt x="3538" y="14424"/>
                  </a:cubicBezTo>
                  <a:cubicBezTo>
                    <a:pt x="3190" y="17438"/>
                    <a:pt x="2841" y="18820"/>
                    <a:pt x="2319" y="19824"/>
                  </a:cubicBezTo>
                  <a:cubicBezTo>
                    <a:pt x="1796" y="20829"/>
                    <a:pt x="1100" y="21457"/>
                    <a:pt x="751" y="21206"/>
                  </a:cubicBezTo>
                  <a:cubicBezTo>
                    <a:pt x="403" y="20955"/>
                    <a:pt x="403" y="19824"/>
                    <a:pt x="1274" y="17376"/>
                  </a:cubicBezTo>
                  <a:cubicBezTo>
                    <a:pt x="2145" y="14927"/>
                    <a:pt x="3887" y="11159"/>
                    <a:pt x="5454" y="8145"/>
                  </a:cubicBezTo>
                  <a:cubicBezTo>
                    <a:pt x="7022" y="5131"/>
                    <a:pt x="8416" y="2871"/>
                    <a:pt x="9809" y="1552"/>
                  </a:cubicBezTo>
                  <a:cubicBezTo>
                    <a:pt x="11203" y="234"/>
                    <a:pt x="12596" y="-143"/>
                    <a:pt x="13816" y="45"/>
                  </a:cubicBezTo>
                  <a:cubicBezTo>
                    <a:pt x="15035" y="234"/>
                    <a:pt x="16080" y="987"/>
                    <a:pt x="17648" y="3248"/>
                  </a:cubicBezTo>
                  <a:cubicBezTo>
                    <a:pt x="19216" y="5508"/>
                    <a:pt x="21306" y="9276"/>
                    <a:pt x="20958" y="12164"/>
                  </a:cubicBezTo>
                  <a:cubicBezTo>
                    <a:pt x="20609" y="15052"/>
                    <a:pt x="17822" y="17062"/>
                    <a:pt x="14687" y="18255"/>
                  </a:cubicBezTo>
                  <a:cubicBezTo>
                    <a:pt x="11551" y="19448"/>
                    <a:pt x="8067" y="19824"/>
                    <a:pt x="5454" y="20013"/>
                  </a:cubicBezTo>
                  <a:cubicBezTo>
                    <a:pt x="2841" y="20201"/>
                    <a:pt x="1100" y="20201"/>
                    <a:pt x="403" y="19887"/>
                  </a:cubicBezTo>
                  <a:cubicBezTo>
                    <a:pt x="-294" y="19573"/>
                    <a:pt x="54" y="18945"/>
                    <a:pt x="403" y="1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454900" y="829647"/>
              <a:ext cx="127000" cy="16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3658"/>
                  </a:moveTo>
                  <a:cubicBezTo>
                    <a:pt x="360" y="2256"/>
                    <a:pt x="720" y="853"/>
                    <a:pt x="2160" y="292"/>
                  </a:cubicBezTo>
                  <a:cubicBezTo>
                    <a:pt x="3600" y="-269"/>
                    <a:pt x="6120" y="12"/>
                    <a:pt x="7920" y="853"/>
                  </a:cubicBezTo>
                  <a:cubicBezTo>
                    <a:pt x="9720" y="1695"/>
                    <a:pt x="10800" y="3097"/>
                    <a:pt x="10080" y="5902"/>
                  </a:cubicBezTo>
                  <a:cubicBezTo>
                    <a:pt x="9360" y="8708"/>
                    <a:pt x="6840" y="12915"/>
                    <a:pt x="5040" y="15721"/>
                  </a:cubicBezTo>
                  <a:cubicBezTo>
                    <a:pt x="3240" y="18526"/>
                    <a:pt x="2160" y="19928"/>
                    <a:pt x="3060" y="20630"/>
                  </a:cubicBezTo>
                  <a:cubicBezTo>
                    <a:pt x="3960" y="21331"/>
                    <a:pt x="6840" y="21331"/>
                    <a:pt x="10260" y="21050"/>
                  </a:cubicBezTo>
                  <a:cubicBezTo>
                    <a:pt x="13680" y="20770"/>
                    <a:pt x="17640" y="20209"/>
                    <a:pt x="21600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524250" y="3151616"/>
              <a:ext cx="110392" cy="27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70" fill="norm" stroke="1" extrusionOk="0">
                  <a:moveTo>
                    <a:pt x="0" y="6666"/>
                  </a:moveTo>
                  <a:cubicBezTo>
                    <a:pt x="815" y="9752"/>
                    <a:pt x="1630" y="12837"/>
                    <a:pt x="2038" y="15030"/>
                  </a:cubicBezTo>
                  <a:cubicBezTo>
                    <a:pt x="2445" y="17222"/>
                    <a:pt x="2445" y="18522"/>
                    <a:pt x="2649" y="19577"/>
                  </a:cubicBezTo>
                  <a:cubicBezTo>
                    <a:pt x="2853" y="20633"/>
                    <a:pt x="3260" y="21445"/>
                    <a:pt x="3464" y="21364"/>
                  </a:cubicBezTo>
                  <a:cubicBezTo>
                    <a:pt x="3668" y="21283"/>
                    <a:pt x="3668" y="20308"/>
                    <a:pt x="3668" y="17060"/>
                  </a:cubicBezTo>
                  <a:cubicBezTo>
                    <a:pt x="3668" y="13812"/>
                    <a:pt x="3668" y="8290"/>
                    <a:pt x="3668" y="5042"/>
                  </a:cubicBezTo>
                  <a:cubicBezTo>
                    <a:pt x="3668" y="1794"/>
                    <a:pt x="3668" y="819"/>
                    <a:pt x="4687" y="332"/>
                  </a:cubicBezTo>
                  <a:cubicBezTo>
                    <a:pt x="5706" y="-155"/>
                    <a:pt x="7743" y="-155"/>
                    <a:pt x="10189" y="657"/>
                  </a:cubicBezTo>
                  <a:cubicBezTo>
                    <a:pt x="12634" y="1469"/>
                    <a:pt x="15487" y="3093"/>
                    <a:pt x="17728" y="5773"/>
                  </a:cubicBezTo>
                  <a:cubicBezTo>
                    <a:pt x="19970" y="8453"/>
                    <a:pt x="21600" y="12188"/>
                    <a:pt x="21192" y="14786"/>
                  </a:cubicBezTo>
                  <a:cubicBezTo>
                    <a:pt x="20785" y="17385"/>
                    <a:pt x="18340" y="18847"/>
                    <a:pt x="16098" y="19577"/>
                  </a:cubicBezTo>
                  <a:cubicBezTo>
                    <a:pt x="13857" y="20308"/>
                    <a:pt x="11819" y="20308"/>
                    <a:pt x="9374" y="19821"/>
                  </a:cubicBezTo>
                  <a:cubicBezTo>
                    <a:pt x="6928" y="19334"/>
                    <a:pt x="4075" y="18359"/>
                    <a:pt x="3668" y="18116"/>
                  </a:cubicBezTo>
                  <a:cubicBezTo>
                    <a:pt x="3260" y="17872"/>
                    <a:pt x="5298" y="18359"/>
                    <a:pt x="7336" y="18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683000" y="3397250"/>
              <a:ext cx="254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445000" y="3091230"/>
              <a:ext cx="138328" cy="28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83" fill="norm" stroke="1" extrusionOk="0">
                  <a:moveTo>
                    <a:pt x="1964" y="2929"/>
                  </a:moveTo>
                  <a:cubicBezTo>
                    <a:pt x="2618" y="7974"/>
                    <a:pt x="3273" y="13019"/>
                    <a:pt x="3764" y="16251"/>
                  </a:cubicBezTo>
                  <a:cubicBezTo>
                    <a:pt x="4255" y="19483"/>
                    <a:pt x="4582" y="20902"/>
                    <a:pt x="4582" y="21218"/>
                  </a:cubicBezTo>
                  <a:cubicBezTo>
                    <a:pt x="4582" y="21533"/>
                    <a:pt x="4255" y="20745"/>
                    <a:pt x="4091" y="17986"/>
                  </a:cubicBezTo>
                  <a:cubicBezTo>
                    <a:pt x="3927" y="15226"/>
                    <a:pt x="3927" y="10497"/>
                    <a:pt x="3927" y="7659"/>
                  </a:cubicBezTo>
                  <a:cubicBezTo>
                    <a:pt x="3927" y="4821"/>
                    <a:pt x="3927" y="3875"/>
                    <a:pt x="4091" y="3007"/>
                  </a:cubicBezTo>
                  <a:cubicBezTo>
                    <a:pt x="4255" y="2140"/>
                    <a:pt x="4582" y="1352"/>
                    <a:pt x="5727" y="800"/>
                  </a:cubicBezTo>
                  <a:cubicBezTo>
                    <a:pt x="6873" y="248"/>
                    <a:pt x="8836" y="-67"/>
                    <a:pt x="10473" y="12"/>
                  </a:cubicBezTo>
                  <a:cubicBezTo>
                    <a:pt x="12109" y="91"/>
                    <a:pt x="13418" y="564"/>
                    <a:pt x="15218" y="2456"/>
                  </a:cubicBezTo>
                  <a:cubicBezTo>
                    <a:pt x="17018" y="4348"/>
                    <a:pt x="19309" y="7659"/>
                    <a:pt x="20455" y="10181"/>
                  </a:cubicBezTo>
                  <a:cubicBezTo>
                    <a:pt x="21600" y="12704"/>
                    <a:pt x="21600" y="14438"/>
                    <a:pt x="20945" y="15621"/>
                  </a:cubicBezTo>
                  <a:cubicBezTo>
                    <a:pt x="20291" y="16803"/>
                    <a:pt x="18982" y="17434"/>
                    <a:pt x="15382" y="17907"/>
                  </a:cubicBezTo>
                  <a:cubicBezTo>
                    <a:pt x="11782" y="18380"/>
                    <a:pt x="5891" y="18695"/>
                    <a:pt x="0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616450" y="3301436"/>
              <a:ext cx="139700" cy="14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008"/>
                  </a:moveTo>
                  <a:cubicBezTo>
                    <a:pt x="1636" y="391"/>
                    <a:pt x="3273" y="-226"/>
                    <a:pt x="4745" y="83"/>
                  </a:cubicBezTo>
                  <a:cubicBezTo>
                    <a:pt x="6218" y="391"/>
                    <a:pt x="7527" y="1625"/>
                    <a:pt x="8018" y="3940"/>
                  </a:cubicBezTo>
                  <a:cubicBezTo>
                    <a:pt x="8509" y="6254"/>
                    <a:pt x="8182" y="9648"/>
                    <a:pt x="7364" y="11963"/>
                  </a:cubicBezTo>
                  <a:cubicBezTo>
                    <a:pt x="6545" y="14277"/>
                    <a:pt x="5236" y="15511"/>
                    <a:pt x="4091" y="16900"/>
                  </a:cubicBezTo>
                  <a:cubicBezTo>
                    <a:pt x="2945" y="18288"/>
                    <a:pt x="1964" y="19831"/>
                    <a:pt x="2782" y="20603"/>
                  </a:cubicBezTo>
                  <a:cubicBezTo>
                    <a:pt x="3600" y="21374"/>
                    <a:pt x="6218" y="21374"/>
                    <a:pt x="9655" y="20603"/>
                  </a:cubicBezTo>
                  <a:cubicBezTo>
                    <a:pt x="13091" y="19831"/>
                    <a:pt x="17345" y="18288"/>
                    <a:pt x="21600" y="16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213320" y="4728040"/>
              <a:ext cx="169817" cy="4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68" fill="norm" stroke="1" extrusionOk="0">
                  <a:moveTo>
                    <a:pt x="1503" y="8076"/>
                  </a:moveTo>
                  <a:cubicBezTo>
                    <a:pt x="1764" y="10170"/>
                    <a:pt x="2024" y="12264"/>
                    <a:pt x="2414" y="14192"/>
                  </a:cubicBezTo>
                  <a:cubicBezTo>
                    <a:pt x="2805" y="16121"/>
                    <a:pt x="3325" y="17884"/>
                    <a:pt x="3585" y="19207"/>
                  </a:cubicBezTo>
                  <a:cubicBezTo>
                    <a:pt x="3846" y="20529"/>
                    <a:pt x="3846" y="21411"/>
                    <a:pt x="3715" y="21466"/>
                  </a:cubicBezTo>
                  <a:cubicBezTo>
                    <a:pt x="3585" y="21521"/>
                    <a:pt x="3325" y="20750"/>
                    <a:pt x="2675" y="18490"/>
                  </a:cubicBezTo>
                  <a:cubicBezTo>
                    <a:pt x="2024" y="16231"/>
                    <a:pt x="983" y="12484"/>
                    <a:pt x="462" y="9619"/>
                  </a:cubicBezTo>
                  <a:cubicBezTo>
                    <a:pt x="-58" y="6754"/>
                    <a:pt x="-58" y="4770"/>
                    <a:pt x="72" y="3448"/>
                  </a:cubicBezTo>
                  <a:cubicBezTo>
                    <a:pt x="202" y="2125"/>
                    <a:pt x="462" y="1464"/>
                    <a:pt x="1113" y="968"/>
                  </a:cubicBezTo>
                  <a:cubicBezTo>
                    <a:pt x="1764" y="472"/>
                    <a:pt x="2805" y="141"/>
                    <a:pt x="3976" y="31"/>
                  </a:cubicBezTo>
                  <a:cubicBezTo>
                    <a:pt x="5147" y="-79"/>
                    <a:pt x="6448" y="31"/>
                    <a:pt x="9441" y="1629"/>
                  </a:cubicBezTo>
                  <a:cubicBezTo>
                    <a:pt x="12434" y="3227"/>
                    <a:pt x="17118" y="6313"/>
                    <a:pt x="19330" y="9068"/>
                  </a:cubicBezTo>
                  <a:cubicBezTo>
                    <a:pt x="21542" y="11823"/>
                    <a:pt x="21282" y="14248"/>
                    <a:pt x="19200" y="16176"/>
                  </a:cubicBezTo>
                  <a:cubicBezTo>
                    <a:pt x="17118" y="18105"/>
                    <a:pt x="13214" y="19537"/>
                    <a:pt x="10612" y="20254"/>
                  </a:cubicBezTo>
                  <a:cubicBezTo>
                    <a:pt x="8009" y="20970"/>
                    <a:pt x="6708" y="20970"/>
                    <a:pt x="5407" y="20915"/>
                  </a:cubicBezTo>
                  <a:cubicBezTo>
                    <a:pt x="4106" y="20860"/>
                    <a:pt x="2805" y="20750"/>
                    <a:pt x="2805" y="20584"/>
                  </a:cubicBezTo>
                  <a:cubicBezTo>
                    <a:pt x="2805" y="20419"/>
                    <a:pt x="4106" y="20199"/>
                    <a:pt x="5407" y="20033"/>
                  </a:cubicBezTo>
                  <a:cubicBezTo>
                    <a:pt x="6708" y="19868"/>
                    <a:pt x="8009" y="19758"/>
                    <a:pt x="9311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466850" y="5022850"/>
              <a:ext cx="190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498599" y="471169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483783" y="4626705"/>
              <a:ext cx="25401" cy="3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8" h="20526" fill="norm" stroke="1" extrusionOk="0">
                  <a:moveTo>
                    <a:pt x="11630" y="20526"/>
                  </a:moveTo>
                  <a:cubicBezTo>
                    <a:pt x="6646" y="15444"/>
                    <a:pt x="1661" y="10361"/>
                    <a:pt x="4984" y="7185"/>
                  </a:cubicBezTo>
                  <a:cubicBezTo>
                    <a:pt x="8307" y="4008"/>
                    <a:pt x="19938" y="2738"/>
                    <a:pt x="19938" y="1467"/>
                  </a:cubicBezTo>
                  <a:cubicBezTo>
                    <a:pt x="19938" y="197"/>
                    <a:pt x="8307" y="-1074"/>
                    <a:pt x="3323" y="1467"/>
                  </a:cubicBezTo>
                  <a:cubicBezTo>
                    <a:pt x="-1662" y="4008"/>
                    <a:pt x="0" y="10361"/>
                    <a:pt x="1661" y="16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462575" y="4565650"/>
              <a:ext cx="252320" cy="412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8744" y="0"/>
                  </a:moveTo>
                  <a:cubicBezTo>
                    <a:pt x="9644" y="322"/>
                    <a:pt x="10544" y="643"/>
                    <a:pt x="11534" y="943"/>
                  </a:cubicBezTo>
                  <a:cubicBezTo>
                    <a:pt x="12524" y="1243"/>
                    <a:pt x="13604" y="1520"/>
                    <a:pt x="14954" y="1825"/>
                  </a:cubicBezTo>
                  <a:cubicBezTo>
                    <a:pt x="16304" y="2130"/>
                    <a:pt x="17924" y="2463"/>
                    <a:pt x="19004" y="2823"/>
                  </a:cubicBezTo>
                  <a:cubicBezTo>
                    <a:pt x="20084" y="3184"/>
                    <a:pt x="20624" y="3572"/>
                    <a:pt x="20984" y="3961"/>
                  </a:cubicBezTo>
                  <a:cubicBezTo>
                    <a:pt x="21344" y="4349"/>
                    <a:pt x="21524" y="4737"/>
                    <a:pt x="21434" y="5148"/>
                  </a:cubicBezTo>
                  <a:cubicBezTo>
                    <a:pt x="21344" y="5558"/>
                    <a:pt x="20984" y="5991"/>
                    <a:pt x="20444" y="6412"/>
                  </a:cubicBezTo>
                  <a:cubicBezTo>
                    <a:pt x="19904" y="6834"/>
                    <a:pt x="19184" y="7244"/>
                    <a:pt x="18374" y="7677"/>
                  </a:cubicBezTo>
                  <a:cubicBezTo>
                    <a:pt x="17564" y="8110"/>
                    <a:pt x="16664" y="8565"/>
                    <a:pt x="15764" y="9031"/>
                  </a:cubicBezTo>
                  <a:cubicBezTo>
                    <a:pt x="14864" y="9496"/>
                    <a:pt x="13964" y="9973"/>
                    <a:pt x="13154" y="10412"/>
                  </a:cubicBezTo>
                  <a:cubicBezTo>
                    <a:pt x="12344" y="10850"/>
                    <a:pt x="11624" y="11249"/>
                    <a:pt x="10904" y="11665"/>
                  </a:cubicBezTo>
                  <a:cubicBezTo>
                    <a:pt x="10184" y="12081"/>
                    <a:pt x="9464" y="12514"/>
                    <a:pt x="8744" y="12947"/>
                  </a:cubicBezTo>
                  <a:cubicBezTo>
                    <a:pt x="8024" y="13379"/>
                    <a:pt x="7304" y="13812"/>
                    <a:pt x="6584" y="14239"/>
                  </a:cubicBezTo>
                  <a:cubicBezTo>
                    <a:pt x="5864" y="14666"/>
                    <a:pt x="5144" y="15088"/>
                    <a:pt x="4604" y="15504"/>
                  </a:cubicBezTo>
                  <a:cubicBezTo>
                    <a:pt x="4064" y="15920"/>
                    <a:pt x="3704" y="16330"/>
                    <a:pt x="3344" y="16741"/>
                  </a:cubicBezTo>
                  <a:cubicBezTo>
                    <a:pt x="2984" y="17151"/>
                    <a:pt x="2624" y="17562"/>
                    <a:pt x="2264" y="17989"/>
                  </a:cubicBezTo>
                  <a:cubicBezTo>
                    <a:pt x="1904" y="18416"/>
                    <a:pt x="1544" y="18860"/>
                    <a:pt x="1274" y="19298"/>
                  </a:cubicBezTo>
                  <a:cubicBezTo>
                    <a:pt x="1004" y="19736"/>
                    <a:pt x="824" y="20169"/>
                    <a:pt x="554" y="20513"/>
                  </a:cubicBezTo>
                  <a:cubicBezTo>
                    <a:pt x="284" y="20857"/>
                    <a:pt x="-76" y="21112"/>
                    <a:pt x="14" y="21278"/>
                  </a:cubicBezTo>
                  <a:cubicBezTo>
                    <a:pt x="104" y="21445"/>
                    <a:pt x="644" y="21522"/>
                    <a:pt x="1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006635" y="4700452"/>
              <a:ext cx="152811" cy="34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50" fill="norm" stroke="1" extrusionOk="0">
                  <a:moveTo>
                    <a:pt x="3036" y="1082"/>
                  </a:moveTo>
                  <a:cubicBezTo>
                    <a:pt x="3324" y="5116"/>
                    <a:pt x="3612" y="9150"/>
                    <a:pt x="3756" y="12338"/>
                  </a:cubicBezTo>
                  <a:cubicBezTo>
                    <a:pt x="3900" y="15525"/>
                    <a:pt x="3900" y="17868"/>
                    <a:pt x="3756" y="19364"/>
                  </a:cubicBezTo>
                  <a:cubicBezTo>
                    <a:pt x="3612" y="20860"/>
                    <a:pt x="3324" y="21511"/>
                    <a:pt x="2892" y="21446"/>
                  </a:cubicBezTo>
                  <a:cubicBezTo>
                    <a:pt x="2460" y="21381"/>
                    <a:pt x="1884" y="20600"/>
                    <a:pt x="1452" y="18388"/>
                  </a:cubicBezTo>
                  <a:cubicBezTo>
                    <a:pt x="1020" y="16176"/>
                    <a:pt x="732" y="12533"/>
                    <a:pt x="1020" y="9475"/>
                  </a:cubicBezTo>
                  <a:cubicBezTo>
                    <a:pt x="1308" y="6417"/>
                    <a:pt x="2172" y="3945"/>
                    <a:pt x="3036" y="2448"/>
                  </a:cubicBezTo>
                  <a:cubicBezTo>
                    <a:pt x="3900" y="952"/>
                    <a:pt x="4764" y="431"/>
                    <a:pt x="6204" y="171"/>
                  </a:cubicBezTo>
                  <a:cubicBezTo>
                    <a:pt x="7644" y="-89"/>
                    <a:pt x="9660" y="-89"/>
                    <a:pt x="11820" y="431"/>
                  </a:cubicBezTo>
                  <a:cubicBezTo>
                    <a:pt x="13980" y="952"/>
                    <a:pt x="16284" y="1993"/>
                    <a:pt x="18156" y="3880"/>
                  </a:cubicBezTo>
                  <a:cubicBezTo>
                    <a:pt x="20028" y="5766"/>
                    <a:pt x="21468" y="8499"/>
                    <a:pt x="20460" y="11166"/>
                  </a:cubicBezTo>
                  <a:cubicBezTo>
                    <a:pt x="19452" y="13834"/>
                    <a:pt x="15996" y="16436"/>
                    <a:pt x="13260" y="17868"/>
                  </a:cubicBezTo>
                  <a:cubicBezTo>
                    <a:pt x="10524" y="19299"/>
                    <a:pt x="8508" y="19559"/>
                    <a:pt x="6780" y="19689"/>
                  </a:cubicBezTo>
                  <a:cubicBezTo>
                    <a:pt x="5052" y="19819"/>
                    <a:pt x="3612" y="19819"/>
                    <a:pt x="2316" y="19624"/>
                  </a:cubicBezTo>
                  <a:cubicBezTo>
                    <a:pt x="1020" y="19429"/>
                    <a:pt x="-132" y="19039"/>
                    <a:pt x="12" y="18713"/>
                  </a:cubicBezTo>
                  <a:cubicBezTo>
                    <a:pt x="156" y="18388"/>
                    <a:pt x="1596" y="18128"/>
                    <a:pt x="3036" y="17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172883" y="4929930"/>
              <a:ext cx="129118" cy="12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2479" y="1794"/>
                  </a:moveTo>
                  <a:cubicBezTo>
                    <a:pt x="3895" y="695"/>
                    <a:pt x="5311" y="-403"/>
                    <a:pt x="7259" y="146"/>
                  </a:cubicBezTo>
                  <a:cubicBezTo>
                    <a:pt x="9207" y="695"/>
                    <a:pt x="11685" y="2892"/>
                    <a:pt x="12925" y="4905"/>
                  </a:cubicBezTo>
                  <a:cubicBezTo>
                    <a:pt x="14164" y="6919"/>
                    <a:pt x="14164" y="8750"/>
                    <a:pt x="12393" y="10946"/>
                  </a:cubicBezTo>
                  <a:cubicBezTo>
                    <a:pt x="10623" y="13143"/>
                    <a:pt x="7082" y="15705"/>
                    <a:pt x="4426" y="17353"/>
                  </a:cubicBezTo>
                  <a:cubicBezTo>
                    <a:pt x="1770" y="19000"/>
                    <a:pt x="0" y="19733"/>
                    <a:pt x="0" y="20282"/>
                  </a:cubicBezTo>
                  <a:cubicBezTo>
                    <a:pt x="0" y="20831"/>
                    <a:pt x="1770" y="21197"/>
                    <a:pt x="5666" y="20282"/>
                  </a:cubicBezTo>
                  <a:cubicBezTo>
                    <a:pt x="9561" y="19366"/>
                    <a:pt x="15580" y="17170"/>
                    <a:pt x="21600" y="14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308350" y="46228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293533" y="4544155"/>
              <a:ext cx="36312" cy="2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18860" fill="norm" stroke="1" extrusionOk="0">
                  <a:moveTo>
                    <a:pt x="12000" y="16873"/>
                  </a:moveTo>
                  <a:cubicBezTo>
                    <a:pt x="6000" y="16873"/>
                    <a:pt x="0" y="16873"/>
                    <a:pt x="0" y="17704"/>
                  </a:cubicBezTo>
                  <a:cubicBezTo>
                    <a:pt x="0" y="18534"/>
                    <a:pt x="6000" y="20196"/>
                    <a:pt x="11400" y="16873"/>
                  </a:cubicBezTo>
                  <a:cubicBezTo>
                    <a:pt x="16800" y="13550"/>
                    <a:pt x="21600" y="5242"/>
                    <a:pt x="20400" y="1919"/>
                  </a:cubicBezTo>
                  <a:cubicBezTo>
                    <a:pt x="19200" y="-1404"/>
                    <a:pt x="12000" y="258"/>
                    <a:pt x="4800" y="1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4000500" y="4483100"/>
              <a:ext cx="165100" cy="424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129"/>
                    <a:pt x="2769" y="258"/>
                    <a:pt x="4015" y="468"/>
                  </a:cubicBezTo>
                  <a:cubicBezTo>
                    <a:pt x="5262" y="678"/>
                    <a:pt x="6369" y="969"/>
                    <a:pt x="7062" y="1313"/>
                  </a:cubicBezTo>
                  <a:cubicBezTo>
                    <a:pt x="7754" y="1657"/>
                    <a:pt x="8031" y="2056"/>
                    <a:pt x="8446" y="2427"/>
                  </a:cubicBezTo>
                  <a:cubicBezTo>
                    <a:pt x="8862" y="2798"/>
                    <a:pt x="9415" y="3143"/>
                    <a:pt x="9692" y="3519"/>
                  </a:cubicBezTo>
                  <a:cubicBezTo>
                    <a:pt x="9969" y="3896"/>
                    <a:pt x="9969" y="4305"/>
                    <a:pt x="9692" y="4703"/>
                  </a:cubicBezTo>
                  <a:cubicBezTo>
                    <a:pt x="9415" y="5101"/>
                    <a:pt x="8862" y="5489"/>
                    <a:pt x="8446" y="5887"/>
                  </a:cubicBezTo>
                  <a:cubicBezTo>
                    <a:pt x="8031" y="6285"/>
                    <a:pt x="7754" y="6694"/>
                    <a:pt x="7892" y="7114"/>
                  </a:cubicBezTo>
                  <a:cubicBezTo>
                    <a:pt x="8031" y="7534"/>
                    <a:pt x="8585" y="7964"/>
                    <a:pt x="9277" y="8395"/>
                  </a:cubicBezTo>
                  <a:cubicBezTo>
                    <a:pt x="9969" y="8825"/>
                    <a:pt x="10800" y="9256"/>
                    <a:pt x="11354" y="9654"/>
                  </a:cubicBezTo>
                  <a:cubicBezTo>
                    <a:pt x="11908" y="10052"/>
                    <a:pt x="12185" y="10418"/>
                    <a:pt x="12462" y="10795"/>
                  </a:cubicBezTo>
                  <a:cubicBezTo>
                    <a:pt x="12738" y="11171"/>
                    <a:pt x="13015" y="11559"/>
                    <a:pt x="13154" y="11946"/>
                  </a:cubicBezTo>
                  <a:cubicBezTo>
                    <a:pt x="13292" y="12334"/>
                    <a:pt x="13292" y="12721"/>
                    <a:pt x="13154" y="13109"/>
                  </a:cubicBezTo>
                  <a:cubicBezTo>
                    <a:pt x="13015" y="13496"/>
                    <a:pt x="12738" y="13883"/>
                    <a:pt x="12462" y="14271"/>
                  </a:cubicBezTo>
                  <a:cubicBezTo>
                    <a:pt x="12185" y="14658"/>
                    <a:pt x="11908" y="15046"/>
                    <a:pt x="11631" y="15428"/>
                  </a:cubicBezTo>
                  <a:cubicBezTo>
                    <a:pt x="11354" y="15810"/>
                    <a:pt x="11077" y="16187"/>
                    <a:pt x="10662" y="16563"/>
                  </a:cubicBezTo>
                  <a:cubicBezTo>
                    <a:pt x="10246" y="16940"/>
                    <a:pt x="9692" y="17317"/>
                    <a:pt x="9138" y="17731"/>
                  </a:cubicBezTo>
                  <a:cubicBezTo>
                    <a:pt x="8585" y="18145"/>
                    <a:pt x="8031" y="18597"/>
                    <a:pt x="8031" y="19049"/>
                  </a:cubicBezTo>
                  <a:cubicBezTo>
                    <a:pt x="8031" y="19501"/>
                    <a:pt x="8585" y="19953"/>
                    <a:pt x="10938" y="20378"/>
                  </a:cubicBezTo>
                  <a:cubicBezTo>
                    <a:pt x="13292" y="20804"/>
                    <a:pt x="17446" y="212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635500" y="4641850"/>
              <a:ext cx="31325" cy="29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63" fill="norm" stroke="1" extrusionOk="0">
                  <a:moveTo>
                    <a:pt x="4320" y="0"/>
                  </a:moveTo>
                  <a:cubicBezTo>
                    <a:pt x="8640" y="4868"/>
                    <a:pt x="12960" y="9735"/>
                    <a:pt x="15840" y="13082"/>
                  </a:cubicBezTo>
                  <a:cubicBezTo>
                    <a:pt x="18720" y="16428"/>
                    <a:pt x="20160" y="18254"/>
                    <a:pt x="20880" y="19546"/>
                  </a:cubicBezTo>
                  <a:cubicBezTo>
                    <a:pt x="21600" y="20839"/>
                    <a:pt x="21600" y="21600"/>
                    <a:pt x="19440" y="21296"/>
                  </a:cubicBezTo>
                  <a:cubicBezTo>
                    <a:pt x="17280" y="20992"/>
                    <a:pt x="12960" y="19623"/>
                    <a:pt x="9360" y="18558"/>
                  </a:cubicBezTo>
                  <a:cubicBezTo>
                    <a:pt x="5760" y="17493"/>
                    <a:pt x="2880" y="16732"/>
                    <a:pt x="0" y="15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483099" y="4603750"/>
              <a:ext cx="285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8277"/>
                    <a:pt x="2880" y="14954"/>
                    <a:pt x="6480" y="11354"/>
                  </a:cubicBezTo>
                  <a:cubicBezTo>
                    <a:pt x="10080" y="7754"/>
                    <a:pt x="15840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826000" y="48704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806950" y="4737100"/>
              <a:ext cx="60061" cy="5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27" fill="norm" stroke="1" extrusionOk="0">
                  <a:moveTo>
                    <a:pt x="8938" y="0"/>
                  </a:moveTo>
                  <a:cubicBezTo>
                    <a:pt x="5959" y="2314"/>
                    <a:pt x="2979" y="4629"/>
                    <a:pt x="1490" y="7714"/>
                  </a:cubicBezTo>
                  <a:cubicBezTo>
                    <a:pt x="0" y="10800"/>
                    <a:pt x="0" y="14657"/>
                    <a:pt x="2607" y="17357"/>
                  </a:cubicBezTo>
                  <a:cubicBezTo>
                    <a:pt x="5214" y="20057"/>
                    <a:pt x="10428" y="21600"/>
                    <a:pt x="14152" y="20829"/>
                  </a:cubicBezTo>
                  <a:cubicBezTo>
                    <a:pt x="17876" y="20057"/>
                    <a:pt x="20110" y="16971"/>
                    <a:pt x="20855" y="13500"/>
                  </a:cubicBezTo>
                  <a:cubicBezTo>
                    <a:pt x="21600" y="10029"/>
                    <a:pt x="20855" y="6171"/>
                    <a:pt x="18621" y="4243"/>
                  </a:cubicBezTo>
                  <a:cubicBezTo>
                    <a:pt x="16386" y="2314"/>
                    <a:pt x="12662" y="2314"/>
                    <a:pt x="9310" y="3086"/>
                  </a:cubicBezTo>
                  <a:cubicBezTo>
                    <a:pt x="5959" y="3857"/>
                    <a:pt x="2979" y="5400"/>
                    <a:pt x="0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048250" y="4787899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5067300" y="485775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434373" y="4572000"/>
              <a:ext cx="13927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20303" y="0"/>
                  </a:moveTo>
                  <a:cubicBezTo>
                    <a:pt x="11046" y="1486"/>
                    <a:pt x="1789" y="2971"/>
                    <a:pt x="246" y="5257"/>
                  </a:cubicBezTo>
                  <a:cubicBezTo>
                    <a:pt x="-1297" y="7543"/>
                    <a:pt x="4874" y="10629"/>
                    <a:pt x="6417" y="13486"/>
                  </a:cubicBezTo>
                  <a:cubicBezTo>
                    <a:pt x="7960" y="16343"/>
                    <a:pt x="4874" y="18971"/>
                    <a:pt x="1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575725" y="4617341"/>
              <a:ext cx="131038" cy="28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163" fill="norm" stroke="1" extrusionOk="0">
                  <a:moveTo>
                    <a:pt x="1957" y="3664"/>
                  </a:moveTo>
                  <a:cubicBezTo>
                    <a:pt x="1957" y="5374"/>
                    <a:pt x="1957" y="7083"/>
                    <a:pt x="2295" y="9336"/>
                  </a:cubicBezTo>
                  <a:cubicBezTo>
                    <a:pt x="2632" y="11589"/>
                    <a:pt x="3307" y="14387"/>
                    <a:pt x="3476" y="16251"/>
                  </a:cubicBezTo>
                  <a:cubicBezTo>
                    <a:pt x="3645" y="18116"/>
                    <a:pt x="3307" y="19048"/>
                    <a:pt x="2632" y="19204"/>
                  </a:cubicBezTo>
                  <a:cubicBezTo>
                    <a:pt x="1957" y="19359"/>
                    <a:pt x="945" y="18738"/>
                    <a:pt x="439" y="16407"/>
                  </a:cubicBezTo>
                  <a:cubicBezTo>
                    <a:pt x="-68" y="14076"/>
                    <a:pt x="-68" y="10036"/>
                    <a:pt x="101" y="7161"/>
                  </a:cubicBezTo>
                  <a:cubicBezTo>
                    <a:pt x="270" y="4286"/>
                    <a:pt x="607" y="2577"/>
                    <a:pt x="1282" y="1411"/>
                  </a:cubicBezTo>
                  <a:cubicBezTo>
                    <a:pt x="1957" y="246"/>
                    <a:pt x="2970" y="-376"/>
                    <a:pt x="5332" y="246"/>
                  </a:cubicBezTo>
                  <a:cubicBezTo>
                    <a:pt x="7695" y="867"/>
                    <a:pt x="11408" y="2732"/>
                    <a:pt x="14614" y="5141"/>
                  </a:cubicBezTo>
                  <a:cubicBezTo>
                    <a:pt x="17820" y="7549"/>
                    <a:pt x="20520" y="10502"/>
                    <a:pt x="20858" y="13221"/>
                  </a:cubicBezTo>
                  <a:cubicBezTo>
                    <a:pt x="21195" y="15941"/>
                    <a:pt x="19170" y="18427"/>
                    <a:pt x="15795" y="19748"/>
                  </a:cubicBezTo>
                  <a:cubicBezTo>
                    <a:pt x="12420" y="21069"/>
                    <a:pt x="7695" y="21224"/>
                    <a:pt x="4489" y="21146"/>
                  </a:cubicBezTo>
                  <a:cubicBezTo>
                    <a:pt x="1282" y="21069"/>
                    <a:pt x="-405" y="20758"/>
                    <a:pt x="101" y="20602"/>
                  </a:cubicBezTo>
                  <a:cubicBezTo>
                    <a:pt x="607" y="20447"/>
                    <a:pt x="3307" y="20447"/>
                    <a:pt x="6007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746749" y="484505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784849" y="462915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759449" y="4546600"/>
              <a:ext cx="39983" cy="3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0850" fill="norm" stroke="1" extrusionOk="0">
                  <a:moveTo>
                    <a:pt x="3240" y="3600"/>
                  </a:moveTo>
                  <a:cubicBezTo>
                    <a:pt x="3240" y="9600"/>
                    <a:pt x="3240" y="15600"/>
                    <a:pt x="6480" y="18600"/>
                  </a:cubicBezTo>
                  <a:cubicBezTo>
                    <a:pt x="9720" y="21600"/>
                    <a:pt x="16200" y="21600"/>
                    <a:pt x="18900" y="18600"/>
                  </a:cubicBezTo>
                  <a:cubicBezTo>
                    <a:pt x="21600" y="15600"/>
                    <a:pt x="20520" y="9600"/>
                    <a:pt x="16740" y="6000"/>
                  </a:cubicBezTo>
                  <a:cubicBezTo>
                    <a:pt x="12960" y="2400"/>
                    <a:pt x="6480" y="1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549900" y="4508500"/>
              <a:ext cx="171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8000"/>
                    <a:pt x="8533" y="14400"/>
                    <a:pt x="12133" y="10800"/>
                  </a:cubicBezTo>
                  <a:cubicBezTo>
                    <a:pt x="15733" y="7200"/>
                    <a:pt x="186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937250" y="4775199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6293643" y="4643804"/>
              <a:ext cx="138907" cy="30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3" fill="norm" stroke="1" extrusionOk="0">
                  <a:moveTo>
                    <a:pt x="5768" y="2543"/>
                  </a:moveTo>
                  <a:cubicBezTo>
                    <a:pt x="4786" y="5821"/>
                    <a:pt x="3804" y="9098"/>
                    <a:pt x="3313" y="11928"/>
                  </a:cubicBezTo>
                  <a:cubicBezTo>
                    <a:pt x="2822" y="14759"/>
                    <a:pt x="2822" y="17142"/>
                    <a:pt x="2332" y="18781"/>
                  </a:cubicBezTo>
                  <a:cubicBezTo>
                    <a:pt x="1841" y="20419"/>
                    <a:pt x="859" y="21313"/>
                    <a:pt x="368" y="21388"/>
                  </a:cubicBezTo>
                  <a:cubicBezTo>
                    <a:pt x="-123" y="21462"/>
                    <a:pt x="-123" y="20717"/>
                    <a:pt x="368" y="17887"/>
                  </a:cubicBezTo>
                  <a:cubicBezTo>
                    <a:pt x="859" y="15056"/>
                    <a:pt x="1841" y="10141"/>
                    <a:pt x="2659" y="7161"/>
                  </a:cubicBezTo>
                  <a:cubicBezTo>
                    <a:pt x="3477" y="4182"/>
                    <a:pt x="4132" y="3139"/>
                    <a:pt x="4786" y="2245"/>
                  </a:cubicBezTo>
                  <a:cubicBezTo>
                    <a:pt x="5441" y="1352"/>
                    <a:pt x="6095" y="607"/>
                    <a:pt x="7404" y="234"/>
                  </a:cubicBezTo>
                  <a:cubicBezTo>
                    <a:pt x="8713" y="-138"/>
                    <a:pt x="10677" y="-138"/>
                    <a:pt x="12804" y="756"/>
                  </a:cubicBezTo>
                  <a:cubicBezTo>
                    <a:pt x="14932" y="1650"/>
                    <a:pt x="17222" y="3437"/>
                    <a:pt x="18859" y="5597"/>
                  </a:cubicBezTo>
                  <a:cubicBezTo>
                    <a:pt x="20495" y="7757"/>
                    <a:pt x="21477" y="10290"/>
                    <a:pt x="21477" y="12226"/>
                  </a:cubicBezTo>
                  <a:cubicBezTo>
                    <a:pt x="21477" y="14163"/>
                    <a:pt x="20495" y="15503"/>
                    <a:pt x="17386" y="16397"/>
                  </a:cubicBezTo>
                  <a:cubicBezTo>
                    <a:pt x="14277" y="17291"/>
                    <a:pt x="9041" y="17738"/>
                    <a:pt x="3804" y="18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426200" y="4895849"/>
              <a:ext cx="101600" cy="9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5850" y="1149"/>
                  </a:cubicBezTo>
                  <a:cubicBezTo>
                    <a:pt x="7200" y="2298"/>
                    <a:pt x="7650" y="4596"/>
                    <a:pt x="7875" y="6894"/>
                  </a:cubicBezTo>
                  <a:cubicBezTo>
                    <a:pt x="8100" y="9191"/>
                    <a:pt x="8100" y="11489"/>
                    <a:pt x="6525" y="14017"/>
                  </a:cubicBezTo>
                  <a:cubicBezTo>
                    <a:pt x="4950" y="16545"/>
                    <a:pt x="1800" y="19302"/>
                    <a:pt x="1575" y="20451"/>
                  </a:cubicBezTo>
                  <a:cubicBezTo>
                    <a:pt x="1350" y="21600"/>
                    <a:pt x="4050" y="21140"/>
                    <a:pt x="7875" y="20451"/>
                  </a:cubicBezTo>
                  <a:cubicBezTo>
                    <a:pt x="11700" y="19762"/>
                    <a:pt x="16650" y="18843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515100" y="462915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523151" y="4572000"/>
              <a:ext cx="30058" cy="3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0" h="20264" fill="norm" stroke="1" extrusionOk="0">
                  <a:moveTo>
                    <a:pt x="7015" y="0"/>
                  </a:moveTo>
                  <a:cubicBezTo>
                    <a:pt x="2965" y="5400"/>
                    <a:pt x="-1085" y="10800"/>
                    <a:pt x="265" y="14850"/>
                  </a:cubicBezTo>
                  <a:cubicBezTo>
                    <a:pt x="1615" y="18900"/>
                    <a:pt x="8365" y="21600"/>
                    <a:pt x="13090" y="19575"/>
                  </a:cubicBezTo>
                  <a:cubicBezTo>
                    <a:pt x="17815" y="17550"/>
                    <a:pt x="20515" y="10800"/>
                    <a:pt x="18490" y="6750"/>
                  </a:cubicBezTo>
                  <a:cubicBezTo>
                    <a:pt x="16465" y="2700"/>
                    <a:pt x="9715" y="1350"/>
                    <a:pt x="29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6254750" y="4524556"/>
              <a:ext cx="1778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14" y="11918"/>
                    <a:pt x="11829" y="3818"/>
                    <a:pt x="15429" y="1118"/>
                  </a:cubicBezTo>
                  <a:cubicBezTo>
                    <a:pt x="19029" y="-1582"/>
                    <a:pt x="203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724650" y="4547760"/>
              <a:ext cx="22514" cy="50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61" fill="norm" stroke="1" extrusionOk="0">
                  <a:moveTo>
                    <a:pt x="5891" y="757"/>
                  </a:moveTo>
                  <a:cubicBezTo>
                    <a:pt x="9818" y="309"/>
                    <a:pt x="13745" y="-139"/>
                    <a:pt x="15709" y="40"/>
                  </a:cubicBezTo>
                  <a:cubicBezTo>
                    <a:pt x="17673" y="220"/>
                    <a:pt x="17673" y="1026"/>
                    <a:pt x="18655" y="2953"/>
                  </a:cubicBezTo>
                  <a:cubicBezTo>
                    <a:pt x="19636" y="4880"/>
                    <a:pt x="21600" y="7927"/>
                    <a:pt x="20618" y="10840"/>
                  </a:cubicBezTo>
                  <a:cubicBezTo>
                    <a:pt x="19636" y="13753"/>
                    <a:pt x="15709" y="16532"/>
                    <a:pt x="11782" y="18279"/>
                  </a:cubicBezTo>
                  <a:cubicBezTo>
                    <a:pt x="7855" y="20027"/>
                    <a:pt x="3927" y="20744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7137400" y="4470400"/>
              <a:ext cx="466544" cy="388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0232" y="0"/>
                  </a:moveTo>
                  <a:cubicBezTo>
                    <a:pt x="19938" y="141"/>
                    <a:pt x="19645" y="282"/>
                    <a:pt x="19694" y="565"/>
                  </a:cubicBezTo>
                  <a:cubicBezTo>
                    <a:pt x="19743" y="847"/>
                    <a:pt x="20134" y="1271"/>
                    <a:pt x="20427" y="1682"/>
                  </a:cubicBezTo>
                  <a:cubicBezTo>
                    <a:pt x="20720" y="2094"/>
                    <a:pt x="20916" y="2494"/>
                    <a:pt x="21062" y="2924"/>
                  </a:cubicBezTo>
                  <a:cubicBezTo>
                    <a:pt x="21209" y="3353"/>
                    <a:pt x="21307" y="3812"/>
                    <a:pt x="21405" y="4247"/>
                  </a:cubicBezTo>
                  <a:cubicBezTo>
                    <a:pt x="21502" y="4682"/>
                    <a:pt x="21600" y="5094"/>
                    <a:pt x="21502" y="5541"/>
                  </a:cubicBezTo>
                  <a:cubicBezTo>
                    <a:pt x="21405" y="5988"/>
                    <a:pt x="21111" y="6471"/>
                    <a:pt x="20720" y="6935"/>
                  </a:cubicBezTo>
                  <a:cubicBezTo>
                    <a:pt x="20329" y="7400"/>
                    <a:pt x="19841" y="7847"/>
                    <a:pt x="19205" y="8306"/>
                  </a:cubicBezTo>
                  <a:cubicBezTo>
                    <a:pt x="18570" y="8765"/>
                    <a:pt x="17788" y="9235"/>
                    <a:pt x="17006" y="9688"/>
                  </a:cubicBezTo>
                  <a:cubicBezTo>
                    <a:pt x="16224" y="10141"/>
                    <a:pt x="15443" y="10576"/>
                    <a:pt x="14710" y="11000"/>
                  </a:cubicBezTo>
                  <a:cubicBezTo>
                    <a:pt x="13976" y="11424"/>
                    <a:pt x="13292" y="11835"/>
                    <a:pt x="12608" y="12271"/>
                  </a:cubicBezTo>
                  <a:cubicBezTo>
                    <a:pt x="11924" y="12706"/>
                    <a:pt x="11240" y="13165"/>
                    <a:pt x="10458" y="13629"/>
                  </a:cubicBezTo>
                  <a:cubicBezTo>
                    <a:pt x="9676" y="14094"/>
                    <a:pt x="8796" y="14565"/>
                    <a:pt x="7819" y="15035"/>
                  </a:cubicBezTo>
                  <a:cubicBezTo>
                    <a:pt x="6842" y="15506"/>
                    <a:pt x="5767" y="15976"/>
                    <a:pt x="4838" y="16441"/>
                  </a:cubicBezTo>
                  <a:cubicBezTo>
                    <a:pt x="3910" y="16906"/>
                    <a:pt x="3128" y="17365"/>
                    <a:pt x="2541" y="17818"/>
                  </a:cubicBezTo>
                  <a:cubicBezTo>
                    <a:pt x="1955" y="18271"/>
                    <a:pt x="1564" y="18718"/>
                    <a:pt x="1271" y="19165"/>
                  </a:cubicBezTo>
                  <a:cubicBezTo>
                    <a:pt x="977" y="19612"/>
                    <a:pt x="782" y="20059"/>
                    <a:pt x="586" y="20465"/>
                  </a:cubicBezTo>
                  <a:cubicBezTo>
                    <a:pt x="391" y="20871"/>
                    <a:pt x="195" y="212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7918449" y="4612810"/>
              <a:ext cx="31751" cy="26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3380"/>
                  </a:moveTo>
                  <a:cubicBezTo>
                    <a:pt x="4320" y="1837"/>
                    <a:pt x="8640" y="294"/>
                    <a:pt x="11520" y="37"/>
                  </a:cubicBezTo>
                  <a:cubicBezTo>
                    <a:pt x="14400" y="-220"/>
                    <a:pt x="15840" y="809"/>
                    <a:pt x="16560" y="4151"/>
                  </a:cubicBezTo>
                  <a:cubicBezTo>
                    <a:pt x="17280" y="7494"/>
                    <a:pt x="17280" y="13151"/>
                    <a:pt x="18000" y="16409"/>
                  </a:cubicBezTo>
                  <a:cubicBezTo>
                    <a:pt x="18720" y="19666"/>
                    <a:pt x="20160" y="20523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791813" y="4597399"/>
              <a:ext cx="24093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531" y="21600"/>
                  </a:moveTo>
                  <a:cubicBezTo>
                    <a:pt x="156" y="18000"/>
                    <a:pt x="-220" y="14400"/>
                    <a:pt x="156" y="11520"/>
                  </a:cubicBezTo>
                  <a:cubicBezTo>
                    <a:pt x="531" y="8640"/>
                    <a:pt x="1658" y="6480"/>
                    <a:pt x="4382" y="4320"/>
                  </a:cubicBezTo>
                  <a:cubicBezTo>
                    <a:pt x="7105" y="2160"/>
                    <a:pt x="11425" y="0"/>
                    <a:pt x="14524" y="0"/>
                  </a:cubicBezTo>
                  <a:cubicBezTo>
                    <a:pt x="17623" y="0"/>
                    <a:pt x="19502" y="2160"/>
                    <a:pt x="2138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045450" y="4762499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051800" y="46799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8216900" y="4610100"/>
              <a:ext cx="16415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0"/>
                  </a:moveTo>
                  <a:cubicBezTo>
                    <a:pt x="5538" y="3114"/>
                    <a:pt x="11077" y="6227"/>
                    <a:pt x="14400" y="8076"/>
                  </a:cubicBezTo>
                  <a:cubicBezTo>
                    <a:pt x="17723" y="9924"/>
                    <a:pt x="18831" y="10508"/>
                    <a:pt x="19800" y="11189"/>
                  </a:cubicBezTo>
                  <a:cubicBezTo>
                    <a:pt x="20769" y="11870"/>
                    <a:pt x="21600" y="12649"/>
                    <a:pt x="21462" y="13427"/>
                  </a:cubicBezTo>
                  <a:cubicBezTo>
                    <a:pt x="21323" y="14205"/>
                    <a:pt x="20215" y="14984"/>
                    <a:pt x="18554" y="16346"/>
                  </a:cubicBezTo>
                  <a:cubicBezTo>
                    <a:pt x="16892" y="17708"/>
                    <a:pt x="14677" y="19654"/>
                    <a:pt x="12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8541220" y="4616449"/>
              <a:ext cx="24931" cy="20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89" fill="norm" stroke="1" extrusionOk="0">
                  <a:moveTo>
                    <a:pt x="21200" y="0"/>
                  </a:moveTo>
                  <a:cubicBezTo>
                    <a:pt x="14000" y="3672"/>
                    <a:pt x="6800" y="7344"/>
                    <a:pt x="3200" y="10476"/>
                  </a:cubicBezTo>
                  <a:cubicBezTo>
                    <a:pt x="-400" y="13608"/>
                    <a:pt x="-400" y="16200"/>
                    <a:pt x="500" y="18036"/>
                  </a:cubicBezTo>
                  <a:cubicBezTo>
                    <a:pt x="1400" y="19872"/>
                    <a:pt x="3200" y="20952"/>
                    <a:pt x="5000" y="21276"/>
                  </a:cubicBezTo>
                  <a:cubicBezTo>
                    <a:pt x="6800" y="21600"/>
                    <a:pt x="8600" y="21168"/>
                    <a:pt x="104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8448154" y="4590999"/>
              <a:ext cx="200547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847" fill="norm" stroke="1" extrusionOk="0">
                  <a:moveTo>
                    <a:pt x="389" y="20847"/>
                  </a:moveTo>
                  <a:cubicBezTo>
                    <a:pt x="-57" y="16990"/>
                    <a:pt x="-502" y="13133"/>
                    <a:pt x="1391" y="9276"/>
                  </a:cubicBezTo>
                  <a:cubicBezTo>
                    <a:pt x="3284" y="5418"/>
                    <a:pt x="7514" y="1561"/>
                    <a:pt x="11189" y="404"/>
                  </a:cubicBezTo>
                  <a:cubicBezTo>
                    <a:pt x="14863" y="-753"/>
                    <a:pt x="17980" y="790"/>
                    <a:pt x="21098" y="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8589347" y="4749799"/>
              <a:ext cx="68598" cy="7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240" fill="norm" stroke="1" extrusionOk="0">
                  <a:moveTo>
                    <a:pt x="10190" y="5116"/>
                  </a:moveTo>
                  <a:cubicBezTo>
                    <a:pt x="7014" y="6253"/>
                    <a:pt x="3837" y="7389"/>
                    <a:pt x="1931" y="9379"/>
                  </a:cubicBezTo>
                  <a:cubicBezTo>
                    <a:pt x="25" y="11368"/>
                    <a:pt x="-610" y="14211"/>
                    <a:pt x="661" y="16484"/>
                  </a:cubicBezTo>
                  <a:cubicBezTo>
                    <a:pt x="1931" y="18758"/>
                    <a:pt x="5108" y="20463"/>
                    <a:pt x="8602" y="21032"/>
                  </a:cubicBezTo>
                  <a:cubicBezTo>
                    <a:pt x="12096" y="21600"/>
                    <a:pt x="15908" y="21032"/>
                    <a:pt x="18131" y="19042"/>
                  </a:cubicBezTo>
                  <a:cubicBezTo>
                    <a:pt x="20355" y="17053"/>
                    <a:pt x="20990" y="13642"/>
                    <a:pt x="20355" y="10800"/>
                  </a:cubicBezTo>
                  <a:cubicBezTo>
                    <a:pt x="19719" y="7958"/>
                    <a:pt x="17814" y="5684"/>
                    <a:pt x="17178" y="3979"/>
                  </a:cubicBezTo>
                  <a:cubicBezTo>
                    <a:pt x="16543" y="2274"/>
                    <a:pt x="17178" y="1137"/>
                    <a:pt x="178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674100" y="4673599"/>
              <a:ext cx="106026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11435" y="0"/>
                  </a:moveTo>
                  <a:cubicBezTo>
                    <a:pt x="10588" y="4418"/>
                    <a:pt x="9741" y="8836"/>
                    <a:pt x="9106" y="12027"/>
                  </a:cubicBezTo>
                  <a:cubicBezTo>
                    <a:pt x="8471" y="15218"/>
                    <a:pt x="8047" y="17182"/>
                    <a:pt x="7412" y="18777"/>
                  </a:cubicBezTo>
                  <a:cubicBezTo>
                    <a:pt x="6776" y="20373"/>
                    <a:pt x="5929" y="21600"/>
                    <a:pt x="5506" y="21600"/>
                  </a:cubicBezTo>
                  <a:cubicBezTo>
                    <a:pt x="5082" y="21600"/>
                    <a:pt x="5082" y="20373"/>
                    <a:pt x="5294" y="19023"/>
                  </a:cubicBezTo>
                  <a:cubicBezTo>
                    <a:pt x="5506" y="17673"/>
                    <a:pt x="5929" y="16200"/>
                    <a:pt x="6776" y="14973"/>
                  </a:cubicBezTo>
                  <a:cubicBezTo>
                    <a:pt x="7624" y="13745"/>
                    <a:pt x="8894" y="12764"/>
                    <a:pt x="11435" y="12886"/>
                  </a:cubicBezTo>
                  <a:cubicBezTo>
                    <a:pt x="13976" y="13009"/>
                    <a:pt x="17788" y="14236"/>
                    <a:pt x="19694" y="15464"/>
                  </a:cubicBezTo>
                  <a:cubicBezTo>
                    <a:pt x="21600" y="16691"/>
                    <a:pt x="21600" y="17918"/>
                    <a:pt x="20329" y="18900"/>
                  </a:cubicBezTo>
                  <a:cubicBezTo>
                    <a:pt x="19059" y="19882"/>
                    <a:pt x="16518" y="20618"/>
                    <a:pt x="12918" y="20495"/>
                  </a:cubicBezTo>
                  <a:cubicBezTo>
                    <a:pt x="9318" y="20373"/>
                    <a:pt x="4659" y="19391"/>
                    <a:pt x="0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8795560" y="4756150"/>
              <a:ext cx="43625" cy="12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5" h="21056" fill="norm" stroke="1" extrusionOk="0">
                  <a:moveTo>
                    <a:pt x="16544" y="0"/>
                  </a:moveTo>
                  <a:cubicBezTo>
                    <a:pt x="11849" y="708"/>
                    <a:pt x="7153" y="1416"/>
                    <a:pt x="3866" y="2656"/>
                  </a:cubicBezTo>
                  <a:cubicBezTo>
                    <a:pt x="579" y="3895"/>
                    <a:pt x="-1299" y="5666"/>
                    <a:pt x="1049" y="7790"/>
                  </a:cubicBezTo>
                  <a:cubicBezTo>
                    <a:pt x="3397" y="9915"/>
                    <a:pt x="9971" y="12393"/>
                    <a:pt x="14197" y="14518"/>
                  </a:cubicBezTo>
                  <a:cubicBezTo>
                    <a:pt x="18423" y="16643"/>
                    <a:pt x="20301" y="18413"/>
                    <a:pt x="18892" y="19652"/>
                  </a:cubicBezTo>
                  <a:cubicBezTo>
                    <a:pt x="17484" y="20892"/>
                    <a:pt x="12788" y="21600"/>
                    <a:pt x="9501" y="20538"/>
                  </a:cubicBezTo>
                  <a:cubicBezTo>
                    <a:pt x="6214" y="19475"/>
                    <a:pt x="4336" y="16643"/>
                    <a:pt x="2458" y="13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9037422" y="4605196"/>
              <a:ext cx="94659" cy="19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441" fill="norm" stroke="1" extrusionOk="0">
                  <a:moveTo>
                    <a:pt x="5217" y="5415"/>
                  </a:moveTo>
                  <a:cubicBezTo>
                    <a:pt x="3379" y="4718"/>
                    <a:pt x="1540" y="4022"/>
                    <a:pt x="621" y="3093"/>
                  </a:cubicBezTo>
                  <a:cubicBezTo>
                    <a:pt x="-298" y="2164"/>
                    <a:pt x="-298" y="1002"/>
                    <a:pt x="1311" y="422"/>
                  </a:cubicBezTo>
                  <a:cubicBezTo>
                    <a:pt x="2919" y="-159"/>
                    <a:pt x="6136" y="-159"/>
                    <a:pt x="9813" y="538"/>
                  </a:cubicBezTo>
                  <a:cubicBezTo>
                    <a:pt x="13489" y="1235"/>
                    <a:pt x="17625" y="2628"/>
                    <a:pt x="19464" y="4602"/>
                  </a:cubicBezTo>
                  <a:cubicBezTo>
                    <a:pt x="21302" y="6576"/>
                    <a:pt x="20842" y="9131"/>
                    <a:pt x="17855" y="11454"/>
                  </a:cubicBezTo>
                  <a:cubicBezTo>
                    <a:pt x="14868" y="13776"/>
                    <a:pt x="9353" y="15867"/>
                    <a:pt x="6366" y="17493"/>
                  </a:cubicBezTo>
                  <a:cubicBezTo>
                    <a:pt x="3379" y="19118"/>
                    <a:pt x="2919" y="20280"/>
                    <a:pt x="2459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9055100" y="4895850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877300" y="4438650"/>
              <a:ext cx="799374" cy="422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20400" y="0"/>
                  </a:moveTo>
                  <a:cubicBezTo>
                    <a:pt x="20686" y="22"/>
                    <a:pt x="20971" y="43"/>
                    <a:pt x="21171" y="157"/>
                  </a:cubicBezTo>
                  <a:cubicBezTo>
                    <a:pt x="21371" y="270"/>
                    <a:pt x="21486" y="476"/>
                    <a:pt x="21543" y="816"/>
                  </a:cubicBezTo>
                  <a:cubicBezTo>
                    <a:pt x="21600" y="1157"/>
                    <a:pt x="21600" y="1632"/>
                    <a:pt x="21486" y="2049"/>
                  </a:cubicBezTo>
                  <a:cubicBezTo>
                    <a:pt x="21371" y="2465"/>
                    <a:pt x="21143" y="2822"/>
                    <a:pt x="20800" y="3184"/>
                  </a:cubicBezTo>
                  <a:cubicBezTo>
                    <a:pt x="20457" y="3546"/>
                    <a:pt x="20000" y="3914"/>
                    <a:pt x="19600" y="4303"/>
                  </a:cubicBezTo>
                  <a:cubicBezTo>
                    <a:pt x="19200" y="4692"/>
                    <a:pt x="18857" y="5103"/>
                    <a:pt x="18543" y="5541"/>
                  </a:cubicBezTo>
                  <a:cubicBezTo>
                    <a:pt x="18229" y="5978"/>
                    <a:pt x="17943" y="6443"/>
                    <a:pt x="17629" y="6870"/>
                  </a:cubicBezTo>
                  <a:cubicBezTo>
                    <a:pt x="17314" y="7297"/>
                    <a:pt x="16971" y="7686"/>
                    <a:pt x="16571" y="8081"/>
                  </a:cubicBezTo>
                  <a:cubicBezTo>
                    <a:pt x="16171" y="8476"/>
                    <a:pt x="15714" y="8876"/>
                    <a:pt x="15171" y="9297"/>
                  </a:cubicBezTo>
                  <a:cubicBezTo>
                    <a:pt x="14629" y="9719"/>
                    <a:pt x="14000" y="10162"/>
                    <a:pt x="13429" y="10557"/>
                  </a:cubicBezTo>
                  <a:cubicBezTo>
                    <a:pt x="12857" y="10951"/>
                    <a:pt x="12343" y="11297"/>
                    <a:pt x="11857" y="11654"/>
                  </a:cubicBezTo>
                  <a:cubicBezTo>
                    <a:pt x="11371" y="12011"/>
                    <a:pt x="10914" y="12378"/>
                    <a:pt x="10543" y="12741"/>
                  </a:cubicBezTo>
                  <a:cubicBezTo>
                    <a:pt x="10171" y="13103"/>
                    <a:pt x="9886" y="13459"/>
                    <a:pt x="9629" y="13811"/>
                  </a:cubicBezTo>
                  <a:cubicBezTo>
                    <a:pt x="9371" y="14162"/>
                    <a:pt x="9143" y="14508"/>
                    <a:pt x="8914" y="14865"/>
                  </a:cubicBezTo>
                  <a:cubicBezTo>
                    <a:pt x="8686" y="15222"/>
                    <a:pt x="8457" y="15589"/>
                    <a:pt x="8229" y="15957"/>
                  </a:cubicBezTo>
                  <a:cubicBezTo>
                    <a:pt x="8000" y="16324"/>
                    <a:pt x="7771" y="16692"/>
                    <a:pt x="7457" y="17103"/>
                  </a:cubicBezTo>
                  <a:cubicBezTo>
                    <a:pt x="7143" y="17514"/>
                    <a:pt x="6743" y="17968"/>
                    <a:pt x="6314" y="18389"/>
                  </a:cubicBezTo>
                  <a:cubicBezTo>
                    <a:pt x="5886" y="18811"/>
                    <a:pt x="5429" y="19200"/>
                    <a:pt x="4886" y="19584"/>
                  </a:cubicBezTo>
                  <a:cubicBezTo>
                    <a:pt x="4343" y="19968"/>
                    <a:pt x="3714" y="20346"/>
                    <a:pt x="3143" y="20654"/>
                  </a:cubicBezTo>
                  <a:cubicBezTo>
                    <a:pt x="2571" y="20962"/>
                    <a:pt x="2057" y="21200"/>
                    <a:pt x="1543" y="21346"/>
                  </a:cubicBezTo>
                  <a:cubicBezTo>
                    <a:pt x="1029" y="21492"/>
                    <a:pt x="514" y="21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112000" y="8305800"/>
              <a:ext cx="254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971"/>
                    <a:pt x="3600" y="9943"/>
                    <a:pt x="7200" y="13543"/>
                  </a:cubicBezTo>
                  <a:cubicBezTo>
                    <a:pt x="10800" y="17143"/>
                    <a:pt x="16200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184990" y="5388947"/>
              <a:ext cx="85010" cy="36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90" fill="norm" stroke="1" extrusionOk="0">
                  <a:moveTo>
                    <a:pt x="21159" y="1991"/>
                  </a:moveTo>
                  <a:cubicBezTo>
                    <a:pt x="21159" y="1371"/>
                    <a:pt x="21159" y="750"/>
                    <a:pt x="19579" y="378"/>
                  </a:cubicBezTo>
                  <a:cubicBezTo>
                    <a:pt x="17998" y="5"/>
                    <a:pt x="14837" y="-119"/>
                    <a:pt x="12466" y="129"/>
                  </a:cubicBezTo>
                  <a:cubicBezTo>
                    <a:pt x="10096" y="378"/>
                    <a:pt x="8515" y="998"/>
                    <a:pt x="7461" y="2302"/>
                  </a:cubicBezTo>
                  <a:cubicBezTo>
                    <a:pt x="6408" y="3605"/>
                    <a:pt x="5881" y="5591"/>
                    <a:pt x="6935" y="7143"/>
                  </a:cubicBezTo>
                  <a:cubicBezTo>
                    <a:pt x="7988" y="8695"/>
                    <a:pt x="10622" y="9812"/>
                    <a:pt x="12730" y="10681"/>
                  </a:cubicBezTo>
                  <a:cubicBezTo>
                    <a:pt x="14837" y="11550"/>
                    <a:pt x="16418" y="12171"/>
                    <a:pt x="16154" y="12729"/>
                  </a:cubicBezTo>
                  <a:cubicBezTo>
                    <a:pt x="15891" y="13288"/>
                    <a:pt x="13783" y="13784"/>
                    <a:pt x="10886" y="14715"/>
                  </a:cubicBezTo>
                  <a:cubicBezTo>
                    <a:pt x="7988" y="15647"/>
                    <a:pt x="4300" y="17012"/>
                    <a:pt x="2193" y="18005"/>
                  </a:cubicBezTo>
                  <a:cubicBezTo>
                    <a:pt x="86" y="18998"/>
                    <a:pt x="-441" y="19619"/>
                    <a:pt x="349" y="20178"/>
                  </a:cubicBezTo>
                  <a:cubicBezTo>
                    <a:pt x="1139" y="20736"/>
                    <a:pt x="3247" y="21233"/>
                    <a:pt x="6408" y="21357"/>
                  </a:cubicBezTo>
                  <a:cubicBezTo>
                    <a:pt x="9569" y="21481"/>
                    <a:pt x="13783" y="21233"/>
                    <a:pt x="17998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354279" y="5461977"/>
              <a:ext cx="188771" cy="21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74" fill="norm" stroke="1" extrusionOk="0">
                  <a:moveTo>
                    <a:pt x="1964" y="4349"/>
                  </a:moveTo>
                  <a:cubicBezTo>
                    <a:pt x="1964" y="3290"/>
                    <a:pt x="1964" y="2231"/>
                    <a:pt x="2684" y="1490"/>
                  </a:cubicBezTo>
                  <a:cubicBezTo>
                    <a:pt x="3404" y="749"/>
                    <a:pt x="4844" y="326"/>
                    <a:pt x="6284" y="114"/>
                  </a:cubicBezTo>
                  <a:cubicBezTo>
                    <a:pt x="7724" y="-98"/>
                    <a:pt x="9164" y="-98"/>
                    <a:pt x="10244" y="855"/>
                  </a:cubicBezTo>
                  <a:cubicBezTo>
                    <a:pt x="11324" y="1808"/>
                    <a:pt x="12044" y="3714"/>
                    <a:pt x="10484" y="6890"/>
                  </a:cubicBezTo>
                  <a:cubicBezTo>
                    <a:pt x="8924" y="10067"/>
                    <a:pt x="5084" y="14514"/>
                    <a:pt x="2804" y="17161"/>
                  </a:cubicBezTo>
                  <a:cubicBezTo>
                    <a:pt x="524" y="19808"/>
                    <a:pt x="-196" y="20655"/>
                    <a:pt x="44" y="21078"/>
                  </a:cubicBezTo>
                  <a:cubicBezTo>
                    <a:pt x="284" y="21502"/>
                    <a:pt x="1484" y="21502"/>
                    <a:pt x="5204" y="20867"/>
                  </a:cubicBezTo>
                  <a:cubicBezTo>
                    <a:pt x="8924" y="20231"/>
                    <a:pt x="15164" y="18961"/>
                    <a:pt x="21404" y="17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568450" y="5619750"/>
              <a:ext cx="571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764765" y="5422900"/>
              <a:ext cx="95786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1388" y="0"/>
                  </a:moveTo>
                  <a:cubicBezTo>
                    <a:pt x="8101" y="1108"/>
                    <a:pt x="4814" y="2215"/>
                    <a:pt x="2701" y="3600"/>
                  </a:cubicBezTo>
                  <a:cubicBezTo>
                    <a:pt x="588" y="4985"/>
                    <a:pt x="-351" y="6646"/>
                    <a:pt x="119" y="8031"/>
                  </a:cubicBezTo>
                  <a:cubicBezTo>
                    <a:pt x="588" y="9415"/>
                    <a:pt x="2466" y="10523"/>
                    <a:pt x="4579" y="11008"/>
                  </a:cubicBezTo>
                  <a:cubicBezTo>
                    <a:pt x="6692" y="11492"/>
                    <a:pt x="9040" y="11354"/>
                    <a:pt x="11153" y="11077"/>
                  </a:cubicBezTo>
                  <a:cubicBezTo>
                    <a:pt x="13266" y="10800"/>
                    <a:pt x="15145" y="10385"/>
                    <a:pt x="16788" y="10454"/>
                  </a:cubicBezTo>
                  <a:cubicBezTo>
                    <a:pt x="18432" y="10523"/>
                    <a:pt x="19840" y="11077"/>
                    <a:pt x="20310" y="12531"/>
                  </a:cubicBezTo>
                  <a:cubicBezTo>
                    <a:pt x="20779" y="13985"/>
                    <a:pt x="20310" y="16338"/>
                    <a:pt x="20075" y="17931"/>
                  </a:cubicBezTo>
                  <a:cubicBezTo>
                    <a:pt x="19840" y="19523"/>
                    <a:pt x="19840" y="20354"/>
                    <a:pt x="20075" y="20838"/>
                  </a:cubicBezTo>
                  <a:cubicBezTo>
                    <a:pt x="20310" y="21323"/>
                    <a:pt x="20779" y="21462"/>
                    <a:pt x="21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968499" y="5391150"/>
              <a:ext cx="106136" cy="35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50" fill="norm" stroke="1" extrusionOk="0">
                  <a:moveTo>
                    <a:pt x="0" y="0"/>
                  </a:moveTo>
                  <a:cubicBezTo>
                    <a:pt x="2118" y="128"/>
                    <a:pt x="4235" y="256"/>
                    <a:pt x="6353" y="959"/>
                  </a:cubicBezTo>
                  <a:cubicBezTo>
                    <a:pt x="8471" y="1662"/>
                    <a:pt x="10588" y="2940"/>
                    <a:pt x="10800" y="4154"/>
                  </a:cubicBezTo>
                  <a:cubicBezTo>
                    <a:pt x="11012" y="5368"/>
                    <a:pt x="9318" y="6518"/>
                    <a:pt x="8471" y="7477"/>
                  </a:cubicBezTo>
                  <a:cubicBezTo>
                    <a:pt x="7624" y="8436"/>
                    <a:pt x="7624" y="9202"/>
                    <a:pt x="8894" y="10097"/>
                  </a:cubicBezTo>
                  <a:cubicBezTo>
                    <a:pt x="10165" y="10992"/>
                    <a:pt x="12706" y="12014"/>
                    <a:pt x="15035" y="13228"/>
                  </a:cubicBezTo>
                  <a:cubicBezTo>
                    <a:pt x="17365" y="14443"/>
                    <a:pt x="19482" y="15849"/>
                    <a:pt x="20541" y="16935"/>
                  </a:cubicBezTo>
                  <a:cubicBezTo>
                    <a:pt x="21600" y="18021"/>
                    <a:pt x="21600" y="18788"/>
                    <a:pt x="19482" y="19555"/>
                  </a:cubicBezTo>
                  <a:cubicBezTo>
                    <a:pt x="17365" y="20322"/>
                    <a:pt x="13129" y="21089"/>
                    <a:pt x="9953" y="21344"/>
                  </a:cubicBezTo>
                  <a:cubicBezTo>
                    <a:pt x="6776" y="21600"/>
                    <a:pt x="4659" y="21344"/>
                    <a:pt x="2541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023394" y="5348403"/>
              <a:ext cx="107157" cy="34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25" fill="norm" stroke="1" extrusionOk="0">
                  <a:moveTo>
                    <a:pt x="16359" y="2265"/>
                  </a:moveTo>
                  <a:cubicBezTo>
                    <a:pt x="15088" y="1738"/>
                    <a:pt x="13817" y="1211"/>
                    <a:pt x="12335" y="750"/>
                  </a:cubicBezTo>
                  <a:cubicBezTo>
                    <a:pt x="10853" y="289"/>
                    <a:pt x="9159" y="-106"/>
                    <a:pt x="7253" y="26"/>
                  </a:cubicBezTo>
                  <a:cubicBezTo>
                    <a:pt x="5347" y="157"/>
                    <a:pt x="3229" y="816"/>
                    <a:pt x="3017" y="1870"/>
                  </a:cubicBezTo>
                  <a:cubicBezTo>
                    <a:pt x="2806" y="2923"/>
                    <a:pt x="4500" y="4372"/>
                    <a:pt x="5982" y="5557"/>
                  </a:cubicBezTo>
                  <a:cubicBezTo>
                    <a:pt x="7465" y="6743"/>
                    <a:pt x="8735" y="7665"/>
                    <a:pt x="9582" y="8455"/>
                  </a:cubicBezTo>
                  <a:cubicBezTo>
                    <a:pt x="10429" y="9245"/>
                    <a:pt x="10853" y="9904"/>
                    <a:pt x="10641" y="10562"/>
                  </a:cubicBezTo>
                  <a:cubicBezTo>
                    <a:pt x="10429" y="11221"/>
                    <a:pt x="9582" y="11879"/>
                    <a:pt x="8100" y="12340"/>
                  </a:cubicBezTo>
                  <a:cubicBezTo>
                    <a:pt x="6617" y="12801"/>
                    <a:pt x="4500" y="13065"/>
                    <a:pt x="3865" y="13526"/>
                  </a:cubicBezTo>
                  <a:cubicBezTo>
                    <a:pt x="3229" y="13987"/>
                    <a:pt x="4076" y="14645"/>
                    <a:pt x="4076" y="15304"/>
                  </a:cubicBezTo>
                  <a:cubicBezTo>
                    <a:pt x="4076" y="15962"/>
                    <a:pt x="3229" y="16621"/>
                    <a:pt x="2382" y="17279"/>
                  </a:cubicBezTo>
                  <a:cubicBezTo>
                    <a:pt x="1535" y="17938"/>
                    <a:pt x="688" y="18596"/>
                    <a:pt x="265" y="19255"/>
                  </a:cubicBezTo>
                  <a:cubicBezTo>
                    <a:pt x="-159" y="19914"/>
                    <a:pt x="-159" y="20572"/>
                    <a:pt x="900" y="20967"/>
                  </a:cubicBezTo>
                  <a:cubicBezTo>
                    <a:pt x="1959" y="21362"/>
                    <a:pt x="4076" y="21494"/>
                    <a:pt x="7676" y="21033"/>
                  </a:cubicBezTo>
                  <a:cubicBezTo>
                    <a:pt x="11276" y="20572"/>
                    <a:pt x="16359" y="19518"/>
                    <a:pt x="21441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244783" y="5425016"/>
              <a:ext cx="108017" cy="21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65" fill="norm" stroke="1" extrusionOk="0">
                  <a:moveTo>
                    <a:pt x="21198" y="415"/>
                  </a:moveTo>
                  <a:cubicBezTo>
                    <a:pt x="17044" y="208"/>
                    <a:pt x="12890" y="0"/>
                    <a:pt x="9775" y="0"/>
                  </a:cubicBezTo>
                  <a:cubicBezTo>
                    <a:pt x="6660" y="0"/>
                    <a:pt x="4583" y="208"/>
                    <a:pt x="3336" y="1350"/>
                  </a:cubicBezTo>
                  <a:cubicBezTo>
                    <a:pt x="2090" y="2492"/>
                    <a:pt x="1675" y="4569"/>
                    <a:pt x="1052" y="6335"/>
                  </a:cubicBezTo>
                  <a:cubicBezTo>
                    <a:pt x="429" y="8100"/>
                    <a:pt x="-402" y="9554"/>
                    <a:pt x="221" y="10385"/>
                  </a:cubicBezTo>
                  <a:cubicBezTo>
                    <a:pt x="844" y="11215"/>
                    <a:pt x="2921" y="11423"/>
                    <a:pt x="5829" y="12150"/>
                  </a:cubicBezTo>
                  <a:cubicBezTo>
                    <a:pt x="8736" y="12877"/>
                    <a:pt x="12475" y="14123"/>
                    <a:pt x="14760" y="15369"/>
                  </a:cubicBezTo>
                  <a:cubicBezTo>
                    <a:pt x="17044" y="16615"/>
                    <a:pt x="17875" y="17862"/>
                    <a:pt x="17460" y="18900"/>
                  </a:cubicBezTo>
                  <a:cubicBezTo>
                    <a:pt x="17044" y="19938"/>
                    <a:pt x="15383" y="20769"/>
                    <a:pt x="13098" y="21185"/>
                  </a:cubicBezTo>
                  <a:cubicBezTo>
                    <a:pt x="10813" y="21600"/>
                    <a:pt x="7906" y="21600"/>
                    <a:pt x="6244" y="20873"/>
                  </a:cubicBezTo>
                  <a:cubicBezTo>
                    <a:pt x="4583" y="20146"/>
                    <a:pt x="4167" y="18692"/>
                    <a:pt x="3752" y="17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435350" y="5302249"/>
              <a:ext cx="8017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6646" y="0"/>
                  </a:moveTo>
                  <a:cubicBezTo>
                    <a:pt x="9415" y="0"/>
                    <a:pt x="12185" y="0"/>
                    <a:pt x="14954" y="629"/>
                  </a:cubicBezTo>
                  <a:cubicBezTo>
                    <a:pt x="17723" y="1257"/>
                    <a:pt x="20492" y="2514"/>
                    <a:pt x="20769" y="3771"/>
                  </a:cubicBezTo>
                  <a:cubicBezTo>
                    <a:pt x="21046" y="5029"/>
                    <a:pt x="18831" y="6286"/>
                    <a:pt x="17169" y="7486"/>
                  </a:cubicBezTo>
                  <a:cubicBezTo>
                    <a:pt x="15508" y="8686"/>
                    <a:pt x="14400" y="9829"/>
                    <a:pt x="15508" y="11086"/>
                  </a:cubicBezTo>
                  <a:cubicBezTo>
                    <a:pt x="16615" y="12343"/>
                    <a:pt x="19938" y="13714"/>
                    <a:pt x="20769" y="15086"/>
                  </a:cubicBezTo>
                  <a:cubicBezTo>
                    <a:pt x="21600" y="16457"/>
                    <a:pt x="19938" y="17829"/>
                    <a:pt x="16338" y="18857"/>
                  </a:cubicBezTo>
                  <a:cubicBezTo>
                    <a:pt x="12738" y="19886"/>
                    <a:pt x="7200" y="20571"/>
                    <a:pt x="4154" y="20971"/>
                  </a:cubicBezTo>
                  <a:cubicBezTo>
                    <a:pt x="1108" y="21371"/>
                    <a:pt x="554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191719" y="5935238"/>
              <a:ext cx="116381" cy="3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11" fill="norm" stroke="1" extrusionOk="0">
                  <a:moveTo>
                    <a:pt x="10794" y="3281"/>
                  </a:moveTo>
                  <a:cubicBezTo>
                    <a:pt x="11179" y="2694"/>
                    <a:pt x="11565" y="2107"/>
                    <a:pt x="11758" y="1520"/>
                  </a:cubicBezTo>
                  <a:cubicBezTo>
                    <a:pt x="11951" y="934"/>
                    <a:pt x="11951" y="347"/>
                    <a:pt x="10794" y="112"/>
                  </a:cubicBezTo>
                  <a:cubicBezTo>
                    <a:pt x="9637" y="-123"/>
                    <a:pt x="7322" y="-6"/>
                    <a:pt x="5008" y="640"/>
                  </a:cubicBezTo>
                  <a:cubicBezTo>
                    <a:pt x="2694" y="1286"/>
                    <a:pt x="379" y="2460"/>
                    <a:pt x="187" y="3868"/>
                  </a:cubicBezTo>
                  <a:cubicBezTo>
                    <a:pt x="-6" y="5277"/>
                    <a:pt x="1922" y="6920"/>
                    <a:pt x="3658" y="7977"/>
                  </a:cubicBezTo>
                  <a:cubicBezTo>
                    <a:pt x="5394" y="9034"/>
                    <a:pt x="6937" y="9503"/>
                    <a:pt x="7901" y="10031"/>
                  </a:cubicBezTo>
                  <a:cubicBezTo>
                    <a:pt x="8865" y="10560"/>
                    <a:pt x="9251" y="11147"/>
                    <a:pt x="8287" y="11616"/>
                  </a:cubicBezTo>
                  <a:cubicBezTo>
                    <a:pt x="7322" y="12086"/>
                    <a:pt x="5008" y="12438"/>
                    <a:pt x="4044" y="12907"/>
                  </a:cubicBezTo>
                  <a:cubicBezTo>
                    <a:pt x="3079" y="13377"/>
                    <a:pt x="3465" y="13964"/>
                    <a:pt x="3079" y="15020"/>
                  </a:cubicBezTo>
                  <a:cubicBezTo>
                    <a:pt x="2694" y="16077"/>
                    <a:pt x="1537" y="17603"/>
                    <a:pt x="765" y="18718"/>
                  </a:cubicBezTo>
                  <a:cubicBezTo>
                    <a:pt x="-6" y="19834"/>
                    <a:pt x="-392" y="20538"/>
                    <a:pt x="572" y="20949"/>
                  </a:cubicBezTo>
                  <a:cubicBezTo>
                    <a:pt x="1537" y="21360"/>
                    <a:pt x="3851" y="21477"/>
                    <a:pt x="7515" y="21007"/>
                  </a:cubicBezTo>
                  <a:cubicBezTo>
                    <a:pt x="11179" y="20538"/>
                    <a:pt x="16194" y="19481"/>
                    <a:pt x="21208" y="1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336621" y="6015187"/>
              <a:ext cx="130230" cy="18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58" fill="norm" stroke="1" extrusionOk="0">
                  <a:moveTo>
                    <a:pt x="532" y="3403"/>
                  </a:moveTo>
                  <a:cubicBezTo>
                    <a:pt x="1577" y="2203"/>
                    <a:pt x="2622" y="1003"/>
                    <a:pt x="4016" y="403"/>
                  </a:cubicBezTo>
                  <a:cubicBezTo>
                    <a:pt x="5409" y="-197"/>
                    <a:pt x="7151" y="-197"/>
                    <a:pt x="8545" y="883"/>
                  </a:cubicBezTo>
                  <a:cubicBezTo>
                    <a:pt x="9938" y="1963"/>
                    <a:pt x="10983" y="4123"/>
                    <a:pt x="10287" y="7003"/>
                  </a:cubicBezTo>
                  <a:cubicBezTo>
                    <a:pt x="9590" y="9883"/>
                    <a:pt x="7151" y="13483"/>
                    <a:pt x="4712" y="16003"/>
                  </a:cubicBezTo>
                  <a:cubicBezTo>
                    <a:pt x="2274" y="18523"/>
                    <a:pt x="-165" y="19963"/>
                    <a:pt x="9" y="20683"/>
                  </a:cubicBezTo>
                  <a:cubicBezTo>
                    <a:pt x="183" y="21403"/>
                    <a:pt x="2970" y="21403"/>
                    <a:pt x="6977" y="20923"/>
                  </a:cubicBezTo>
                  <a:cubicBezTo>
                    <a:pt x="10983" y="20443"/>
                    <a:pt x="16209" y="19483"/>
                    <a:pt x="21435" y="18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473200" y="6235700"/>
              <a:ext cx="508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69"/>
                    <a:pt x="21600" y="5538"/>
                    <a:pt x="18000" y="9138"/>
                  </a:cubicBezTo>
                  <a:cubicBezTo>
                    <a:pt x="14400" y="12738"/>
                    <a:pt x="72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680580" y="5981700"/>
              <a:ext cx="148221" cy="24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99" fill="norm" stroke="1" extrusionOk="0">
                  <a:moveTo>
                    <a:pt x="21303" y="0"/>
                  </a:moveTo>
                  <a:cubicBezTo>
                    <a:pt x="16740" y="366"/>
                    <a:pt x="12176" y="732"/>
                    <a:pt x="8678" y="1190"/>
                  </a:cubicBezTo>
                  <a:cubicBezTo>
                    <a:pt x="5179" y="1647"/>
                    <a:pt x="2745" y="2197"/>
                    <a:pt x="1528" y="2929"/>
                  </a:cubicBezTo>
                  <a:cubicBezTo>
                    <a:pt x="311" y="3661"/>
                    <a:pt x="311" y="4576"/>
                    <a:pt x="311" y="5949"/>
                  </a:cubicBezTo>
                  <a:cubicBezTo>
                    <a:pt x="311" y="7322"/>
                    <a:pt x="311" y="9153"/>
                    <a:pt x="159" y="10525"/>
                  </a:cubicBezTo>
                  <a:cubicBezTo>
                    <a:pt x="7" y="11898"/>
                    <a:pt x="-297" y="12814"/>
                    <a:pt x="768" y="13180"/>
                  </a:cubicBezTo>
                  <a:cubicBezTo>
                    <a:pt x="1833" y="13546"/>
                    <a:pt x="4266" y="13363"/>
                    <a:pt x="6244" y="13637"/>
                  </a:cubicBezTo>
                  <a:cubicBezTo>
                    <a:pt x="8221" y="13912"/>
                    <a:pt x="9742" y="14644"/>
                    <a:pt x="10503" y="15559"/>
                  </a:cubicBezTo>
                  <a:cubicBezTo>
                    <a:pt x="11264" y="16475"/>
                    <a:pt x="11264" y="17573"/>
                    <a:pt x="10807" y="18488"/>
                  </a:cubicBezTo>
                  <a:cubicBezTo>
                    <a:pt x="10351" y="19403"/>
                    <a:pt x="9438" y="20136"/>
                    <a:pt x="8221" y="20685"/>
                  </a:cubicBezTo>
                  <a:cubicBezTo>
                    <a:pt x="7004" y="21234"/>
                    <a:pt x="5483" y="21600"/>
                    <a:pt x="4114" y="20959"/>
                  </a:cubicBezTo>
                  <a:cubicBezTo>
                    <a:pt x="2745" y="20319"/>
                    <a:pt x="1528" y="18671"/>
                    <a:pt x="311" y="17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866900" y="5905500"/>
              <a:ext cx="77332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3503" y="0"/>
                  </a:moveTo>
                  <a:cubicBezTo>
                    <a:pt x="6422" y="0"/>
                    <a:pt x="9341" y="0"/>
                    <a:pt x="11968" y="295"/>
                  </a:cubicBezTo>
                  <a:cubicBezTo>
                    <a:pt x="14595" y="590"/>
                    <a:pt x="16930" y="1180"/>
                    <a:pt x="18097" y="1770"/>
                  </a:cubicBezTo>
                  <a:cubicBezTo>
                    <a:pt x="19265" y="2361"/>
                    <a:pt x="19265" y="2951"/>
                    <a:pt x="17514" y="3954"/>
                  </a:cubicBezTo>
                  <a:cubicBezTo>
                    <a:pt x="15762" y="4957"/>
                    <a:pt x="12259" y="6374"/>
                    <a:pt x="10216" y="7377"/>
                  </a:cubicBezTo>
                  <a:cubicBezTo>
                    <a:pt x="8173" y="8380"/>
                    <a:pt x="7589" y="8970"/>
                    <a:pt x="8757" y="9856"/>
                  </a:cubicBezTo>
                  <a:cubicBezTo>
                    <a:pt x="9924" y="10741"/>
                    <a:pt x="12843" y="11921"/>
                    <a:pt x="15762" y="13397"/>
                  </a:cubicBezTo>
                  <a:cubicBezTo>
                    <a:pt x="18681" y="14872"/>
                    <a:pt x="21600" y="16643"/>
                    <a:pt x="21308" y="18059"/>
                  </a:cubicBezTo>
                  <a:cubicBezTo>
                    <a:pt x="21016" y="19475"/>
                    <a:pt x="17514" y="20538"/>
                    <a:pt x="13427" y="21069"/>
                  </a:cubicBezTo>
                  <a:cubicBezTo>
                    <a:pt x="9341" y="21600"/>
                    <a:pt x="467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977555" y="5967779"/>
              <a:ext cx="64095" cy="32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277" fill="norm" stroke="1" extrusionOk="0">
                  <a:moveTo>
                    <a:pt x="8290" y="3381"/>
                  </a:moveTo>
                  <a:cubicBezTo>
                    <a:pt x="10990" y="2969"/>
                    <a:pt x="13690" y="2556"/>
                    <a:pt x="16053" y="2074"/>
                  </a:cubicBezTo>
                  <a:cubicBezTo>
                    <a:pt x="18415" y="1593"/>
                    <a:pt x="20440" y="1043"/>
                    <a:pt x="19427" y="630"/>
                  </a:cubicBezTo>
                  <a:cubicBezTo>
                    <a:pt x="18415" y="217"/>
                    <a:pt x="14365" y="-58"/>
                    <a:pt x="10990" y="11"/>
                  </a:cubicBezTo>
                  <a:cubicBezTo>
                    <a:pt x="7615" y="80"/>
                    <a:pt x="4915" y="492"/>
                    <a:pt x="3565" y="1043"/>
                  </a:cubicBezTo>
                  <a:cubicBezTo>
                    <a:pt x="2215" y="1593"/>
                    <a:pt x="2215" y="2281"/>
                    <a:pt x="4578" y="3657"/>
                  </a:cubicBezTo>
                  <a:cubicBezTo>
                    <a:pt x="6940" y="5032"/>
                    <a:pt x="11665" y="7096"/>
                    <a:pt x="14365" y="8472"/>
                  </a:cubicBezTo>
                  <a:cubicBezTo>
                    <a:pt x="17065" y="9848"/>
                    <a:pt x="17740" y="10536"/>
                    <a:pt x="17402" y="11224"/>
                  </a:cubicBezTo>
                  <a:cubicBezTo>
                    <a:pt x="17065" y="11911"/>
                    <a:pt x="15715" y="12599"/>
                    <a:pt x="12003" y="12874"/>
                  </a:cubicBezTo>
                  <a:cubicBezTo>
                    <a:pt x="8290" y="13150"/>
                    <a:pt x="2215" y="13012"/>
                    <a:pt x="528" y="13150"/>
                  </a:cubicBezTo>
                  <a:cubicBezTo>
                    <a:pt x="-1160" y="13287"/>
                    <a:pt x="1540" y="13700"/>
                    <a:pt x="3902" y="14181"/>
                  </a:cubicBezTo>
                  <a:cubicBezTo>
                    <a:pt x="6265" y="14663"/>
                    <a:pt x="8290" y="15213"/>
                    <a:pt x="9302" y="15832"/>
                  </a:cubicBezTo>
                  <a:cubicBezTo>
                    <a:pt x="10315" y="16452"/>
                    <a:pt x="10315" y="17139"/>
                    <a:pt x="9640" y="18171"/>
                  </a:cubicBezTo>
                  <a:cubicBezTo>
                    <a:pt x="8965" y="19203"/>
                    <a:pt x="7615" y="20579"/>
                    <a:pt x="9302" y="21060"/>
                  </a:cubicBezTo>
                  <a:cubicBezTo>
                    <a:pt x="10990" y="21542"/>
                    <a:pt x="15715" y="21129"/>
                    <a:pt x="20440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198147" y="6013450"/>
              <a:ext cx="9115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2304" y="0"/>
                  </a:moveTo>
                  <a:cubicBezTo>
                    <a:pt x="10340" y="527"/>
                    <a:pt x="8376" y="1054"/>
                    <a:pt x="6413" y="2985"/>
                  </a:cubicBezTo>
                  <a:cubicBezTo>
                    <a:pt x="4449" y="4917"/>
                    <a:pt x="2485" y="8254"/>
                    <a:pt x="1258" y="10449"/>
                  </a:cubicBezTo>
                  <a:cubicBezTo>
                    <a:pt x="31" y="12644"/>
                    <a:pt x="-460" y="13698"/>
                    <a:pt x="522" y="14049"/>
                  </a:cubicBezTo>
                  <a:cubicBezTo>
                    <a:pt x="1504" y="14400"/>
                    <a:pt x="3958" y="14049"/>
                    <a:pt x="6413" y="13698"/>
                  </a:cubicBezTo>
                  <a:cubicBezTo>
                    <a:pt x="8867" y="13346"/>
                    <a:pt x="11322" y="12995"/>
                    <a:pt x="13531" y="12556"/>
                  </a:cubicBezTo>
                  <a:cubicBezTo>
                    <a:pt x="15740" y="12117"/>
                    <a:pt x="17704" y="11590"/>
                    <a:pt x="18685" y="11766"/>
                  </a:cubicBezTo>
                  <a:cubicBezTo>
                    <a:pt x="19667" y="11941"/>
                    <a:pt x="19667" y="12820"/>
                    <a:pt x="19913" y="14576"/>
                  </a:cubicBezTo>
                  <a:cubicBezTo>
                    <a:pt x="20158" y="16332"/>
                    <a:pt x="20649" y="18966"/>
                    <a:pt x="211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378200" y="5959193"/>
              <a:ext cx="87189" cy="36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54" fill="norm" stroke="1" extrusionOk="0">
                  <a:moveTo>
                    <a:pt x="7714" y="204"/>
                  </a:moveTo>
                  <a:cubicBezTo>
                    <a:pt x="10286" y="79"/>
                    <a:pt x="12857" y="-46"/>
                    <a:pt x="15429" y="16"/>
                  </a:cubicBezTo>
                  <a:cubicBezTo>
                    <a:pt x="18000" y="79"/>
                    <a:pt x="20571" y="329"/>
                    <a:pt x="21086" y="1140"/>
                  </a:cubicBezTo>
                  <a:cubicBezTo>
                    <a:pt x="21600" y="1952"/>
                    <a:pt x="20057" y="3325"/>
                    <a:pt x="17486" y="4511"/>
                  </a:cubicBezTo>
                  <a:cubicBezTo>
                    <a:pt x="14914" y="5697"/>
                    <a:pt x="11314" y="6696"/>
                    <a:pt x="9257" y="7508"/>
                  </a:cubicBezTo>
                  <a:cubicBezTo>
                    <a:pt x="7200" y="8319"/>
                    <a:pt x="6686" y="8944"/>
                    <a:pt x="7714" y="10005"/>
                  </a:cubicBezTo>
                  <a:cubicBezTo>
                    <a:pt x="8743" y="11066"/>
                    <a:pt x="11314" y="12564"/>
                    <a:pt x="12857" y="14000"/>
                  </a:cubicBezTo>
                  <a:cubicBezTo>
                    <a:pt x="14400" y="15436"/>
                    <a:pt x="14914" y="16809"/>
                    <a:pt x="12600" y="18058"/>
                  </a:cubicBezTo>
                  <a:cubicBezTo>
                    <a:pt x="10286" y="19307"/>
                    <a:pt x="5143" y="20430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181100" y="6563382"/>
              <a:ext cx="114300" cy="33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12000" y="2213"/>
                  </a:moveTo>
                  <a:cubicBezTo>
                    <a:pt x="10800" y="1530"/>
                    <a:pt x="9600" y="846"/>
                    <a:pt x="8000" y="436"/>
                  </a:cubicBezTo>
                  <a:cubicBezTo>
                    <a:pt x="6400" y="26"/>
                    <a:pt x="4400" y="-111"/>
                    <a:pt x="2800" y="94"/>
                  </a:cubicBezTo>
                  <a:cubicBezTo>
                    <a:pt x="1200" y="299"/>
                    <a:pt x="0" y="846"/>
                    <a:pt x="0" y="1871"/>
                  </a:cubicBezTo>
                  <a:cubicBezTo>
                    <a:pt x="0" y="2897"/>
                    <a:pt x="1200" y="4400"/>
                    <a:pt x="3000" y="6178"/>
                  </a:cubicBezTo>
                  <a:cubicBezTo>
                    <a:pt x="4800" y="7955"/>
                    <a:pt x="7200" y="10005"/>
                    <a:pt x="8400" y="11373"/>
                  </a:cubicBezTo>
                  <a:cubicBezTo>
                    <a:pt x="9600" y="12740"/>
                    <a:pt x="9600" y="13423"/>
                    <a:pt x="8400" y="13628"/>
                  </a:cubicBezTo>
                  <a:cubicBezTo>
                    <a:pt x="7200" y="13833"/>
                    <a:pt x="4800" y="13560"/>
                    <a:pt x="4600" y="13355"/>
                  </a:cubicBezTo>
                  <a:cubicBezTo>
                    <a:pt x="4400" y="13150"/>
                    <a:pt x="6400" y="13013"/>
                    <a:pt x="8000" y="13218"/>
                  </a:cubicBezTo>
                  <a:cubicBezTo>
                    <a:pt x="9600" y="13423"/>
                    <a:pt x="10800" y="13970"/>
                    <a:pt x="11400" y="14585"/>
                  </a:cubicBezTo>
                  <a:cubicBezTo>
                    <a:pt x="12000" y="15200"/>
                    <a:pt x="12000" y="15884"/>
                    <a:pt x="11400" y="16499"/>
                  </a:cubicBezTo>
                  <a:cubicBezTo>
                    <a:pt x="10800" y="17114"/>
                    <a:pt x="9600" y="17661"/>
                    <a:pt x="8200" y="18276"/>
                  </a:cubicBezTo>
                  <a:cubicBezTo>
                    <a:pt x="6800" y="18892"/>
                    <a:pt x="5200" y="19575"/>
                    <a:pt x="6000" y="20122"/>
                  </a:cubicBezTo>
                  <a:cubicBezTo>
                    <a:pt x="6800" y="20669"/>
                    <a:pt x="10000" y="21079"/>
                    <a:pt x="13000" y="21284"/>
                  </a:cubicBezTo>
                  <a:cubicBezTo>
                    <a:pt x="16000" y="21489"/>
                    <a:pt x="18800" y="21489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363895" y="6591300"/>
              <a:ext cx="122005" cy="20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61" fill="norm" stroke="1" extrusionOk="0">
                  <a:moveTo>
                    <a:pt x="7922" y="0"/>
                  </a:moveTo>
                  <a:cubicBezTo>
                    <a:pt x="5360" y="5731"/>
                    <a:pt x="2797" y="11461"/>
                    <a:pt x="1333" y="14988"/>
                  </a:cubicBezTo>
                  <a:cubicBezTo>
                    <a:pt x="-132" y="18514"/>
                    <a:pt x="-498" y="19837"/>
                    <a:pt x="783" y="20608"/>
                  </a:cubicBezTo>
                  <a:cubicBezTo>
                    <a:pt x="2065" y="21380"/>
                    <a:pt x="4994" y="21600"/>
                    <a:pt x="7739" y="21380"/>
                  </a:cubicBezTo>
                  <a:cubicBezTo>
                    <a:pt x="10485" y="21159"/>
                    <a:pt x="13048" y="20498"/>
                    <a:pt x="15244" y="19286"/>
                  </a:cubicBezTo>
                  <a:cubicBezTo>
                    <a:pt x="17441" y="18073"/>
                    <a:pt x="19271" y="16310"/>
                    <a:pt x="21102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466850" y="673100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593849" y="6832600"/>
              <a:ext cx="57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760772" y="6546315"/>
              <a:ext cx="137878" cy="26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97" fill="norm" stroke="1" extrusionOk="0">
                  <a:moveTo>
                    <a:pt x="21000" y="1586"/>
                  </a:moveTo>
                  <a:cubicBezTo>
                    <a:pt x="20033" y="901"/>
                    <a:pt x="19066" y="215"/>
                    <a:pt x="17615" y="43"/>
                  </a:cubicBezTo>
                  <a:cubicBezTo>
                    <a:pt x="16164" y="-128"/>
                    <a:pt x="14230" y="215"/>
                    <a:pt x="11006" y="986"/>
                  </a:cubicBezTo>
                  <a:cubicBezTo>
                    <a:pt x="7782" y="1758"/>
                    <a:pt x="3269" y="2958"/>
                    <a:pt x="1334" y="3986"/>
                  </a:cubicBezTo>
                  <a:cubicBezTo>
                    <a:pt x="-600" y="5015"/>
                    <a:pt x="45" y="5872"/>
                    <a:pt x="367" y="6729"/>
                  </a:cubicBezTo>
                  <a:cubicBezTo>
                    <a:pt x="690" y="7586"/>
                    <a:pt x="690" y="8443"/>
                    <a:pt x="1334" y="9129"/>
                  </a:cubicBezTo>
                  <a:cubicBezTo>
                    <a:pt x="1979" y="9815"/>
                    <a:pt x="3269" y="10329"/>
                    <a:pt x="5525" y="11101"/>
                  </a:cubicBezTo>
                  <a:cubicBezTo>
                    <a:pt x="7782" y="11872"/>
                    <a:pt x="11006" y="12901"/>
                    <a:pt x="12940" y="13843"/>
                  </a:cubicBezTo>
                  <a:cubicBezTo>
                    <a:pt x="14875" y="14786"/>
                    <a:pt x="15519" y="15643"/>
                    <a:pt x="15842" y="16501"/>
                  </a:cubicBezTo>
                  <a:cubicBezTo>
                    <a:pt x="16164" y="17358"/>
                    <a:pt x="16164" y="18215"/>
                    <a:pt x="15197" y="19072"/>
                  </a:cubicBezTo>
                  <a:cubicBezTo>
                    <a:pt x="14230" y="19929"/>
                    <a:pt x="12296" y="20786"/>
                    <a:pt x="10200" y="21129"/>
                  </a:cubicBezTo>
                  <a:cubicBezTo>
                    <a:pt x="8104" y="21472"/>
                    <a:pt x="5848" y="21301"/>
                    <a:pt x="4558" y="20529"/>
                  </a:cubicBezTo>
                  <a:cubicBezTo>
                    <a:pt x="3269" y="19758"/>
                    <a:pt x="2946" y="18386"/>
                    <a:pt x="2624" y="17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012950" y="6512422"/>
              <a:ext cx="95799" cy="44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524" fill="norm" stroke="1" extrusionOk="0">
                  <a:moveTo>
                    <a:pt x="0" y="131"/>
                  </a:moveTo>
                  <a:cubicBezTo>
                    <a:pt x="2298" y="27"/>
                    <a:pt x="4596" y="-76"/>
                    <a:pt x="6664" y="79"/>
                  </a:cubicBezTo>
                  <a:cubicBezTo>
                    <a:pt x="8732" y="234"/>
                    <a:pt x="10570" y="647"/>
                    <a:pt x="12179" y="1578"/>
                  </a:cubicBezTo>
                  <a:cubicBezTo>
                    <a:pt x="13787" y="2508"/>
                    <a:pt x="15166" y="3955"/>
                    <a:pt x="13787" y="5246"/>
                  </a:cubicBezTo>
                  <a:cubicBezTo>
                    <a:pt x="12409" y="6538"/>
                    <a:pt x="8272" y="7675"/>
                    <a:pt x="5745" y="8502"/>
                  </a:cubicBezTo>
                  <a:cubicBezTo>
                    <a:pt x="3217" y="9329"/>
                    <a:pt x="2298" y="9846"/>
                    <a:pt x="2528" y="10311"/>
                  </a:cubicBezTo>
                  <a:cubicBezTo>
                    <a:pt x="2757" y="10776"/>
                    <a:pt x="4136" y="11189"/>
                    <a:pt x="7583" y="12223"/>
                  </a:cubicBezTo>
                  <a:cubicBezTo>
                    <a:pt x="11030" y="13256"/>
                    <a:pt x="16545" y="14910"/>
                    <a:pt x="19072" y="16253"/>
                  </a:cubicBezTo>
                  <a:cubicBezTo>
                    <a:pt x="21600" y="17597"/>
                    <a:pt x="21140" y="18630"/>
                    <a:pt x="19072" y="19457"/>
                  </a:cubicBezTo>
                  <a:cubicBezTo>
                    <a:pt x="17004" y="20284"/>
                    <a:pt x="13328" y="20904"/>
                    <a:pt x="9651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946400" y="6572241"/>
              <a:ext cx="114300" cy="33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9600" y="1631"/>
                  </a:moveTo>
                  <a:cubicBezTo>
                    <a:pt x="9200" y="952"/>
                    <a:pt x="8800" y="273"/>
                    <a:pt x="7600" y="69"/>
                  </a:cubicBezTo>
                  <a:cubicBezTo>
                    <a:pt x="6400" y="-135"/>
                    <a:pt x="4400" y="137"/>
                    <a:pt x="2800" y="612"/>
                  </a:cubicBezTo>
                  <a:cubicBezTo>
                    <a:pt x="1200" y="1088"/>
                    <a:pt x="0" y="1767"/>
                    <a:pt x="0" y="2718"/>
                  </a:cubicBezTo>
                  <a:cubicBezTo>
                    <a:pt x="0" y="3669"/>
                    <a:pt x="1200" y="4891"/>
                    <a:pt x="2400" y="5774"/>
                  </a:cubicBezTo>
                  <a:cubicBezTo>
                    <a:pt x="3600" y="6657"/>
                    <a:pt x="4800" y="7201"/>
                    <a:pt x="5400" y="7812"/>
                  </a:cubicBezTo>
                  <a:cubicBezTo>
                    <a:pt x="6000" y="8423"/>
                    <a:pt x="6000" y="9103"/>
                    <a:pt x="5200" y="9646"/>
                  </a:cubicBezTo>
                  <a:cubicBezTo>
                    <a:pt x="4400" y="10190"/>
                    <a:pt x="2800" y="10597"/>
                    <a:pt x="3000" y="10801"/>
                  </a:cubicBezTo>
                  <a:cubicBezTo>
                    <a:pt x="3200" y="11005"/>
                    <a:pt x="5200" y="11005"/>
                    <a:pt x="7200" y="11005"/>
                  </a:cubicBezTo>
                  <a:cubicBezTo>
                    <a:pt x="9200" y="11005"/>
                    <a:pt x="11200" y="11005"/>
                    <a:pt x="12600" y="11412"/>
                  </a:cubicBezTo>
                  <a:cubicBezTo>
                    <a:pt x="14000" y="11820"/>
                    <a:pt x="14800" y="12635"/>
                    <a:pt x="13600" y="13722"/>
                  </a:cubicBezTo>
                  <a:cubicBezTo>
                    <a:pt x="12400" y="14808"/>
                    <a:pt x="9200" y="16167"/>
                    <a:pt x="7000" y="17118"/>
                  </a:cubicBezTo>
                  <a:cubicBezTo>
                    <a:pt x="4800" y="18069"/>
                    <a:pt x="3600" y="18612"/>
                    <a:pt x="2600" y="19223"/>
                  </a:cubicBezTo>
                  <a:cubicBezTo>
                    <a:pt x="1600" y="19835"/>
                    <a:pt x="800" y="20514"/>
                    <a:pt x="1400" y="20922"/>
                  </a:cubicBezTo>
                  <a:cubicBezTo>
                    <a:pt x="2000" y="21329"/>
                    <a:pt x="4000" y="21465"/>
                    <a:pt x="7600" y="21329"/>
                  </a:cubicBezTo>
                  <a:cubicBezTo>
                    <a:pt x="11200" y="21193"/>
                    <a:pt x="16400" y="20786"/>
                    <a:pt x="21600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162300" y="6641536"/>
              <a:ext cx="177800" cy="18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802"/>
                  </a:moveTo>
                  <a:cubicBezTo>
                    <a:pt x="2057" y="311"/>
                    <a:pt x="4114" y="-180"/>
                    <a:pt x="5786" y="65"/>
                  </a:cubicBezTo>
                  <a:cubicBezTo>
                    <a:pt x="7457" y="311"/>
                    <a:pt x="8743" y="1293"/>
                    <a:pt x="7971" y="4238"/>
                  </a:cubicBezTo>
                  <a:cubicBezTo>
                    <a:pt x="7200" y="7184"/>
                    <a:pt x="4371" y="12093"/>
                    <a:pt x="2571" y="15284"/>
                  </a:cubicBezTo>
                  <a:cubicBezTo>
                    <a:pt x="771" y="18475"/>
                    <a:pt x="0" y="19947"/>
                    <a:pt x="771" y="20684"/>
                  </a:cubicBezTo>
                  <a:cubicBezTo>
                    <a:pt x="1543" y="21420"/>
                    <a:pt x="3857" y="21420"/>
                    <a:pt x="7586" y="20561"/>
                  </a:cubicBezTo>
                  <a:cubicBezTo>
                    <a:pt x="11314" y="19702"/>
                    <a:pt x="16457" y="17984"/>
                    <a:pt x="21600" y="16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448050" y="6572250"/>
              <a:ext cx="59596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0" y="0"/>
                  </a:moveTo>
                  <a:cubicBezTo>
                    <a:pt x="3724" y="0"/>
                    <a:pt x="7448" y="0"/>
                    <a:pt x="10428" y="1103"/>
                  </a:cubicBezTo>
                  <a:cubicBezTo>
                    <a:pt x="13407" y="2206"/>
                    <a:pt x="15641" y="4413"/>
                    <a:pt x="15269" y="6097"/>
                  </a:cubicBezTo>
                  <a:cubicBezTo>
                    <a:pt x="14897" y="7781"/>
                    <a:pt x="11917" y="8942"/>
                    <a:pt x="10055" y="9813"/>
                  </a:cubicBezTo>
                  <a:cubicBezTo>
                    <a:pt x="8193" y="10684"/>
                    <a:pt x="7448" y="11265"/>
                    <a:pt x="8566" y="11787"/>
                  </a:cubicBezTo>
                  <a:cubicBezTo>
                    <a:pt x="9683" y="12310"/>
                    <a:pt x="12662" y="12774"/>
                    <a:pt x="15641" y="13994"/>
                  </a:cubicBezTo>
                  <a:cubicBezTo>
                    <a:pt x="18621" y="15213"/>
                    <a:pt x="21600" y="17187"/>
                    <a:pt x="20855" y="18581"/>
                  </a:cubicBezTo>
                  <a:cubicBezTo>
                    <a:pt x="20110" y="19974"/>
                    <a:pt x="15641" y="20787"/>
                    <a:pt x="11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233550" y="7059877"/>
              <a:ext cx="99950" cy="40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05" fill="norm" stroke="1" extrusionOk="0">
                  <a:moveTo>
                    <a:pt x="15849" y="1413"/>
                  </a:moveTo>
                  <a:cubicBezTo>
                    <a:pt x="14499" y="965"/>
                    <a:pt x="13149" y="518"/>
                    <a:pt x="11349" y="238"/>
                  </a:cubicBezTo>
                  <a:cubicBezTo>
                    <a:pt x="9549" y="-42"/>
                    <a:pt x="7299" y="-154"/>
                    <a:pt x="5049" y="350"/>
                  </a:cubicBezTo>
                  <a:cubicBezTo>
                    <a:pt x="2799" y="853"/>
                    <a:pt x="549" y="1972"/>
                    <a:pt x="1449" y="3315"/>
                  </a:cubicBezTo>
                  <a:cubicBezTo>
                    <a:pt x="2349" y="4658"/>
                    <a:pt x="6399" y="6225"/>
                    <a:pt x="8874" y="7568"/>
                  </a:cubicBezTo>
                  <a:cubicBezTo>
                    <a:pt x="11349" y="8911"/>
                    <a:pt x="12249" y="10030"/>
                    <a:pt x="12024" y="10814"/>
                  </a:cubicBezTo>
                  <a:cubicBezTo>
                    <a:pt x="11799" y="11597"/>
                    <a:pt x="10449" y="12045"/>
                    <a:pt x="8424" y="12325"/>
                  </a:cubicBezTo>
                  <a:cubicBezTo>
                    <a:pt x="6399" y="12605"/>
                    <a:pt x="3699" y="12716"/>
                    <a:pt x="3474" y="12884"/>
                  </a:cubicBezTo>
                  <a:cubicBezTo>
                    <a:pt x="3249" y="13052"/>
                    <a:pt x="5499" y="13276"/>
                    <a:pt x="7299" y="13612"/>
                  </a:cubicBezTo>
                  <a:cubicBezTo>
                    <a:pt x="9099" y="13948"/>
                    <a:pt x="10449" y="14395"/>
                    <a:pt x="10899" y="14899"/>
                  </a:cubicBezTo>
                  <a:cubicBezTo>
                    <a:pt x="11349" y="15402"/>
                    <a:pt x="10899" y="15962"/>
                    <a:pt x="8874" y="16690"/>
                  </a:cubicBezTo>
                  <a:cubicBezTo>
                    <a:pt x="6849" y="17417"/>
                    <a:pt x="3249" y="18312"/>
                    <a:pt x="1449" y="19040"/>
                  </a:cubicBezTo>
                  <a:cubicBezTo>
                    <a:pt x="-351" y="19767"/>
                    <a:pt x="-351" y="20327"/>
                    <a:pt x="774" y="20719"/>
                  </a:cubicBezTo>
                  <a:cubicBezTo>
                    <a:pt x="1899" y="21110"/>
                    <a:pt x="4149" y="21334"/>
                    <a:pt x="7749" y="21390"/>
                  </a:cubicBezTo>
                  <a:cubicBezTo>
                    <a:pt x="11349" y="21446"/>
                    <a:pt x="16299" y="21334"/>
                    <a:pt x="21249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446577" y="7156450"/>
              <a:ext cx="134574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3232" y="0"/>
                  </a:moveTo>
                  <a:cubicBezTo>
                    <a:pt x="2557" y="4491"/>
                    <a:pt x="1882" y="8982"/>
                    <a:pt x="1207" y="12297"/>
                  </a:cubicBezTo>
                  <a:cubicBezTo>
                    <a:pt x="532" y="15612"/>
                    <a:pt x="-143" y="17750"/>
                    <a:pt x="26" y="19248"/>
                  </a:cubicBezTo>
                  <a:cubicBezTo>
                    <a:pt x="194" y="20745"/>
                    <a:pt x="1207" y="21600"/>
                    <a:pt x="4919" y="21600"/>
                  </a:cubicBezTo>
                  <a:cubicBezTo>
                    <a:pt x="8632" y="21600"/>
                    <a:pt x="15045" y="20745"/>
                    <a:pt x="21457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543050" y="7321550"/>
              <a:ext cx="317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625600" y="7454900"/>
              <a:ext cx="50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776047" y="7190081"/>
              <a:ext cx="186103" cy="24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65" fill="norm" stroke="1" extrusionOk="0">
                  <a:moveTo>
                    <a:pt x="952" y="4862"/>
                  </a:moveTo>
                  <a:cubicBezTo>
                    <a:pt x="952" y="3931"/>
                    <a:pt x="952" y="3000"/>
                    <a:pt x="1559" y="2162"/>
                  </a:cubicBezTo>
                  <a:cubicBezTo>
                    <a:pt x="2166" y="1324"/>
                    <a:pt x="3379" y="579"/>
                    <a:pt x="4957" y="206"/>
                  </a:cubicBezTo>
                  <a:cubicBezTo>
                    <a:pt x="6535" y="-166"/>
                    <a:pt x="8476" y="-166"/>
                    <a:pt x="9204" y="1324"/>
                  </a:cubicBezTo>
                  <a:cubicBezTo>
                    <a:pt x="9932" y="2813"/>
                    <a:pt x="9447" y="5793"/>
                    <a:pt x="7748" y="8679"/>
                  </a:cubicBezTo>
                  <a:cubicBezTo>
                    <a:pt x="6049" y="11565"/>
                    <a:pt x="3137" y="14358"/>
                    <a:pt x="1559" y="16313"/>
                  </a:cubicBezTo>
                  <a:cubicBezTo>
                    <a:pt x="-18" y="18268"/>
                    <a:pt x="-261" y="19386"/>
                    <a:pt x="224" y="20131"/>
                  </a:cubicBezTo>
                  <a:cubicBezTo>
                    <a:pt x="710" y="20875"/>
                    <a:pt x="1923" y="21248"/>
                    <a:pt x="4714" y="21341"/>
                  </a:cubicBezTo>
                  <a:cubicBezTo>
                    <a:pt x="7505" y="21434"/>
                    <a:pt x="11874" y="21248"/>
                    <a:pt x="14908" y="20782"/>
                  </a:cubicBezTo>
                  <a:cubicBezTo>
                    <a:pt x="17941" y="20317"/>
                    <a:pt x="19640" y="19572"/>
                    <a:pt x="21339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006600" y="7138342"/>
              <a:ext cx="59267" cy="37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678"/>
                  </a:moveTo>
                  <a:cubicBezTo>
                    <a:pt x="3086" y="312"/>
                    <a:pt x="6171" y="-54"/>
                    <a:pt x="9257" y="7"/>
                  </a:cubicBezTo>
                  <a:cubicBezTo>
                    <a:pt x="12343" y="68"/>
                    <a:pt x="15429" y="556"/>
                    <a:pt x="17743" y="1532"/>
                  </a:cubicBezTo>
                  <a:cubicBezTo>
                    <a:pt x="20057" y="2509"/>
                    <a:pt x="21600" y="3973"/>
                    <a:pt x="21214" y="4949"/>
                  </a:cubicBezTo>
                  <a:cubicBezTo>
                    <a:pt x="20829" y="5926"/>
                    <a:pt x="18514" y="6414"/>
                    <a:pt x="16200" y="6902"/>
                  </a:cubicBezTo>
                  <a:cubicBezTo>
                    <a:pt x="13886" y="7390"/>
                    <a:pt x="11571" y="7878"/>
                    <a:pt x="11186" y="8732"/>
                  </a:cubicBezTo>
                  <a:cubicBezTo>
                    <a:pt x="10800" y="9587"/>
                    <a:pt x="12343" y="10807"/>
                    <a:pt x="15043" y="12454"/>
                  </a:cubicBezTo>
                  <a:cubicBezTo>
                    <a:pt x="17743" y="14102"/>
                    <a:pt x="21600" y="16177"/>
                    <a:pt x="21600" y="17763"/>
                  </a:cubicBezTo>
                  <a:cubicBezTo>
                    <a:pt x="21600" y="19349"/>
                    <a:pt x="17743" y="20448"/>
                    <a:pt x="13886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917734" y="7179299"/>
              <a:ext cx="123917" cy="29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54" fill="norm" stroke="1" extrusionOk="0">
                  <a:moveTo>
                    <a:pt x="7155" y="1552"/>
                  </a:moveTo>
                  <a:cubicBezTo>
                    <a:pt x="8253" y="944"/>
                    <a:pt x="9352" y="335"/>
                    <a:pt x="8986" y="107"/>
                  </a:cubicBezTo>
                  <a:cubicBezTo>
                    <a:pt x="8619" y="-121"/>
                    <a:pt x="6789" y="31"/>
                    <a:pt x="5141" y="411"/>
                  </a:cubicBezTo>
                  <a:cubicBezTo>
                    <a:pt x="3494" y="792"/>
                    <a:pt x="2030" y="1400"/>
                    <a:pt x="2030" y="2997"/>
                  </a:cubicBezTo>
                  <a:cubicBezTo>
                    <a:pt x="2030" y="4594"/>
                    <a:pt x="3494" y="7180"/>
                    <a:pt x="4226" y="8854"/>
                  </a:cubicBezTo>
                  <a:cubicBezTo>
                    <a:pt x="4958" y="10527"/>
                    <a:pt x="4958" y="11287"/>
                    <a:pt x="4775" y="12048"/>
                  </a:cubicBezTo>
                  <a:cubicBezTo>
                    <a:pt x="4592" y="12809"/>
                    <a:pt x="4226" y="13569"/>
                    <a:pt x="3128" y="14102"/>
                  </a:cubicBezTo>
                  <a:cubicBezTo>
                    <a:pt x="2030" y="14634"/>
                    <a:pt x="199" y="14938"/>
                    <a:pt x="16" y="14862"/>
                  </a:cubicBezTo>
                  <a:cubicBezTo>
                    <a:pt x="-167" y="14786"/>
                    <a:pt x="1297" y="14330"/>
                    <a:pt x="2396" y="14482"/>
                  </a:cubicBezTo>
                  <a:cubicBezTo>
                    <a:pt x="3494" y="14634"/>
                    <a:pt x="4226" y="15394"/>
                    <a:pt x="4226" y="16155"/>
                  </a:cubicBezTo>
                  <a:cubicBezTo>
                    <a:pt x="4226" y="16916"/>
                    <a:pt x="3494" y="17676"/>
                    <a:pt x="2579" y="18513"/>
                  </a:cubicBezTo>
                  <a:cubicBezTo>
                    <a:pt x="1664" y="19349"/>
                    <a:pt x="565" y="20262"/>
                    <a:pt x="931" y="20794"/>
                  </a:cubicBezTo>
                  <a:cubicBezTo>
                    <a:pt x="1297" y="21327"/>
                    <a:pt x="3128" y="21479"/>
                    <a:pt x="6789" y="21251"/>
                  </a:cubicBezTo>
                  <a:cubicBezTo>
                    <a:pt x="10450" y="21023"/>
                    <a:pt x="15941" y="20414"/>
                    <a:pt x="21433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117850" y="7188200"/>
              <a:ext cx="133350" cy="26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1037"/>
                  </a:moveTo>
                  <a:cubicBezTo>
                    <a:pt x="20229" y="518"/>
                    <a:pt x="18857" y="0"/>
                    <a:pt x="17314" y="0"/>
                  </a:cubicBezTo>
                  <a:cubicBezTo>
                    <a:pt x="15771" y="0"/>
                    <a:pt x="14057" y="518"/>
                    <a:pt x="11314" y="1296"/>
                  </a:cubicBezTo>
                  <a:cubicBezTo>
                    <a:pt x="8571" y="2074"/>
                    <a:pt x="4800" y="3110"/>
                    <a:pt x="2914" y="4234"/>
                  </a:cubicBezTo>
                  <a:cubicBezTo>
                    <a:pt x="1029" y="5357"/>
                    <a:pt x="1029" y="6566"/>
                    <a:pt x="1029" y="7603"/>
                  </a:cubicBezTo>
                  <a:cubicBezTo>
                    <a:pt x="1029" y="8640"/>
                    <a:pt x="1029" y="9504"/>
                    <a:pt x="1886" y="9936"/>
                  </a:cubicBezTo>
                  <a:cubicBezTo>
                    <a:pt x="2743" y="10368"/>
                    <a:pt x="4457" y="10368"/>
                    <a:pt x="6171" y="10627"/>
                  </a:cubicBezTo>
                  <a:cubicBezTo>
                    <a:pt x="7886" y="10886"/>
                    <a:pt x="9600" y="11405"/>
                    <a:pt x="10629" y="12096"/>
                  </a:cubicBezTo>
                  <a:cubicBezTo>
                    <a:pt x="11657" y="12787"/>
                    <a:pt x="12000" y="13651"/>
                    <a:pt x="12171" y="14515"/>
                  </a:cubicBezTo>
                  <a:cubicBezTo>
                    <a:pt x="12343" y="15379"/>
                    <a:pt x="12343" y="16243"/>
                    <a:pt x="11143" y="17280"/>
                  </a:cubicBezTo>
                  <a:cubicBezTo>
                    <a:pt x="9943" y="18317"/>
                    <a:pt x="7543" y="19526"/>
                    <a:pt x="5486" y="20304"/>
                  </a:cubicBezTo>
                  <a:cubicBezTo>
                    <a:pt x="3429" y="21082"/>
                    <a:pt x="1714" y="21427"/>
                    <a:pt x="857" y="21514"/>
                  </a:cubicBezTo>
                  <a:cubicBezTo>
                    <a:pt x="0" y="21600"/>
                    <a:pt x="0" y="21427"/>
                    <a:pt x="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352800" y="7129156"/>
              <a:ext cx="65946" cy="43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84" fill="norm" stroke="1" extrusionOk="0">
                  <a:moveTo>
                    <a:pt x="0" y="94"/>
                  </a:moveTo>
                  <a:cubicBezTo>
                    <a:pt x="4050" y="-11"/>
                    <a:pt x="8100" y="-116"/>
                    <a:pt x="12150" y="303"/>
                  </a:cubicBezTo>
                  <a:cubicBezTo>
                    <a:pt x="16200" y="723"/>
                    <a:pt x="20250" y="1667"/>
                    <a:pt x="20925" y="2715"/>
                  </a:cubicBezTo>
                  <a:cubicBezTo>
                    <a:pt x="21600" y="3764"/>
                    <a:pt x="18900" y="4917"/>
                    <a:pt x="16200" y="5808"/>
                  </a:cubicBezTo>
                  <a:cubicBezTo>
                    <a:pt x="13500" y="6700"/>
                    <a:pt x="10800" y="7329"/>
                    <a:pt x="10125" y="8167"/>
                  </a:cubicBezTo>
                  <a:cubicBezTo>
                    <a:pt x="9450" y="9006"/>
                    <a:pt x="10800" y="10055"/>
                    <a:pt x="13162" y="11575"/>
                  </a:cubicBezTo>
                  <a:cubicBezTo>
                    <a:pt x="15525" y="13096"/>
                    <a:pt x="18900" y="15088"/>
                    <a:pt x="17212" y="16818"/>
                  </a:cubicBezTo>
                  <a:cubicBezTo>
                    <a:pt x="15525" y="18548"/>
                    <a:pt x="8775" y="20016"/>
                    <a:pt x="2025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290756" y="7731622"/>
              <a:ext cx="99895" cy="33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00" fill="norm" stroke="1" extrusionOk="0">
                  <a:moveTo>
                    <a:pt x="21237" y="173"/>
                  </a:moveTo>
                  <a:cubicBezTo>
                    <a:pt x="18987" y="37"/>
                    <a:pt x="16737" y="-100"/>
                    <a:pt x="14712" y="105"/>
                  </a:cubicBezTo>
                  <a:cubicBezTo>
                    <a:pt x="12687" y="310"/>
                    <a:pt x="10887" y="857"/>
                    <a:pt x="11112" y="2429"/>
                  </a:cubicBezTo>
                  <a:cubicBezTo>
                    <a:pt x="11337" y="4001"/>
                    <a:pt x="13587" y="6599"/>
                    <a:pt x="14712" y="8239"/>
                  </a:cubicBezTo>
                  <a:cubicBezTo>
                    <a:pt x="15837" y="9880"/>
                    <a:pt x="15837" y="10563"/>
                    <a:pt x="14037" y="11247"/>
                  </a:cubicBezTo>
                  <a:cubicBezTo>
                    <a:pt x="12237" y="11930"/>
                    <a:pt x="8637" y="12614"/>
                    <a:pt x="5712" y="12751"/>
                  </a:cubicBezTo>
                  <a:cubicBezTo>
                    <a:pt x="2787" y="12887"/>
                    <a:pt x="537" y="12477"/>
                    <a:pt x="87" y="11999"/>
                  </a:cubicBezTo>
                  <a:cubicBezTo>
                    <a:pt x="-363" y="11520"/>
                    <a:pt x="987" y="10973"/>
                    <a:pt x="2787" y="10905"/>
                  </a:cubicBezTo>
                  <a:cubicBezTo>
                    <a:pt x="4587" y="10837"/>
                    <a:pt x="6837" y="11247"/>
                    <a:pt x="8187" y="11794"/>
                  </a:cubicBezTo>
                  <a:cubicBezTo>
                    <a:pt x="9537" y="12341"/>
                    <a:pt x="9987" y="13024"/>
                    <a:pt x="10212" y="13708"/>
                  </a:cubicBezTo>
                  <a:cubicBezTo>
                    <a:pt x="10437" y="14391"/>
                    <a:pt x="10437" y="15075"/>
                    <a:pt x="9762" y="15690"/>
                  </a:cubicBezTo>
                  <a:cubicBezTo>
                    <a:pt x="9087" y="16305"/>
                    <a:pt x="7737" y="16852"/>
                    <a:pt x="6837" y="17672"/>
                  </a:cubicBezTo>
                  <a:cubicBezTo>
                    <a:pt x="5937" y="18492"/>
                    <a:pt x="5487" y="19586"/>
                    <a:pt x="7512" y="20270"/>
                  </a:cubicBezTo>
                  <a:cubicBezTo>
                    <a:pt x="9537" y="20953"/>
                    <a:pt x="14037" y="21227"/>
                    <a:pt x="18537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502214" y="7734278"/>
              <a:ext cx="117036" cy="24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19" fill="norm" stroke="1" extrusionOk="0">
                  <a:moveTo>
                    <a:pt x="21327" y="2199"/>
                  </a:moveTo>
                  <a:cubicBezTo>
                    <a:pt x="21327" y="1283"/>
                    <a:pt x="21327" y="368"/>
                    <a:pt x="20363" y="94"/>
                  </a:cubicBezTo>
                  <a:cubicBezTo>
                    <a:pt x="19398" y="-181"/>
                    <a:pt x="17470" y="185"/>
                    <a:pt x="13998" y="734"/>
                  </a:cubicBezTo>
                  <a:cubicBezTo>
                    <a:pt x="10527" y="1283"/>
                    <a:pt x="5513" y="2016"/>
                    <a:pt x="3006" y="3022"/>
                  </a:cubicBezTo>
                  <a:cubicBezTo>
                    <a:pt x="498" y="4029"/>
                    <a:pt x="498" y="5311"/>
                    <a:pt x="498" y="6409"/>
                  </a:cubicBezTo>
                  <a:cubicBezTo>
                    <a:pt x="498" y="7507"/>
                    <a:pt x="498" y="8422"/>
                    <a:pt x="306" y="9338"/>
                  </a:cubicBezTo>
                  <a:cubicBezTo>
                    <a:pt x="113" y="10253"/>
                    <a:pt x="-273" y="11168"/>
                    <a:pt x="306" y="11351"/>
                  </a:cubicBezTo>
                  <a:cubicBezTo>
                    <a:pt x="884" y="11534"/>
                    <a:pt x="2427" y="10985"/>
                    <a:pt x="4163" y="10619"/>
                  </a:cubicBezTo>
                  <a:cubicBezTo>
                    <a:pt x="5898" y="10253"/>
                    <a:pt x="7827" y="10070"/>
                    <a:pt x="9756" y="10436"/>
                  </a:cubicBezTo>
                  <a:cubicBezTo>
                    <a:pt x="11684" y="10802"/>
                    <a:pt x="13613" y="11717"/>
                    <a:pt x="14384" y="13090"/>
                  </a:cubicBezTo>
                  <a:cubicBezTo>
                    <a:pt x="15156" y="14463"/>
                    <a:pt x="14770" y="16294"/>
                    <a:pt x="12841" y="17758"/>
                  </a:cubicBezTo>
                  <a:cubicBezTo>
                    <a:pt x="10913" y="19222"/>
                    <a:pt x="7441" y="20321"/>
                    <a:pt x="397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663700" y="7988300"/>
              <a:ext cx="508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143"/>
                    <a:pt x="12600" y="10286"/>
                    <a:pt x="9000" y="13886"/>
                  </a:cubicBezTo>
                  <a:cubicBezTo>
                    <a:pt x="5400" y="17486"/>
                    <a:pt x="27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813661" y="7764919"/>
              <a:ext cx="154840" cy="22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66" fill="norm" stroke="1" extrusionOk="0">
                  <a:moveTo>
                    <a:pt x="1211" y="2554"/>
                  </a:moveTo>
                  <a:cubicBezTo>
                    <a:pt x="2671" y="1331"/>
                    <a:pt x="4130" y="109"/>
                    <a:pt x="6466" y="7"/>
                  </a:cubicBezTo>
                  <a:cubicBezTo>
                    <a:pt x="8801" y="-95"/>
                    <a:pt x="12011" y="924"/>
                    <a:pt x="12887" y="2962"/>
                  </a:cubicBezTo>
                  <a:cubicBezTo>
                    <a:pt x="13763" y="4999"/>
                    <a:pt x="12303" y="8056"/>
                    <a:pt x="10114" y="10807"/>
                  </a:cubicBezTo>
                  <a:cubicBezTo>
                    <a:pt x="7925" y="13558"/>
                    <a:pt x="5006" y="16003"/>
                    <a:pt x="2963" y="17735"/>
                  </a:cubicBezTo>
                  <a:cubicBezTo>
                    <a:pt x="920" y="19467"/>
                    <a:pt x="-248" y="20486"/>
                    <a:pt x="44" y="20996"/>
                  </a:cubicBezTo>
                  <a:cubicBezTo>
                    <a:pt x="336" y="21505"/>
                    <a:pt x="2087" y="21505"/>
                    <a:pt x="5882" y="20894"/>
                  </a:cubicBezTo>
                  <a:cubicBezTo>
                    <a:pt x="9676" y="20282"/>
                    <a:pt x="15514" y="19060"/>
                    <a:pt x="21352" y="1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101849" y="7708900"/>
              <a:ext cx="81103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0" y="0"/>
                  </a:moveTo>
                  <a:cubicBezTo>
                    <a:pt x="2769" y="131"/>
                    <a:pt x="5538" y="262"/>
                    <a:pt x="8308" y="982"/>
                  </a:cubicBezTo>
                  <a:cubicBezTo>
                    <a:pt x="11077" y="1702"/>
                    <a:pt x="13846" y="3011"/>
                    <a:pt x="13846" y="4320"/>
                  </a:cubicBezTo>
                  <a:cubicBezTo>
                    <a:pt x="13846" y="5629"/>
                    <a:pt x="11077" y="6938"/>
                    <a:pt x="9692" y="8313"/>
                  </a:cubicBezTo>
                  <a:cubicBezTo>
                    <a:pt x="8308" y="9687"/>
                    <a:pt x="8308" y="11127"/>
                    <a:pt x="9692" y="12567"/>
                  </a:cubicBezTo>
                  <a:cubicBezTo>
                    <a:pt x="11077" y="14007"/>
                    <a:pt x="13846" y="15447"/>
                    <a:pt x="16062" y="16429"/>
                  </a:cubicBezTo>
                  <a:cubicBezTo>
                    <a:pt x="18277" y="17411"/>
                    <a:pt x="19938" y="17935"/>
                    <a:pt x="20769" y="18524"/>
                  </a:cubicBezTo>
                  <a:cubicBezTo>
                    <a:pt x="21600" y="19113"/>
                    <a:pt x="21600" y="19767"/>
                    <a:pt x="18000" y="20291"/>
                  </a:cubicBezTo>
                  <a:cubicBezTo>
                    <a:pt x="14400" y="20815"/>
                    <a:pt x="7200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835184" y="7790915"/>
              <a:ext cx="79466" cy="24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31" fill="norm" stroke="1" extrusionOk="0">
                  <a:moveTo>
                    <a:pt x="16224" y="1708"/>
                  </a:moveTo>
                  <a:cubicBezTo>
                    <a:pt x="14519" y="970"/>
                    <a:pt x="12814" y="231"/>
                    <a:pt x="10540" y="47"/>
                  </a:cubicBezTo>
                  <a:cubicBezTo>
                    <a:pt x="8266" y="-138"/>
                    <a:pt x="5424" y="231"/>
                    <a:pt x="3719" y="1062"/>
                  </a:cubicBezTo>
                  <a:cubicBezTo>
                    <a:pt x="2014" y="1893"/>
                    <a:pt x="1445" y="3185"/>
                    <a:pt x="2866" y="4570"/>
                  </a:cubicBezTo>
                  <a:cubicBezTo>
                    <a:pt x="4287" y="5954"/>
                    <a:pt x="7698" y="7431"/>
                    <a:pt x="9687" y="8631"/>
                  </a:cubicBezTo>
                  <a:cubicBezTo>
                    <a:pt x="11677" y="9831"/>
                    <a:pt x="12245" y="10754"/>
                    <a:pt x="11393" y="11493"/>
                  </a:cubicBezTo>
                  <a:cubicBezTo>
                    <a:pt x="10540" y="12231"/>
                    <a:pt x="8266" y="12785"/>
                    <a:pt x="5708" y="13062"/>
                  </a:cubicBezTo>
                  <a:cubicBezTo>
                    <a:pt x="3151" y="13339"/>
                    <a:pt x="308" y="13339"/>
                    <a:pt x="24" y="13062"/>
                  </a:cubicBezTo>
                  <a:cubicBezTo>
                    <a:pt x="-260" y="12785"/>
                    <a:pt x="2014" y="12231"/>
                    <a:pt x="4003" y="12324"/>
                  </a:cubicBezTo>
                  <a:cubicBezTo>
                    <a:pt x="5993" y="12416"/>
                    <a:pt x="7698" y="13154"/>
                    <a:pt x="8551" y="13985"/>
                  </a:cubicBezTo>
                  <a:cubicBezTo>
                    <a:pt x="9403" y="14816"/>
                    <a:pt x="9403" y="15739"/>
                    <a:pt x="8551" y="17031"/>
                  </a:cubicBezTo>
                  <a:cubicBezTo>
                    <a:pt x="7698" y="18324"/>
                    <a:pt x="5993" y="19985"/>
                    <a:pt x="6561" y="20724"/>
                  </a:cubicBezTo>
                  <a:cubicBezTo>
                    <a:pt x="7129" y="21462"/>
                    <a:pt x="9972" y="21277"/>
                    <a:pt x="12814" y="20908"/>
                  </a:cubicBezTo>
                  <a:cubicBezTo>
                    <a:pt x="15656" y="20539"/>
                    <a:pt x="18498" y="19985"/>
                    <a:pt x="21340" y="1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055439" y="7829549"/>
              <a:ext cx="87812" cy="12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83" fill="norm" stroke="1" extrusionOk="0">
                  <a:moveTo>
                    <a:pt x="4364" y="0"/>
                  </a:moveTo>
                  <a:cubicBezTo>
                    <a:pt x="4364" y="3484"/>
                    <a:pt x="4364" y="6968"/>
                    <a:pt x="3592" y="9755"/>
                  </a:cubicBezTo>
                  <a:cubicBezTo>
                    <a:pt x="2821" y="12542"/>
                    <a:pt x="1278" y="14632"/>
                    <a:pt x="506" y="16548"/>
                  </a:cubicBezTo>
                  <a:cubicBezTo>
                    <a:pt x="-265" y="18465"/>
                    <a:pt x="-265" y="20206"/>
                    <a:pt x="1278" y="20903"/>
                  </a:cubicBezTo>
                  <a:cubicBezTo>
                    <a:pt x="2821" y="21600"/>
                    <a:pt x="5906" y="21252"/>
                    <a:pt x="9506" y="20555"/>
                  </a:cubicBezTo>
                  <a:cubicBezTo>
                    <a:pt x="13106" y="19858"/>
                    <a:pt x="17221" y="18813"/>
                    <a:pt x="21335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143250" y="7905750"/>
              <a:ext cx="254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22"/>
                    <a:pt x="7200" y="10643"/>
                    <a:pt x="3600" y="14243"/>
                  </a:cubicBezTo>
                  <a:cubicBezTo>
                    <a:pt x="0" y="17843"/>
                    <a:pt x="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289300" y="7797749"/>
              <a:ext cx="51076" cy="3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68" fill="norm" stroke="1" extrusionOk="0">
                  <a:moveTo>
                    <a:pt x="0" y="408"/>
                  </a:moveTo>
                  <a:cubicBezTo>
                    <a:pt x="4320" y="138"/>
                    <a:pt x="8640" y="-132"/>
                    <a:pt x="12096" y="71"/>
                  </a:cubicBezTo>
                  <a:cubicBezTo>
                    <a:pt x="15552" y="273"/>
                    <a:pt x="18144" y="948"/>
                    <a:pt x="19440" y="1961"/>
                  </a:cubicBezTo>
                  <a:cubicBezTo>
                    <a:pt x="20736" y="2973"/>
                    <a:pt x="20736" y="4323"/>
                    <a:pt x="19008" y="5808"/>
                  </a:cubicBezTo>
                  <a:cubicBezTo>
                    <a:pt x="17280" y="7293"/>
                    <a:pt x="13824" y="8913"/>
                    <a:pt x="12528" y="10061"/>
                  </a:cubicBezTo>
                  <a:cubicBezTo>
                    <a:pt x="11232" y="11208"/>
                    <a:pt x="12096" y="11883"/>
                    <a:pt x="14688" y="13165"/>
                  </a:cubicBezTo>
                  <a:cubicBezTo>
                    <a:pt x="17280" y="14448"/>
                    <a:pt x="21600" y="16338"/>
                    <a:pt x="20736" y="17823"/>
                  </a:cubicBezTo>
                  <a:cubicBezTo>
                    <a:pt x="19872" y="19308"/>
                    <a:pt x="13824" y="20388"/>
                    <a:pt x="777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305983" y="8255000"/>
              <a:ext cx="71967" cy="34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19694" y="781"/>
                  </a:moveTo>
                  <a:cubicBezTo>
                    <a:pt x="17153" y="390"/>
                    <a:pt x="14612" y="0"/>
                    <a:pt x="12071" y="0"/>
                  </a:cubicBezTo>
                  <a:cubicBezTo>
                    <a:pt x="9529" y="0"/>
                    <a:pt x="6988" y="390"/>
                    <a:pt x="5082" y="911"/>
                  </a:cubicBezTo>
                  <a:cubicBezTo>
                    <a:pt x="3176" y="1431"/>
                    <a:pt x="1906" y="2082"/>
                    <a:pt x="3176" y="3513"/>
                  </a:cubicBezTo>
                  <a:cubicBezTo>
                    <a:pt x="4447" y="4945"/>
                    <a:pt x="8259" y="7157"/>
                    <a:pt x="10800" y="8588"/>
                  </a:cubicBezTo>
                  <a:cubicBezTo>
                    <a:pt x="13341" y="10019"/>
                    <a:pt x="14612" y="10670"/>
                    <a:pt x="13659" y="11125"/>
                  </a:cubicBezTo>
                  <a:cubicBezTo>
                    <a:pt x="12706" y="11581"/>
                    <a:pt x="9529" y="11841"/>
                    <a:pt x="6353" y="11971"/>
                  </a:cubicBezTo>
                  <a:cubicBezTo>
                    <a:pt x="3176" y="12101"/>
                    <a:pt x="0" y="12101"/>
                    <a:pt x="0" y="12296"/>
                  </a:cubicBezTo>
                  <a:cubicBezTo>
                    <a:pt x="0" y="12492"/>
                    <a:pt x="3176" y="12882"/>
                    <a:pt x="6035" y="13337"/>
                  </a:cubicBezTo>
                  <a:cubicBezTo>
                    <a:pt x="8894" y="13793"/>
                    <a:pt x="11435" y="14313"/>
                    <a:pt x="13024" y="14899"/>
                  </a:cubicBezTo>
                  <a:cubicBezTo>
                    <a:pt x="14612" y="15484"/>
                    <a:pt x="15247" y="16135"/>
                    <a:pt x="14929" y="16786"/>
                  </a:cubicBezTo>
                  <a:cubicBezTo>
                    <a:pt x="14612" y="17436"/>
                    <a:pt x="13341" y="18087"/>
                    <a:pt x="11435" y="18933"/>
                  </a:cubicBezTo>
                  <a:cubicBezTo>
                    <a:pt x="9529" y="19778"/>
                    <a:pt x="6988" y="20819"/>
                    <a:pt x="8576" y="21210"/>
                  </a:cubicBezTo>
                  <a:cubicBezTo>
                    <a:pt x="10165" y="21600"/>
                    <a:pt x="15882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471276" y="8304583"/>
              <a:ext cx="128925" cy="223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78" fill="norm" stroke="1" extrusionOk="0">
                  <a:moveTo>
                    <a:pt x="21220" y="1327"/>
                  </a:moveTo>
                  <a:cubicBezTo>
                    <a:pt x="19826" y="721"/>
                    <a:pt x="18433" y="116"/>
                    <a:pt x="16865" y="15"/>
                  </a:cubicBezTo>
                  <a:cubicBezTo>
                    <a:pt x="15297" y="-86"/>
                    <a:pt x="13555" y="318"/>
                    <a:pt x="10594" y="1327"/>
                  </a:cubicBezTo>
                  <a:cubicBezTo>
                    <a:pt x="7633" y="2336"/>
                    <a:pt x="3452" y="3951"/>
                    <a:pt x="1536" y="5264"/>
                  </a:cubicBezTo>
                  <a:cubicBezTo>
                    <a:pt x="-380" y="6576"/>
                    <a:pt x="-32" y="7585"/>
                    <a:pt x="143" y="8594"/>
                  </a:cubicBezTo>
                  <a:cubicBezTo>
                    <a:pt x="317" y="9604"/>
                    <a:pt x="317" y="10613"/>
                    <a:pt x="1188" y="11219"/>
                  </a:cubicBezTo>
                  <a:cubicBezTo>
                    <a:pt x="2059" y="11824"/>
                    <a:pt x="3801" y="12026"/>
                    <a:pt x="5543" y="12228"/>
                  </a:cubicBezTo>
                  <a:cubicBezTo>
                    <a:pt x="7285" y="12430"/>
                    <a:pt x="9026" y="12632"/>
                    <a:pt x="10420" y="13641"/>
                  </a:cubicBezTo>
                  <a:cubicBezTo>
                    <a:pt x="11814" y="14650"/>
                    <a:pt x="12859" y="16467"/>
                    <a:pt x="11988" y="17981"/>
                  </a:cubicBezTo>
                  <a:cubicBezTo>
                    <a:pt x="11117" y="19495"/>
                    <a:pt x="8330" y="20707"/>
                    <a:pt x="6065" y="21110"/>
                  </a:cubicBezTo>
                  <a:cubicBezTo>
                    <a:pt x="3801" y="21514"/>
                    <a:pt x="2059" y="21110"/>
                    <a:pt x="317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625600" y="8534400"/>
              <a:ext cx="444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828827" y="8299450"/>
              <a:ext cx="101574" cy="20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35" fill="norm" stroke="1" extrusionOk="0">
                  <a:moveTo>
                    <a:pt x="11897" y="0"/>
                  </a:moveTo>
                  <a:cubicBezTo>
                    <a:pt x="8370" y="5625"/>
                    <a:pt x="4844" y="11250"/>
                    <a:pt x="2640" y="14850"/>
                  </a:cubicBezTo>
                  <a:cubicBezTo>
                    <a:pt x="436" y="18450"/>
                    <a:pt x="-446" y="20025"/>
                    <a:pt x="215" y="20813"/>
                  </a:cubicBezTo>
                  <a:cubicBezTo>
                    <a:pt x="876" y="21600"/>
                    <a:pt x="3081" y="21600"/>
                    <a:pt x="6827" y="21037"/>
                  </a:cubicBezTo>
                  <a:cubicBezTo>
                    <a:pt x="10574" y="20475"/>
                    <a:pt x="15864" y="19350"/>
                    <a:pt x="21154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917700" y="8426450"/>
              <a:ext cx="444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97"/>
                    <a:pt x="11314" y="993"/>
                    <a:pt x="8743" y="1986"/>
                  </a:cubicBezTo>
                  <a:cubicBezTo>
                    <a:pt x="6171" y="2979"/>
                    <a:pt x="6171" y="4469"/>
                    <a:pt x="5657" y="7076"/>
                  </a:cubicBezTo>
                  <a:cubicBezTo>
                    <a:pt x="5143" y="9683"/>
                    <a:pt x="4114" y="13407"/>
                    <a:pt x="3600" y="15890"/>
                  </a:cubicBezTo>
                  <a:cubicBezTo>
                    <a:pt x="3086" y="18372"/>
                    <a:pt x="3086" y="19614"/>
                    <a:pt x="2571" y="20359"/>
                  </a:cubicBezTo>
                  <a:cubicBezTo>
                    <a:pt x="2057" y="21103"/>
                    <a:pt x="1029" y="21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038350" y="8286750"/>
              <a:ext cx="5673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0" y="815"/>
                  </a:moveTo>
                  <a:cubicBezTo>
                    <a:pt x="3086" y="408"/>
                    <a:pt x="6171" y="0"/>
                    <a:pt x="9257" y="0"/>
                  </a:cubicBezTo>
                  <a:cubicBezTo>
                    <a:pt x="12343" y="0"/>
                    <a:pt x="15429" y="408"/>
                    <a:pt x="17743" y="1358"/>
                  </a:cubicBezTo>
                  <a:cubicBezTo>
                    <a:pt x="20057" y="2309"/>
                    <a:pt x="21600" y="3804"/>
                    <a:pt x="20057" y="5298"/>
                  </a:cubicBezTo>
                  <a:cubicBezTo>
                    <a:pt x="18514" y="6792"/>
                    <a:pt x="13886" y="8287"/>
                    <a:pt x="11186" y="9374"/>
                  </a:cubicBezTo>
                  <a:cubicBezTo>
                    <a:pt x="8486" y="10460"/>
                    <a:pt x="7714" y="11140"/>
                    <a:pt x="10029" y="12362"/>
                  </a:cubicBezTo>
                  <a:cubicBezTo>
                    <a:pt x="12343" y="13585"/>
                    <a:pt x="17743" y="15351"/>
                    <a:pt x="18129" y="16981"/>
                  </a:cubicBezTo>
                  <a:cubicBezTo>
                    <a:pt x="18514" y="18611"/>
                    <a:pt x="13886" y="2010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765193" y="8258086"/>
              <a:ext cx="107087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41" fill="norm" stroke="1" extrusionOk="0">
                  <a:moveTo>
                    <a:pt x="14376" y="1364"/>
                  </a:moveTo>
                  <a:cubicBezTo>
                    <a:pt x="14376" y="717"/>
                    <a:pt x="14376" y="70"/>
                    <a:pt x="13338" y="6"/>
                  </a:cubicBezTo>
                  <a:cubicBezTo>
                    <a:pt x="12300" y="-59"/>
                    <a:pt x="10223" y="458"/>
                    <a:pt x="8976" y="1364"/>
                  </a:cubicBezTo>
                  <a:cubicBezTo>
                    <a:pt x="7730" y="2269"/>
                    <a:pt x="7315" y="3563"/>
                    <a:pt x="7523" y="4533"/>
                  </a:cubicBezTo>
                  <a:cubicBezTo>
                    <a:pt x="7730" y="5503"/>
                    <a:pt x="8561" y="6149"/>
                    <a:pt x="10015" y="6602"/>
                  </a:cubicBezTo>
                  <a:cubicBezTo>
                    <a:pt x="11469" y="7055"/>
                    <a:pt x="13546" y="7313"/>
                    <a:pt x="15623" y="7572"/>
                  </a:cubicBezTo>
                  <a:cubicBezTo>
                    <a:pt x="17700" y="7831"/>
                    <a:pt x="19776" y="8090"/>
                    <a:pt x="20607" y="8542"/>
                  </a:cubicBezTo>
                  <a:cubicBezTo>
                    <a:pt x="21438" y="8995"/>
                    <a:pt x="21023" y="9642"/>
                    <a:pt x="19153" y="10353"/>
                  </a:cubicBezTo>
                  <a:cubicBezTo>
                    <a:pt x="17284" y="11064"/>
                    <a:pt x="13961" y="11840"/>
                    <a:pt x="10846" y="13069"/>
                  </a:cubicBezTo>
                  <a:cubicBezTo>
                    <a:pt x="7730" y="14298"/>
                    <a:pt x="4823" y="15979"/>
                    <a:pt x="2953" y="17143"/>
                  </a:cubicBezTo>
                  <a:cubicBezTo>
                    <a:pt x="1084" y="18307"/>
                    <a:pt x="253" y="18954"/>
                    <a:pt x="46" y="19601"/>
                  </a:cubicBezTo>
                  <a:cubicBezTo>
                    <a:pt x="-162" y="20248"/>
                    <a:pt x="253" y="20894"/>
                    <a:pt x="3161" y="21218"/>
                  </a:cubicBezTo>
                  <a:cubicBezTo>
                    <a:pt x="6069" y="21541"/>
                    <a:pt x="11469" y="21541"/>
                    <a:pt x="16869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006989" y="8327769"/>
              <a:ext cx="168012" cy="21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62" fill="norm" stroke="1" extrusionOk="0">
                  <a:moveTo>
                    <a:pt x="1991" y="6763"/>
                  </a:moveTo>
                  <a:cubicBezTo>
                    <a:pt x="1181" y="5907"/>
                    <a:pt x="371" y="5052"/>
                    <a:pt x="101" y="3982"/>
                  </a:cubicBezTo>
                  <a:cubicBezTo>
                    <a:pt x="-169" y="2913"/>
                    <a:pt x="101" y="1630"/>
                    <a:pt x="911" y="881"/>
                  </a:cubicBezTo>
                  <a:cubicBezTo>
                    <a:pt x="1721" y="133"/>
                    <a:pt x="3071" y="-81"/>
                    <a:pt x="4421" y="26"/>
                  </a:cubicBezTo>
                  <a:cubicBezTo>
                    <a:pt x="5771" y="133"/>
                    <a:pt x="7121" y="561"/>
                    <a:pt x="7526" y="3020"/>
                  </a:cubicBezTo>
                  <a:cubicBezTo>
                    <a:pt x="7931" y="5479"/>
                    <a:pt x="7391" y="9970"/>
                    <a:pt x="6581" y="12644"/>
                  </a:cubicBezTo>
                  <a:cubicBezTo>
                    <a:pt x="5771" y="15317"/>
                    <a:pt x="4691" y="16172"/>
                    <a:pt x="3476" y="17349"/>
                  </a:cubicBezTo>
                  <a:cubicBezTo>
                    <a:pt x="2261" y="18525"/>
                    <a:pt x="911" y="20022"/>
                    <a:pt x="1046" y="20770"/>
                  </a:cubicBezTo>
                  <a:cubicBezTo>
                    <a:pt x="1181" y="21519"/>
                    <a:pt x="2801" y="21519"/>
                    <a:pt x="6446" y="20984"/>
                  </a:cubicBezTo>
                  <a:cubicBezTo>
                    <a:pt x="10091" y="20450"/>
                    <a:pt x="15761" y="19380"/>
                    <a:pt x="21431" y="18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257550" y="8269022"/>
              <a:ext cx="66549" cy="39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527" fill="norm" stroke="1" extrusionOk="0">
                  <a:moveTo>
                    <a:pt x="0" y="1669"/>
                  </a:moveTo>
                  <a:cubicBezTo>
                    <a:pt x="0" y="1088"/>
                    <a:pt x="0" y="508"/>
                    <a:pt x="1964" y="217"/>
                  </a:cubicBezTo>
                  <a:cubicBezTo>
                    <a:pt x="3927" y="-73"/>
                    <a:pt x="7855" y="-73"/>
                    <a:pt x="11127" y="217"/>
                  </a:cubicBezTo>
                  <a:cubicBezTo>
                    <a:pt x="14400" y="508"/>
                    <a:pt x="17018" y="1088"/>
                    <a:pt x="16691" y="2482"/>
                  </a:cubicBezTo>
                  <a:cubicBezTo>
                    <a:pt x="16364" y="3875"/>
                    <a:pt x="13091" y="6082"/>
                    <a:pt x="10473" y="7417"/>
                  </a:cubicBezTo>
                  <a:cubicBezTo>
                    <a:pt x="7855" y="8753"/>
                    <a:pt x="5891" y="9217"/>
                    <a:pt x="5564" y="9740"/>
                  </a:cubicBezTo>
                  <a:cubicBezTo>
                    <a:pt x="5236" y="10262"/>
                    <a:pt x="6545" y="10843"/>
                    <a:pt x="9818" y="12062"/>
                  </a:cubicBezTo>
                  <a:cubicBezTo>
                    <a:pt x="13091" y="13282"/>
                    <a:pt x="18327" y="15140"/>
                    <a:pt x="19964" y="16708"/>
                  </a:cubicBezTo>
                  <a:cubicBezTo>
                    <a:pt x="21600" y="18275"/>
                    <a:pt x="19636" y="19553"/>
                    <a:pt x="18000" y="20308"/>
                  </a:cubicBezTo>
                  <a:cubicBezTo>
                    <a:pt x="16364" y="21062"/>
                    <a:pt x="15055" y="21295"/>
                    <a:pt x="13745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064035" y="5327650"/>
              <a:ext cx="225515" cy="25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2" fill="norm" stroke="1" extrusionOk="0">
                  <a:moveTo>
                    <a:pt x="4551" y="2634"/>
                  </a:moveTo>
                  <a:cubicBezTo>
                    <a:pt x="3542" y="2634"/>
                    <a:pt x="2532" y="2634"/>
                    <a:pt x="2431" y="2195"/>
                  </a:cubicBezTo>
                  <a:cubicBezTo>
                    <a:pt x="2330" y="1756"/>
                    <a:pt x="3138" y="878"/>
                    <a:pt x="4046" y="439"/>
                  </a:cubicBezTo>
                  <a:cubicBezTo>
                    <a:pt x="4955" y="0"/>
                    <a:pt x="5964" y="0"/>
                    <a:pt x="6973" y="0"/>
                  </a:cubicBezTo>
                  <a:cubicBezTo>
                    <a:pt x="7983" y="0"/>
                    <a:pt x="8992" y="0"/>
                    <a:pt x="9901" y="702"/>
                  </a:cubicBezTo>
                  <a:cubicBezTo>
                    <a:pt x="10809" y="1405"/>
                    <a:pt x="11616" y="2810"/>
                    <a:pt x="11011" y="5356"/>
                  </a:cubicBezTo>
                  <a:cubicBezTo>
                    <a:pt x="10405" y="7902"/>
                    <a:pt x="8387" y="11590"/>
                    <a:pt x="6570" y="14137"/>
                  </a:cubicBezTo>
                  <a:cubicBezTo>
                    <a:pt x="4753" y="16683"/>
                    <a:pt x="3138" y="18088"/>
                    <a:pt x="1927" y="19141"/>
                  </a:cubicBezTo>
                  <a:cubicBezTo>
                    <a:pt x="715" y="20195"/>
                    <a:pt x="-92" y="20898"/>
                    <a:pt x="9" y="21249"/>
                  </a:cubicBezTo>
                  <a:cubicBezTo>
                    <a:pt x="110" y="21600"/>
                    <a:pt x="1119" y="21600"/>
                    <a:pt x="3643" y="21249"/>
                  </a:cubicBezTo>
                  <a:cubicBezTo>
                    <a:pt x="6166" y="20898"/>
                    <a:pt x="10203" y="20195"/>
                    <a:pt x="13433" y="20020"/>
                  </a:cubicBezTo>
                  <a:cubicBezTo>
                    <a:pt x="16663" y="19844"/>
                    <a:pt x="19086" y="20195"/>
                    <a:pt x="21508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935656" y="5969942"/>
              <a:ext cx="101114" cy="24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18" fill="norm" stroke="1" extrusionOk="0">
                  <a:moveTo>
                    <a:pt x="15514" y="3762"/>
                  </a:moveTo>
                  <a:cubicBezTo>
                    <a:pt x="15514" y="2847"/>
                    <a:pt x="15514" y="1932"/>
                    <a:pt x="14412" y="1565"/>
                  </a:cubicBezTo>
                  <a:cubicBezTo>
                    <a:pt x="13310" y="1199"/>
                    <a:pt x="11106" y="1382"/>
                    <a:pt x="8902" y="2389"/>
                  </a:cubicBezTo>
                  <a:cubicBezTo>
                    <a:pt x="6698" y="3396"/>
                    <a:pt x="4494" y="5226"/>
                    <a:pt x="2731" y="8247"/>
                  </a:cubicBezTo>
                  <a:cubicBezTo>
                    <a:pt x="967" y="11267"/>
                    <a:pt x="-355" y="15477"/>
                    <a:pt x="86" y="18040"/>
                  </a:cubicBezTo>
                  <a:cubicBezTo>
                    <a:pt x="527" y="20603"/>
                    <a:pt x="2731" y="21518"/>
                    <a:pt x="6037" y="21518"/>
                  </a:cubicBezTo>
                  <a:cubicBezTo>
                    <a:pt x="9343" y="21518"/>
                    <a:pt x="13751" y="20603"/>
                    <a:pt x="16616" y="17491"/>
                  </a:cubicBezTo>
                  <a:cubicBezTo>
                    <a:pt x="19482" y="14379"/>
                    <a:pt x="20804" y="9071"/>
                    <a:pt x="21025" y="5959"/>
                  </a:cubicBezTo>
                  <a:cubicBezTo>
                    <a:pt x="21245" y="2847"/>
                    <a:pt x="20363" y="1932"/>
                    <a:pt x="18821" y="1199"/>
                  </a:cubicBezTo>
                  <a:cubicBezTo>
                    <a:pt x="17278" y="467"/>
                    <a:pt x="15074" y="-82"/>
                    <a:pt x="13310" y="10"/>
                  </a:cubicBezTo>
                  <a:cubicBezTo>
                    <a:pt x="11547" y="101"/>
                    <a:pt x="10225" y="833"/>
                    <a:pt x="9784" y="1657"/>
                  </a:cubicBezTo>
                  <a:cubicBezTo>
                    <a:pt x="9343" y="2481"/>
                    <a:pt x="9784" y="3396"/>
                    <a:pt x="10225" y="4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181600" y="60960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219700" y="5890547"/>
              <a:ext cx="171501" cy="29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44" fill="norm" stroke="1" extrusionOk="0">
                  <a:moveTo>
                    <a:pt x="20546" y="2002"/>
                  </a:moveTo>
                  <a:cubicBezTo>
                    <a:pt x="21073" y="1236"/>
                    <a:pt x="21600" y="470"/>
                    <a:pt x="21205" y="163"/>
                  </a:cubicBezTo>
                  <a:cubicBezTo>
                    <a:pt x="20810" y="-143"/>
                    <a:pt x="19493" y="10"/>
                    <a:pt x="17122" y="393"/>
                  </a:cubicBezTo>
                  <a:cubicBezTo>
                    <a:pt x="14751" y="776"/>
                    <a:pt x="11327" y="1389"/>
                    <a:pt x="8956" y="1772"/>
                  </a:cubicBezTo>
                  <a:cubicBezTo>
                    <a:pt x="6585" y="2155"/>
                    <a:pt x="5268" y="2308"/>
                    <a:pt x="4610" y="3151"/>
                  </a:cubicBezTo>
                  <a:cubicBezTo>
                    <a:pt x="3951" y="3993"/>
                    <a:pt x="3951" y="5525"/>
                    <a:pt x="3951" y="6674"/>
                  </a:cubicBezTo>
                  <a:cubicBezTo>
                    <a:pt x="3951" y="7823"/>
                    <a:pt x="3951" y="8589"/>
                    <a:pt x="4346" y="9278"/>
                  </a:cubicBezTo>
                  <a:cubicBezTo>
                    <a:pt x="4741" y="9968"/>
                    <a:pt x="5532" y="10580"/>
                    <a:pt x="6849" y="10657"/>
                  </a:cubicBezTo>
                  <a:cubicBezTo>
                    <a:pt x="8166" y="10734"/>
                    <a:pt x="10010" y="10274"/>
                    <a:pt x="11459" y="10274"/>
                  </a:cubicBezTo>
                  <a:cubicBezTo>
                    <a:pt x="12907" y="10274"/>
                    <a:pt x="13961" y="10734"/>
                    <a:pt x="15015" y="11806"/>
                  </a:cubicBezTo>
                  <a:cubicBezTo>
                    <a:pt x="16068" y="12878"/>
                    <a:pt x="17122" y="14563"/>
                    <a:pt x="17517" y="16019"/>
                  </a:cubicBezTo>
                  <a:cubicBezTo>
                    <a:pt x="17912" y="17474"/>
                    <a:pt x="17649" y="18700"/>
                    <a:pt x="15278" y="19619"/>
                  </a:cubicBezTo>
                  <a:cubicBezTo>
                    <a:pt x="12907" y="20538"/>
                    <a:pt x="8429" y="21151"/>
                    <a:pt x="5532" y="21304"/>
                  </a:cubicBezTo>
                  <a:cubicBezTo>
                    <a:pt x="2634" y="21457"/>
                    <a:pt x="1317" y="21151"/>
                    <a:pt x="0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861667" y="6650566"/>
              <a:ext cx="148484" cy="25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88" fill="norm" stroke="1" extrusionOk="0">
                  <a:moveTo>
                    <a:pt x="5826" y="6783"/>
                  </a:moveTo>
                  <a:cubicBezTo>
                    <a:pt x="5521" y="5891"/>
                    <a:pt x="5217" y="4998"/>
                    <a:pt x="4913" y="3927"/>
                  </a:cubicBezTo>
                  <a:cubicBezTo>
                    <a:pt x="4609" y="2856"/>
                    <a:pt x="4304" y="1607"/>
                    <a:pt x="4913" y="893"/>
                  </a:cubicBezTo>
                  <a:cubicBezTo>
                    <a:pt x="5521" y="179"/>
                    <a:pt x="7042" y="0"/>
                    <a:pt x="8716" y="0"/>
                  </a:cubicBezTo>
                  <a:cubicBezTo>
                    <a:pt x="10389" y="0"/>
                    <a:pt x="12214" y="179"/>
                    <a:pt x="13583" y="1160"/>
                  </a:cubicBezTo>
                  <a:cubicBezTo>
                    <a:pt x="14952" y="2142"/>
                    <a:pt x="15865" y="3927"/>
                    <a:pt x="13887" y="7230"/>
                  </a:cubicBezTo>
                  <a:cubicBezTo>
                    <a:pt x="11910" y="10532"/>
                    <a:pt x="7042" y="15352"/>
                    <a:pt x="4000" y="18030"/>
                  </a:cubicBezTo>
                  <a:cubicBezTo>
                    <a:pt x="958" y="20707"/>
                    <a:pt x="-259" y="21243"/>
                    <a:pt x="45" y="21421"/>
                  </a:cubicBezTo>
                  <a:cubicBezTo>
                    <a:pt x="349" y="21600"/>
                    <a:pt x="2175" y="21421"/>
                    <a:pt x="5978" y="20886"/>
                  </a:cubicBezTo>
                  <a:cubicBezTo>
                    <a:pt x="9780" y="20350"/>
                    <a:pt x="15561" y="19458"/>
                    <a:pt x="21341" y="1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105400" y="682624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181600" y="6617611"/>
              <a:ext cx="137999" cy="28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31" fill="norm" stroke="1" extrusionOk="0">
                  <a:moveTo>
                    <a:pt x="19636" y="1851"/>
                  </a:moveTo>
                  <a:cubicBezTo>
                    <a:pt x="20618" y="1211"/>
                    <a:pt x="21600" y="571"/>
                    <a:pt x="21273" y="251"/>
                  </a:cubicBezTo>
                  <a:cubicBezTo>
                    <a:pt x="20945" y="-69"/>
                    <a:pt x="19309" y="-69"/>
                    <a:pt x="17673" y="171"/>
                  </a:cubicBezTo>
                  <a:cubicBezTo>
                    <a:pt x="16036" y="411"/>
                    <a:pt x="14400" y="891"/>
                    <a:pt x="12273" y="2011"/>
                  </a:cubicBezTo>
                  <a:cubicBezTo>
                    <a:pt x="10145" y="3131"/>
                    <a:pt x="7527" y="4891"/>
                    <a:pt x="6218" y="6171"/>
                  </a:cubicBezTo>
                  <a:cubicBezTo>
                    <a:pt x="4909" y="7451"/>
                    <a:pt x="4909" y="8251"/>
                    <a:pt x="4745" y="9051"/>
                  </a:cubicBezTo>
                  <a:cubicBezTo>
                    <a:pt x="4582" y="9851"/>
                    <a:pt x="4255" y="10651"/>
                    <a:pt x="4909" y="10891"/>
                  </a:cubicBezTo>
                  <a:cubicBezTo>
                    <a:pt x="5564" y="11131"/>
                    <a:pt x="7200" y="10811"/>
                    <a:pt x="8673" y="10891"/>
                  </a:cubicBezTo>
                  <a:cubicBezTo>
                    <a:pt x="10145" y="10971"/>
                    <a:pt x="11455" y="11451"/>
                    <a:pt x="13255" y="12331"/>
                  </a:cubicBezTo>
                  <a:cubicBezTo>
                    <a:pt x="15055" y="13211"/>
                    <a:pt x="17345" y="14491"/>
                    <a:pt x="18655" y="15531"/>
                  </a:cubicBezTo>
                  <a:cubicBezTo>
                    <a:pt x="19964" y="16571"/>
                    <a:pt x="20291" y="17371"/>
                    <a:pt x="20127" y="18171"/>
                  </a:cubicBezTo>
                  <a:cubicBezTo>
                    <a:pt x="19964" y="18971"/>
                    <a:pt x="19309" y="19771"/>
                    <a:pt x="15873" y="20331"/>
                  </a:cubicBezTo>
                  <a:cubicBezTo>
                    <a:pt x="12436" y="20891"/>
                    <a:pt x="6218" y="21211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4843919" y="7236797"/>
              <a:ext cx="190170" cy="3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55" fill="norm" stroke="1" extrusionOk="0">
                  <a:moveTo>
                    <a:pt x="4352" y="2423"/>
                  </a:moveTo>
                  <a:cubicBezTo>
                    <a:pt x="4821" y="1668"/>
                    <a:pt x="5291" y="912"/>
                    <a:pt x="6230" y="459"/>
                  </a:cubicBezTo>
                  <a:cubicBezTo>
                    <a:pt x="7169" y="6"/>
                    <a:pt x="8578" y="-145"/>
                    <a:pt x="9634" y="157"/>
                  </a:cubicBezTo>
                  <a:cubicBezTo>
                    <a:pt x="10691" y="459"/>
                    <a:pt x="11395" y="1214"/>
                    <a:pt x="11043" y="3480"/>
                  </a:cubicBezTo>
                  <a:cubicBezTo>
                    <a:pt x="10691" y="5746"/>
                    <a:pt x="9282" y="9522"/>
                    <a:pt x="7756" y="12165"/>
                  </a:cubicBezTo>
                  <a:cubicBezTo>
                    <a:pt x="6230" y="14809"/>
                    <a:pt x="4587" y="16319"/>
                    <a:pt x="3061" y="17452"/>
                  </a:cubicBezTo>
                  <a:cubicBezTo>
                    <a:pt x="1534" y="18585"/>
                    <a:pt x="126" y="19340"/>
                    <a:pt x="8" y="19718"/>
                  </a:cubicBezTo>
                  <a:cubicBezTo>
                    <a:pt x="-109" y="20096"/>
                    <a:pt x="1065" y="20096"/>
                    <a:pt x="3765" y="19945"/>
                  </a:cubicBezTo>
                  <a:cubicBezTo>
                    <a:pt x="6465" y="19793"/>
                    <a:pt x="10691" y="19491"/>
                    <a:pt x="13978" y="19340"/>
                  </a:cubicBezTo>
                  <a:cubicBezTo>
                    <a:pt x="17265" y="19189"/>
                    <a:pt x="19613" y="19189"/>
                    <a:pt x="20552" y="19567"/>
                  </a:cubicBezTo>
                  <a:cubicBezTo>
                    <a:pt x="21491" y="19945"/>
                    <a:pt x="21021" y="20700"/>
                    <a:pt x="2055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4740990" y="7853531"/>
              <a:ext cx="138367" cy="24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00" fill="norm" stroke="1" extrusionOk="0">
                  <a:moveTo>
                    <a:pt x="11805" y="5711"/>
                  </a:moveTo>
                  <a:cubicBezTo>
                    <a:pt x="11805" y="4780"/>
                    <a:pt x="11805" y="3849"/>
                    <a:pt x="11805" y="2824"/>
                  </a:cubicBezTo>
                  <a:cubicBezTo>
                    <a:pt x="11805" y="1800"/>
                    <a:pt x="11805" y="683"/>
                    <a:pt x="11010" y="218"/>
                  </a:cubicBezTo>
                  <a:cubicBezTo>
                    <a:pt x="10216" y="-248"/>
                    <a:pt x="8628" y="-62"/>
                    <a:pt x="6722" y="1707"/>
                  </a:cubicBezTo>
                  <a:cubicBezTo>
                    <a:pt x="4816" y="3476"/>
                    <a:pt x="2593" y="6828"/>
                    <a:pt x="1322" y="10180"/>
                  </a:cubicBezTo>
                  <a:cubicBezTo>
                    <a:pt x="52" y="13531"/>
                    <a:pt x="-266" y="16883"/>
                    <a:pt x="210" y="18838"/>
                  </a:cubicBezTo>
                  <a:cubicBezTo>
                    <a:pt x="687" y="20793"/>
                    <a:pt x="1958" y="21352"/>
                    <a:pt x="4340" y="21166"/>
                  </a:cubicBezTo>
                  <a:cubicBezTo>
                    <a:pt x="6722" y="20980"/>
                    <a:pt x="10216" y="20049"/>
                    <a:pt x="13393" y="17069"/>
                  </a:cubicBezTo>
                  <a:cubicBezTo>
                    <a:pt x="16569" y="14090"/>
                    <a:pt x="19428" y="9062"/>
                    <a:pt x="20381" y="6083"/>
                  </a:cubicBezTo>
                  <a:cubicBezTo>
                    <a:pt x="21334" y="3104"/>
                    <a:pt x="20381" y="2173"/>
                    <a:pt x="18952" y="1707"/>
                  </a:cubicBezTo>
                  <a:cubicBezTo>
                    <a:pt x="17522" y="1242"/>
                    <a:pt x="15616" y="1242"/>
                    <a:pt x="13552" y="2359"/>
                  </a:cubicBezTo>
                  <a:cubicBezTo>
                    <a:pt x="11487" y="3476"/>
                    <a:pt x="9263" y="5711"/>
                    <a:pt x="7040" y="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035550" y="79756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5102908" y="7830492"/>
              <a:ext cx="104720" cy="26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178" fill="norm" stroke="1" extrusionOk="0">
                  <a:moveTo>
                    <a:pt x="15151" y="3441"/>
                  </a:moveTo>
                  <a:cubicBezTo>
                    <a:pt x="14336" y="2604"/>
                    <a:pt x="13521" y="1767"/>
                    <a:pt x="11280" y="1097"/>
                  </a:cubicBezTo>
                  <a:cubicBezTo>
                    <a:pt x="9038" y="427"/>
                    <a:pt x="5370" y="-75"/>
                    <a:pt x="2925" y="9"/>
                  </a:cubicBezTo>
                  <a:cubicBezTo>
                    <a:pt x="480" y="92"/>
                    <a:pt x="-743" y="762"/>
                    <a:pt x="480" y="2604"/>
                  </a:cubicBezTo>
                  <a:cubicBezTo>
                    <a:pt x="1702" y="4446"/>
                    <a:pt x="5370" y="7460"/>
                    <a:pt x="9242" y="9972"/>
                  </a:cubicBezTo>
                  <a:cubicBezTo>
                    <a:pt x="13114" y="12483"/>
                    <a:pt x="17189" y="14492"/>
                    <a:pt x="19023" y="16418"/>
                  </a:cubicBezTo>
                  <a:cubicBezTo>
                    <a:pt x="20857" y="18344"/>
                    <a:pt x="20449" y="20185"/>
                    <a:pt x="18004" y="20855"/>
                  </a:cubicBezTo>
                  <a:cubicBezTo>
                    <a:pt x="15559" y="21525"/>
                    <a:pt x="11076" y="21023"/>
                    <a:pt x="6593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5118100" y="7791450"/>
              <a:ext cx="241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7280"/>
                    <a:pt x="9474" y="12960"/>
                    <a:pt x="13074" y="9360"/>
                  </a:cubicBezTo>
                  <a:cubicBezTo>
                    <a:pt x="16674" y="5760"/>
                    <a:pt x="1913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713423" y="8378584"/>
              <a:ext cx="163378" cy="20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33" fill="norm" stroke="1" extrusionOk="0">
                  <a:moveTo>
                    <a:pt x="3097" y="4368"/>
                  </a:moveTo>
                  <a:cubicBezTo>
                    <a:pt x="2543" y="3254"/>
                    <a:pt x="1989" y="2141"/>
                    <a:pt x="2405" y="1361"/>
                  </a:cubicBezTo>
                  <a:cubicBezTo>
                    <a:pt x="2820" y="582"/>
                    <a:pt x="4205" y="137"/>
                    <a:pt x="5589" y="25"/>
                  </a:cubicBezTo>
                  <a:cubicBezTo>
                    <a:pt x="6974" y="-86"/>
                    <a:pt x="8359" y="137"/>
                    <a:pt x="9466" y="1361"/>
                  </a:cubicBezTo>
                  <a:cubicBezTo>
                    <a:pt x="10574" y="2586"/>
                    <a:pt x="11405" y="4813"/>
                    <a:pt x="10020" y="7708"/>
                  </a:cubicBezTo>
                  <a:cubicBezTo>
                    <a:pt x="8636" y="10603"/>
                    <a:pt x="5036" y="14166"/>
                    <a:pt x="2820" y="16504"/>
                  </a:cubicBezTo>
                  <a:cubicBezTo>
                    <a:pt x="605" y="18842"/>
                    <a:pt x="-226" y="19955"/>
                    <a:pt x="51" y="20623"/>
                  </a:cubicBezTo>
                  <a:cubicBezTo>
                    <a:pt x="328" y="21291"/>
                    <a:pt x="1712" y="21514"/>
                    <a:pt x="5451" y="21180"/>
                  </a:cubicBezTo>
                  <a:cubicBezTo>
                    <a:pt x="9189" y="20846"/>
                    <a:pt x="15282" y="19955"/>
                    <a:pt x="21374" y="1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953000" y="85344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062905" y="8341488"/>
              <a:ext cx="110390" cy="28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32" fill="norm" stroke="1" extrusionOk="0">
                  <a:moveTo>
                    <a:pt x="16430" y="4536"/>
                  </a:moveTo>
                  <a:cubicBezTo>
                    <a:pt x="14430" y="3085"/>
                    <a:pt x="12430" y="1634"/>
                    <a:pt x="10430" y="828"/>
                  </a:cubicBezTo>
                  <a:cubicBezTo>
                    <a:pt x="8430" y="22"/>
                    <a:pt x="6430" y="-139"/>
                    <a:pt x="4630" y="103"/>
                  </a:cubicBezTo>
                  <a:cubicBezTo>
                    <a:pt x="2830" y="345"/>
                    <a:pt x="1230" y="989"/>
                    <a:pt x="430" y="2198"/>
                  </a:cubicBezTo>
                  <a:cubicBezTo>
                    <a:pt x="-370" y="3407"/>
                    <a:pt x="-370" y="5180"/>
                    <a:pt x="3230" y="7598"/>
                  </a:cubicBezTo>
                  <a:cubicBezTo>
                    <a:pt x="6830" y="10016"/>
                    <a:pt x="14030" y="13079"/>
                    <a:pt x="17630" y="15174"/>
                  </a:cubicBezTo>
                  <a:cubicBezTo>
                    <a:pt x="21230" y="17270"/>
                    <a:pt x="21230" y="18398"/>
                    <a:pt x="20430" y="19365"/>
                  </a:cubicBezTo>
                  <a:cubicBezTo>
                    <a:pt x="19630" y="20333"/>
                    <a:pt x="18030" y="21139"/>
                    <a:pt x="15030" y="21300"/>
                  </a:cubicBezTo>
                  <a:cubicBezTo>
                    <a:pt x="12030" y="21461"/>
                    <a:pt x="7630" y="20977"/>
                    <a:pt x="3230" y="20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060949" y="832485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223795" y="5335650"/>
              <a:ext cx="160158" cy="19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123" fill="norm" stroke="1" extrusionOk="0">
                  <a:moveTo>
                    <a:pt x="13221" y="3303"/>
                  </a:moveTo>
                  <a:cubicBezTo>
                    <a:pt x="13498" y="2142"/>
                    <a:pt x="13775" y="980"/>
                    <a:pt x="13221" y="400"/>
                  </a:cubicBezTo>
                  <a:cubicBezTo>
                    <a:pt x="12667" y="-181"/>
                    <a:pt x="11283" y="-181"/>
                    <a:pt x="9067" y="748"/>
                  </a:cubicBezTo>
                  <a:cubicBezTo>
                    <a:pt x="6852" y="1677"/>
                    <a:pt x="3806" y="3535"/>
                    <a:pt x="2006" y="6322"/>
                  </a:cubicBezTo>
                  <a:cubicBezTo>
                    <a:pt x="206" y="9109"/>
                    <a:pt x="-348" y="12825"/>
                    <a:pt x="206" y="15729"/>
                  </a:cubicBezTo>
                  <a:cubicBezTo>
                    <a:pt x="760" y="18632"/>
                    <a:pt x="2421" y="20722"/>
                    <a:pt x="5467" y="21071"/>
                  </a:cubicBezTo>
                  <a:cubicBezTo>
                    <a:pt x="8514" y="21419"/>
                    <a:pt x="12944" y="20025"/>
                    <a:pt x="15852" y="17587"/>
                  </a:cubicBezTo>
                  <a:cubicBezTo>
                    <a:pt x="18760" y="15148"/>
                    <a:pt x="20144" y="11664"/>
                    <a:pt x="20698" y="8993"/>
                  </a:cubicBezTo>
                  <a:cubicBezTo>
                    <a:pt x="21252" y="6322"/>
                    <a:pt x="20975" y="4464"/>
                    <a:pt x="19175" y="3071"/>
                  </a:cubicBezTo>
                  <a:cubicBezTo>
                    <a:pt x="17375" y="1677"/>
                    <a:pt x="14052" y="748"/>
                    <a:pt x="11975" y="748"/>
                  </a:cubicBezTo>
                  <a:cubicBezTo>
                    <a:pt x="9898" y="748"/>
                    <a:pt x="9067" y="1677"/>
                    <a:pt x="8237" y="2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107303" y="6039275"/>
              <a:ext cx="148829" cy="23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15" fill="norm" stroke="1" extrusionOk="0">
                  <a:moveTo>
                    <a:pt x="14633" y="3432"/>
                  </a:moveTo>
                  <a:cubicBezTo>
                    <a:pt x="14633" y="2082"/>
                    <a:pt x="14633" y="732"/>
                    <a:pt x="13883" y="250"/>
                  </a:cubicBezTo>
                  <a:cubicBezTo>
                    <a:pt x="13133" y="-232"/>
                    <a:pt x="11633" y="154"/>
                    <a:pt x="9233" y="1407"/>
                  </a:cubicBezTo>
                  <a:cubicBezTo>
                    <a:pt x="6833" y="2661"/>
                    <a:pt x="3533" y="4782"/>
                    <a:pt x="1733" y="7482"/>
                  </a:cubicBezTo>
                  <a:cubicBezTo>
                    <a:pt x="-67" y="10182"/>
                    <a:pt x="-367" y="13461"/>
                    <a:pt x="383" y="15968"/>
                  </a:cubicBezTo>
                  <a:cubicBezTo>
                    <a:pt x="1133" y="18475"/>
                    <a:pt x="2933" y="20211"/>
                    <a:pt x="5933" y="20789"/>
                  </a:cubicBezTo>
                  <a:cubicBezTo>
                    <a:pt x="8933" y="21368"/>
                    <a:pt x="13133" y="20789"/>
                    <a:pt x="16133" y="19536"/>
                  </a:cubicBezTo>
                  <a:cubicBezTo>
                    <a:pt x="19133" y="18282"/>
                    <a:pt x="20933" y="16354"/>
                    <a:pt x="21083" y="13268"/>
                  </a:cubicBezTo>
                  <a:cubicBezTo>
                    <a:pt x="21233" y="10182"/>
                    <a:pt x="19733" y="5939"/>
                    <a:pt x="18383" y="3529"/>
                  </a:cubicBezTo>
                  <a:cubicBezTo>
                    <a:pt x="17033" y="1118"/>
                    <a:pt x="15833" y="539"/>
                    <a:pt x="14483" y="250"/>
                  </a:cubicBezTo>
                  <a:cubicBezTo>
                    <a:pt x="13133" y="-39"/>
                    <a:pt x="11633" y="-39"/>
                    <a:pt x="10883" y="57"/>
                  </a:cubicBezTo>
                  <a:cubicBezTo>
                    <a:pt x="10133" y="154"/>
                    <a:pt x="10133" y="347"/>
                    <a:pt x="10133" y="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8070850" y="6705600"/>
              <a:ext cx="50800" cy="22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1800" y="5400"/>
                    <a:pt x="3600" y="10800"/>
                    <a:pt x="4500" y="14000"/>
                  </a:cubicBezTo>
                  <a:cubicBezTo>
                    <a:pt x="5400" y="17200"/>
                    <a:pt x="5400" y="18200"/>
                    <a:pt x="5850" y="19300"/>
                  </a:cubicBezTo>
                  <a:cubicBezTo>
                    <a:pt x="6300" y="20400"/>
                    <a:pt x="7200" y="21600"/>
                    <a:pt x="9900" y="21400"/>
                  </a:cubicBezTo>
                  <a:cubicBezTo>
                    <a:pt x="12600" y="21200"/>
                    <a:pt x="17100" y="196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961620" y="7344155"/>
              <a:ext cx="139457" cy="24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254" fill="norm" stroke="1" extrusionOk="0">
                  <a:moveTo>
                    <a:pt x="15439" y="4018"/>
                  </a:moveTo>
                  <a:cubicBezTo>
                    <a:pt x="15757" y="3118"/>
                    <a:pt x="16075" y="2218"/>
                    <a:pt x="15598" y="1498"/>
                  </a:cubicBezTo>
                  <a:cubicBezTo>
                    <a:pt x="15122" y="778"/>
                    <a:pt x="13851" y="238"/>
                    <a:pt x="12422" y="58"/>
                  </a:cubicBezTo>
                  <a:cubicBezTo>
                    <a:pt x="10992" y="-122"/>
                    <a:pt x="9404" y="58"/>
                    <a:pt x="7339" y="1498"/>
                  </a:cubicBezTo>
                  <a:cubicBezTo>
                    <a:pt x="5275" y="2938"/>
                    <a:pt x="2733" y="5638"/>
                    <a:pt x="1304" y="8878"/>
                  </a:cubicBezTo>
                  <a:cubicBezTo>
                    <a:pt x="-125" y="12118"/>
                    <a:pt x="-443" y="15898"/>
                    <a:pt x="669" y="18238"/>
                  </a:cubicBezTo>
                  <a:cubicBezTo>
                    <a:pt x="1781" y="20578"/>
                    <a:pt x="4322" y="21478"/>
                    <a:pt x="7339" y="21208"/>
                  </a:cubicBezTo>
                  <a:cubicBezTo>
                    <a:pt x="10357" y="20938"/>
                    <a:pt x="13851" y="19498"/>
                    <a:pt x="16233" y="16978"/>
                  </a:cubicBezTo>
                  <a:cubicBezTo>
                    <a:pt x="18616" y="14458"/>
                    <a:pt x="19886" y="10858"/>
                    <a:pt x="20522" y="8608"/>
                  </a:cubicBezTo>
                  <a:cubicBezTo>
                    <a:pt x="21157" y="6358"/>
                    <a:pt x="21157" y="5458"/>
                    <a:pt x="19728" y="4738"/>
                  </a:cubicBezTo>
                  <a:cubicBezTo>
                    <a:pt x="18298" y="4018"/>
                    <a:pt x="15439" y="3478"/>
                    <a:pt x="13375" y="3478"/>
                  </a:cubicBezTo>
                  <a:cubicBezTo>
                    <a:pt x="11310" y="3478"/>
                    <a:pt x="10039" y="4018"/>
                    <a:pt x="8769" y="4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891699" y="7888943"/>
              <a:ext cx="141679" cy="24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0819" fill="norm" stroke="1" extrusionOk="0">
                  <a:moveTo>
                    <a:pt x="10380" y="4669"/>
                  </a:moveTo>
                  <a:cubicBezTo>
                    <a:pt x="10380" y="3769"/>
                    <a:pt x="10380" y="2869"/>
                    <a:pt x="9609" y="2509"/>
                  </a:cubicBezTo>
                  <a:cubicBezTo>
                    <a:pt x="8837" y="2149"/>
                    <a:pt x="7294" y="2329"/>
                    <a:pt x="5443" y="3949"/>
                  </a:cubicBezTo>
                  <a:cubicBezTo>
                    <a:pt x="3591" y="5569"/>
                    <a:pt x="1431" y="8629"/>
                    <a:pt x="506" y="11599"/>
                  </a:cubicBezTo>
                  <a:cubicBezTo>
                    <a:pt x="-420" y="14569"/>
                    <a:pt x="-111" y="17449"/>
                    <a:pt x="1740" y="19159"/>
                  </a:cubicBezTo>
                  <a:cubicBezTo>
                    <a:pt x="3591" y="20869"/>
                    <a:pt x="6986" y="21409"/>
                    <a:pt x="10380" y="20059"/>
                  </a:cubicBezTo>
                  <a:cubicBezTo>
                    <a:pt x="13774" y="18709"/>
                    <a:pt x="17169" y="15469"/>
                    <a:pt x="19020" y="12499"/>
                  </a:cubicBezTo>
                  <a:cubicBezTo>
                    <a:pt x="20871" y="9529"/>
                    <a:pt x="21180" y="6829"/>
                    <a:pt x="19791" y="4759"/>
                  </a:cubicBezTo>
                  <a:cubicBezTo>
                    <a:pt x="18403" y="2689"/>
                    <a:pt x="15317" y="1249"/>
                    <a:pt x="13003" y="529"/>
                  </a:cubicBezTo>
                  <a:cubicBezTo>
                    <a:pt x="10689" y="-191"/>
                    <a:pt x="9146" y="-191"/>
                    <a:pt x="8066" y="619"/>
                  </a:cubicBezTo>
                  <a:cubicBezTo>
                    <a:pt x="6986" y="1429"/>
                    <a:pt x="6369" y="3049"/>
                    <a:pt x="5751" y="4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924800" y="8350250"/>
              <a:ext cx="190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420"/>
                    <a:pt x="4800" y="6840"/>
                    <a:pt x="8400" y="10440"/>
                  </a:cubicBezTo>
                  <a:cubicBezTo>
                    <a:pt x="12000" y="14040"/>
                    <a:pt x="16800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9901766" y="5577031"/>
              <a:ext cx="135780" cy="45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70" fill="norm" stroke="1" extrusionOk="0">
                  <a:moveTo>
                    <a:pt x="2618" y="5367"/>
                  </a:moveTo>
                  <a:cubicBezTo>
                    <a:pt x="1309" y="4863"/>
                    <a:pt x="0" y="4358"/>
                    <a:pt x="0" y="4257"/>
                  </a:cubicBezTo>
                  <a:cubicBezTo>
                    <a:pt x="0" y="4156"/>
                    <a:pt x="1309" y="4459"/>
                    <a:pt x="2455" y="5519"/>
                  </a:cubicBezTo>
                  <a:cubicBezTo>
                    <a:pt x="3600" y="6579"/>
                    <a:pt x="4582" y="8396"/>
                    <a:pt x="5073" y="11020"/>
                  </a:cubicBezTo>
                  <a:cubicBezTo>
                    <a:pt x="5564" y="13644"/>
                    <a:pt x="5564" y="17076"/>
                    <a:pt x="5400" y="19044"/>
                  </a:cubicBezTo>
                  <a:cubicBezTo>
                    <a:pt x="5236" y="21012"/>
                    <a:pt x="4909" y="21517"/>
                    <a:pt x="4582" y="21467"/>
                  </a:cubicBezTo>
                  <a:cubicBezTo>
                    <a:pt x="4255" y="21416"/>
                    <a:pt x="3927" y="20810"/>
                    <a:pt x="3109" y="18640"/>
                  </a:cubicBezTo>
                  <a:cubicBezTo>
                    <a:pt x="2291" y="16470"/>
                    <a:pt x="982" y="12736"/>
                    <a:pt x="982" y="9556"/>
                  </a:cubicBezTo>
                  <a:cubicBezTo>
                    <a:pt x="982" y="6377"/>
                    <a:pt x="2291" y="3753"/>
                    <a:pt x="3764" y="2188"/>
                  </a:cubicBezTo>
                  <a:cubicBezTo>
                    <a:pt x="5236" y="624"/>
                    <a:pt x="6873" y="119"/>
                    <a:pt x="8509" y="18"/>
                  </a:cubicBezTo>
                  <a:cubicBezTo>
                    <a:pt x="10145" y="-83"/>
                    <a:pt x="11782" y="220"/>
                    <a:pt x="14236" y="1229"/>
                  </a:cubicBezTo>
                  <a:cubicBezTo>
                    <a:pt x="16691" y="2238"/>
                    <a:pt x="19964" y="3954"/>
                    <a:pt x="20782" y="5367"/>
                  </a:cubicBezTo>
                  <a:cubicBezTo>
                    <a:pt x="21600" y="6781"/>
                    <a:pt x="19964" y="7891"/>
                    <a:pt x="17345" y="8547"/>
                  </a:cubicBezTo>
                  <a:cubicBezTo>
                    <a:pt x="14727" y="9203"/>
                    <a:pt x="11127" y="9405"/>
                    <a:pt x="8509" y="9506"/>
                  </a:cubicBezTo>
                  <a:cubicBezTo>
                    <a:pt x="5891" y="9607"/>
                    <a:pt x="4255" y="9607"/>
                    <a:pt x="4091" y="9405"/>
                  </a:cubicBezTo>
                  <a:cubicBezTo>
                    <a:pt x="3927" y="9203"/>
                    <a:pt x="5236" y="8799"/>
                    <a:pt x="6545" y="8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115550" y="5670550"/>
              <a:ext cx="88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840"/>
                    <a:pt x="3086" y="10080"/>
                    <a:pt x="6686" y="6480"/>
                  </a:cubicBezTo>
                  <a:cubicBezTo>
                    <a:pt x="10286" y="2880"/>
                    <a:pt x="159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242549" y="5581650"/>
              <a:ext cx="1333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"/>
                  </a:moveTo>
                  <a:cubicBezTo>
                    <a:pt x="0" y="3120"/>
                    <a:pt x="0" y="5520"/>
                    <a:pt x="857" y="8520"/>
                  </a:cubicBezTo>
                  <a:cubicBezTo>
                    <a:pt x="1714" y="11520"/>
                    <a:pt x="3429" y="15120"/>
                    <a:pt x="4629" y="17640"/>
                  </a:cubicBezTo>
                  <a:cubicBezTo>
                    <a:pt x="5829" y="20160"/>
                    <a:pt x="6514" y="21600"/>
                    <a:pt x="7029" y="21600"/>
                  </a:cubicBezTo>
                  <a:cubicBezTo>
                    <a:pt x="7543" y="21600"/>
                    <a:pt x="7886" y="20160"/>
                    <a:pt x="9257" y="16560"/>
                  </a:cubicBezTo>
                  <a:cubicBezTo>
                    <a:pt x="10629" y="12960"/>
                    <a:pt x="13029" y="7200"/>
                    <a:pt x="15257" y="4080"/>
                  </a:cubicBezTo>
                  <a:cubicBezTo>
                    <a:pt x="17486" y="960"/>
                    <a:pt x="19543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0351477" y="5428977"/>
              <a:ext cx="532424" cy="34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77" fill="norm" stroke="1" extrusionOk="0">
                  <a:moveTo>
                    <a:pt x="4074" y="11546"/>
                  </a:moveTo>
                  <a:cubicBezTo>
                    <a:pt x="3474" y="11414"/>
                    <a:pt x="2874" y="11281"/>
                    <a:pt x="2189" y="12209"/>
                  </a:cubicBezTo>
                  <a:cubicBezTo>
                    <a:pt x="1503" y="13137"/>
                    <a:pt x="731" y="15124"/>
                    <a:pt x="346" y="16582"/>
                  </a:cubicBezTo>
                  <a:cubicBezTo>
                    <a:pt x="-40" y="18040"/>
                    <a:pt x="-40" y="18967"/>
                    <a:pt x="46" y="19762"/>
                  </a:cubicBezTo>
                  <a:cubicBezTo>
                    <a:pt x="131" y="20557"/>
                    <a:pt x="303" y="21220"/>
                    <a:pt x="731" y="21352"/>
                  </a:cubicBezTo>
                  <a:cubicBezTo>
                    <a:pt x="1160" y="21485"/>
                    <a:pt x="1846" y="21087"/>
                    <a:pt x="2317" y="20160"/>
                  </a:cubicBezTo>
                  <a:cubicBezTo>
                    <a:pt x="2789" y="19232"/>
                    <a:pt x="3046" y="17775"/>
                    <a:pt x="3260" y="16449"/>
                  </a:cubicBezTo>
                  <a:cubicBezTo>
                    <a:pt x="3474" y="15124"/>
                    <a:pt x="3646" y="13932"/>
                    <a:pt x="3689" y="13799"/>
                  </a:cubicBezTo>
                  <a:cubicBezTo>
                    <a:pt x="3731" y="13667"/>
                    <a:pt x="3646" y="14594"/>
                    <a:pt x="3646" y="15389"/>
                  </a:cubicBezTo>
                  <a:cubicBezTo>
                    <a:pt x="3646" y="16184"/>
                    <a:pt x="3731" y="16847"/>
                    <a:pt x="4031" y="17377"/>
                  </a:cubicBezTo>
                  <a:cubicBezTo>
                    <a:pt x="4331" y="17907"/>
                    <a:pt x="4846" y="18305"/>
                    <a:pt x="5274" y="18172"/>
                  </a:cubicBezTo>
                  <a:cubicBezTo>
                    <a:pt x="5703" y="18040"/>
                    <a:pt x="6046" y="17377"/>
                    <a:pt x="6431" y="14793"/>
                  </a:cubicBezTo>
                  <a:cubicBezTo>
                    <a:pt x="6817" y="12209"/>
                    <a:pt x="7246" y="7703"/>
                    <a:pt x="7460" y="5119"/>
                  </a:cubicBezTo>
                  <a:cubicBezTo>
                    <a:pt x="7674" y="2535"/>
                    <a:pt x="7674" y="1873"/>
                    <a:pt x="7674" y="1210"/>
                  </a:cubicBezTo>
                  <a:cubicBezTo>
                    <a:pt x="7674" y="548"/>
                    <a:pt x="7674" y="-115"/>
                    <a:pt x="7546" y="18"/>
                  </a:cubicBezTo>
                  <a:cubicBezTo>
                    <a:pt x="7417" y="150"/>
                    <a:pt x="7160" y="1078"/>
                    <a:pt x="6989" y="3860"/>
                  </a:cubicBezTo>
                  <a:cubicBezTo>
                    <a:pt x="6817" y="6643"/>
                    <a:pt x="6731" y="11281"/>
                    <a:pt x="6689" y="14263"/>
                  </a:cubicBezTo>
                  <a:cubicBezTo>
                    <a:pt x="6646" y="17245"/>
                    <a:pt x="6646" y="18570"/>
                    <a:pt x="6817" y="19497"/>
                  </a:cubicBezTo>
                  <a:cubicBezTo>
                    <a:pt x="6989" y="20425"/>
                    <a:pt x="7331" y="20955"/>
                    <a:pt x="7674" y="20955"/>
                  </a:cubicBezTo>
                  <a:cubicBezTo>
                    <a:pt x="8017" y="20955"/>
                    <a:pt x="8360" y="20425"/>
                    <a:pt x="8789" y="19033"/>
                  </a:cubicBezTo>
                  <a:cubicBezTo>
                    <a:pt x="9217" y="17642"/>
                    <a:pt x="9731" y="15389"/>
                    <a:pt x="10031" y="13932"/>
                  </a:cubicBezTo>
                  <a:cubicBezTo>
                    <a:pt x="10331" y="12474"/>
                    <a:pt x="10417" y="11811"/>
                    <a:pt x="10374" y="11811"/>
                  </a:cubicBezTo>
                  <a:cubicBezTo>
                    <a:pt x="10331" y="11811"/>
                    <a:pt x="10160" y="12474"/>
                    <a:pt x="10074" y="13468"/>
                  </a:cubicBezTo>
                  <a:cubicBezTo>
                    <a:pt x="9989" y="14462"/>
                    <a:pt x="9989" y="15787"/>
                    <a:pt x="10031" y="16781"/>
                  </a:cubicBezTo>
                  <a:cubicBezTo>
                    <a:pt x="10074" y="17775"/>
                    <a:pt x="10160" y="18437"/>
                    <a:pt x="10374" y="18967"/>
                  </a:cubicBezTo>
                  <a:cubicBezTo>
                    <a:pt x="10589" y="19497"/>
                    <a:pt x="10931" y="19895"/>
                    <a:pt x="11274" y="19895"/>
                  </a:cubicBezTo>
                  <a:cubicBezTo>
                    <a:pt x="11617" y="19895"/>
                    <a:pt x="11960" y="19497"/>
                    <a:pt x="12260" y="18636"/>
                  </a:cubicBezTo>
                  <a:cubicBezTo>
                    <a:pt x="12560" y="17775"/>
                    <a:pt x="12817" y="16449"/>
                    <a:pt x="13031" y="15124"/>
                  </a:cubicBezTo>
                  <a:cubicBezTo>
                    <a:pt x="13246" y="13799"/>
                    <a:pt x="13417" y="12474"/>
                    <a:pt x="13503" y="12143"/>
                  </a:cubicBezTo>
                  <a:cubicBezTo>
                    <a:pt x="13589" y="11811"/>
                    <a:pt x="13589" y="12474"/>
                    <a:pt x="13589" y="13468"/>
                  </a:cubicBezTo>
                  <a:cubicBezTo>
                    <a:pt x="13589" y="14462"/>
                    <a:pt x="13589" y="15787"/>
                    <a:pt x="13589" y="16781"/>
                  </a:cubicBezTo>
                  <a:cubicBezTo>
                    <a:pt x="13589" y="17775"/>
                    <a:pt x="13589" y="18437"/>
                    <a:pt x="13717" y="19100"/>
                  </a:cubicBezTo>
                  <a:cubicBezTo>
                    <a:pt x="13846" y="19762"/>
                    <a:pt x="14103" y="20425"/>
                    <a:pt x="14446" y="20690"/>
                  </a:cubicBezTo>
                  <a:cubicBezTo>
                    <a:pt x="14789" y="20955"/>
                    <a:pt x="15217" y="20822"/>
                    <a:pt x="15817" y="20094"/>
                  </a:cubicBezTo>
                  <a:cubicBezTo>
                    <a:pt x="16417" y="19365"/>
                    <a:pt x="17189" y="18040"/>
                    <a:pt x="17660" y="17046"/>
                  </a:cubicBezTo>
                  <a:cubicBezTo>
                    <a:pt x="18131" y="16052"/>
                    <a:pt x="18303" y="15389"/>
                    <a:pt x="18431" y="14727"/>
                  </a:cubicBezTo>
                  <a:cubicBezTo>
                    <a:pt x="18560" y="14064"/>
                    <a:pt x="18646" y="13402"/>
                    <a:pt x="18560" y="12805"/>
                  </a:cubicBezTo>
                  <a:cubicBezTo>
                    <a:pt x="18474" y="12209"/>
                    <a:pt x="18217" y="11679"/>
                    <a:pt x="17960" y="11811"/>
                  </a:cubicBezTo>
                  <a:cubicBezTo>
                    <a:pt x="17703" y="11944"/>
                    <a:pt x="17446" y="12739"/>
                    <a:pt x="17189" y="13799"/>
                  </a:cubicBezTo>
                  <a:cubicBezTo>
                    <a:pt x="16931" y="14859"/>
                    <a:pt x="16674" y="16184"/>
                    <a:pt x="16546" y="17311"/>
                  </a:cubicBezTo>
                  <a:cubicBezTo>
                    <a:pt x="16417" y="18437"/>
                    <a:pt x="16417" y="19365"/>
                    <a:pt x="16931" y="19762"/>
                  </a:cubicBezTo>
                  <a:cubicBezTo>
                    <a:pt x="17446" y="20160"/>
                    <a:pt x="18474" y="20027"/>
                    <a:pt x="19331" y="19762"/>
                  </a:cubicBezTo>
                  <a:cubicBezTo>
                    <a:pt x="20189" y="19497"/>
                    <a:pt x="20874" y="19100"/>
                    <a:pt x="21560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0979149" y="5658792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086" y="6132"/>
                    <a:pt x="6171" y="-1068"/>
                    <a:pt x="9771" y="132"/>
                  </a:cubicBezTo>
                  <a:cubicBezTo>
                    <a:pt x="13371" y="1332"/>
                    <a:pt x="1748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972800" y="5784850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1451386" y="5515760"/>
              <a:ext cx="200865" cy="23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82" fill="norm" stroke="1" extrusionOk="0">
                  <a:moveTo>
                    <a:pt x="3802" y="1989"/>
                  </a:moveTo>
                  <a:cubicBezTo>
                    <a:pt x="4477" y="1204"/>
                    <a:pt x="5152" y="418"/>
                    <a:pt x="6277" y="124"/>
                  </a:cubicBezTo>
                  <a:cubicBezTo>
                    <a:pt x="7402" y="-171"/>
                    <a:pt x="8977" y="25"/>
                    <a:pt x="10102" y="1105"/>
                  </a:cubicBezTo>
                  <a:cubicBezTo>
                    <a:pt x="11227" y="2185"/>
                    <a:pt x="11902" y="4149"/>
                    <a:pt x="10777" y="6898"/>
                  </a:cubicBezTo>
                  <a:cubicBezTo>
                    <a:pt x="9652" y="9647"/>
                    <a:pt x="6727" y="13182"/>
                    <a:pt x="4814" y="15244"/>
                  </a:cubicBezTo>
                  <a:cubicBezTo>
                    <a:pt x="2902" y="17305"/>
                    <a:pt x="2002" y="17894"/>
                    <a:pt x="1214" y="18680"/>
                  </a:cubicBezTo>
                  <a:cubicBezTo>
                    <a:pt x="427" y="19465"/>
                    <a:pt x="-248" y="20447"/>
                    <a:pt x="89" y="20938"/>
                  </a:cubicBezTo>
                  <a:cubicBezTo>
                    <a:pt x="427" y="21429"/>
                    <a:pt x="1777" y="21429"/>
                    <a:pt x="5489" y="21331"/>
                  </a:cubicBezTo>
                  <a:cubicBezTo>
                    <a:pt x="9202" y="21233"/>
                    <a:pt x="15277" y="21036"/>
                    <a:pt x="21352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1385550" y="5867400"/>
              <a:ext cx="3238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5" y="15600"/>
                    <a:pt x="3671" y="9600"/>
                    <a:pt x="7271" y="6000"/>
                  </a:cubicBezTo>
                  <a:cubicBezTo>
                    <a:pt x="10871" y="2400"/>
                    <a:pt x="162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1452588" y="5988050"/>
              <a:ext cx="142512" cy="23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10" fill="norm" stroke="1" extrusionOk="0">
                  <a:moveTo>
                    <a:pt x="21387" y="0"/>
                  </a:moveTo>
                  <a:cubicBezTo>
                    <a:pt x="18528" y="964"/>
                    <a:pt x="15669" y="1929"/>
                    <a:pt x="12175" y="4146"/>
                  </a:cubicBezTo>
                  <a:cubicBezTo>
                    <a:pt x="8681" y="6364"/>
                    <a:pt x="4552" y="9836"/>
                    <a:pt x="2328" y="12536"/>
                  </a:cubicBezTo>
                  <a:cubicBezTo>
                    <a:pt x="105" y="15236"/>
                    <a:pt x="-213" y="17164"/>
                    <a:pt x="105" y="18611"/>
                  </a:cubicBezTo>
                  <a:cubicBezTo>
                    <a:pt x="422" y="20057"/>
                    <a:pt x="1375" y="21021"/>
                    <a:pt x="3916" y="21311"/>
                  </a:cubicBezTo>
                  <a:cubicBezTo>
                    <a:pt x="6458" y="21600"/>
                    <a:pt x="10587" y="21214"/>
                    <a:pt x="13287" y="20732"/>
                  </a:cubicBezTo>
                  <a:cubicBezTo>
                    <a:pt x="15987" y="20250"/>
                    <a:pt x="17258" y="19671"/>
                    <a:pt x="18211" y="18900"/>
                  </a:cubicBezTo>
                  <a:cubicBezTo>
                    <a:pt x="19163" y="18129"/>
                    <a:pt x="19799" y="17164"/>
                    <a:pt x="19640" y="16296"/>
                  </a:cubicBezTo>
                  <a:cubicBezTo>
                    <a:pt x="19481" y="15429"/>
                    <a:pt x="18528" y="14657"/>
                    <a:pt x="15987" y="14175"/>
                  </a:cubicBezTo>
                  <a:cubicBezTo>
                    <a:pt x="13446" y="13693"/>
                    <a:pt x="9316" y="13500"/>
                    <a:pt x="5187" y="13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842750" y="5810250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1811000" y="589915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2194893" y="5664200"/>
              <a:ext cx="980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640"/>
                    <a:pt x="-1585" y="5280"/>
                    <a:pt x="575" y="8880"/>
                  </a:cubicBezTo>
                  <a:cubicBezTo>
                    <a:pt x="2735" y="12480"/>
                    <a:pt x="11375" y="1704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2128499" y="59245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2090400" y="6007893"/>
              <a:ext cx="175185" cy="21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68" fill="norm" stroke="1" extrusionOk="0">
                  <a:moveTo>
                    <a:pt x="10800" y="4411"/>
                  </a:moveTo>
                  <a:cubicBezTo>
                    <a:pt x="10029" y="3556"/>
                    <a:pt x="9257" y="2700"/>
                    <a:pt x="9514" y="1952"/>
                  </a:cubicBezTo>
                  <a:cubicBezTo>
                    <a:pt x="9771" y="1203"/>
                    <a:pt x="11057" y="562"/>
                    <a:pt x="12600" y="241"/>
                  </a:cubicBezTo>
                  <a:cubicBezTo>
                    <a:pt x="14143" y="-80"/>
                    <a:pt x="15943" y="-80"/>
                    <a:pt x="17486" y="241"/>
                  </a:cubicBezTo>
                  <a:cubicBezTo>
                    <a:pt x="19029" y="562"/>
                    <a:pt x="20314" y="1203"/>
                    <a:pt x="20571" y="2593"/>
                  </a:cubicBezTo>
                  <a:cubicBezTo>
                    <a:pt x="20829" y="3983"/>
                    <a:pt x="20057" y="6122"/>
                    <a:pt x="19157" y="7619"/>
                  </a:cubicBezTo>
                  <a:cubicBezTo>
                    <a:pt x="18257" y="9116"/>
                    <a:pt x="17229" y="9971"/>
                    <a:pt x="17614" y="11041"/>
                  </a:cubicBezTo>
                  <a:cubicBezTo>
                    <a:pt x="18000" y="12110"/>
                    <a:pt x="19800" y="13393"/>
                    <a:pt x="20700" y="14570"/>
                  </a:cubicBezTo>
                  <a:cubicBezTo>
                    <a:pt x="21600" y="15746"/>
                    <a:pt x="21600" y="16815"/>
                    <a:pt x="19671" y="18098"/>
                  </a:cubicBezTo>
                  <a:cubicBezTo>
                    <a:pt x="17743" y="19381"/>
                    <a:pt x="13886" y="20878"/>
                    <a:pt x="10286" y="21199"/>
                  </a:cubicBezTo>
                  <a:cubicBezTo>
                    <a:pt x="6686" y="21520"/>
                    <a:pt x="3343" y="20665"/>
                    <a:pt x="0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223184" y="1719871"/>
              <a:ext cx="181167" cy="25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115" fill="norm" stroke="1" extrusionOk="0">
                  <a:moveTo>
                    <a:pt x="20272" y="3738"/>
                  </a:moveTo>
                  <a:cubicBezTo>
                    <a:pt x="20272" y="2519"/>
                    <a:pt x="20272" y="1300"/>
                    <a:pt x="19658" y="603"/>
                  </a:cubicBezTo>
                  <a:cubicBezTo>
                    <a:pt x="19044" y="-94"/>
                    <a:pt x="17817" y="-268"/>
                    <a:pt x="14749" y="516"/>
                  </a:cubicBezTo>
                  <a:cubicBezTo>
                    <a:pt x="11681" y="1300"/>
                    <a:pt x="6772" y="3042"/>
                    <a:pt x="3703" y="5567"/>
                  </a:cubicBezTo>
                  <a:cubicBezTo>
                    <a:pt x="635" y="8093"/>
                    <a:pt x="-592" y="11403"/>
                    <a:pt x="267" y="14190"/>
                  </a:cubicBezTo>
                  <a:cubicBezTo>
                    <a:pt x="1126" y="16977"/>
                    <a:pt x="4072" y="19242"/>
                    <a:pt x="7876" y="20287"/>
                  </a:cubicBezTo>
                  <a:cubicBezTo>
                    <a:pt x="11681" y="21332"/>
                    <a:pt x="16344" y="21158"/>
                    <a:pt x="21008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537700" y="1809749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575527" y="1892300"/>
              <a:ext cx="159024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17" fill="norm" stroke="1" extrusionOk="0">
                  <a:moveTo>
                    <a:pt x="2594" y="12960"/>
                  </a:moveTo>
                  <a:cubicBezTo>
                    <a:pt x="1173" y="16200"/>
                    <a:pt x="-248" y="19440"/>
                    <a:pt x="36" y="20520"/>
                  </a:cubicBezTo>
                  <a:cubicBezTo>
                    <a:pt x="320" y="21600"/>
                    <a:pt x="2310" y="20520"/>
                    <a:pt x="6147" y="16740"/>
                  </a:cubicBezTo>
                  <a:cubicBezTo>
                    <a:pt x="9984" y="12960"/>
                    <a:pt x="15668" y="648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858728" y="1769019"/>
              <a:ext cx="124692" cy="16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002" fill="norm" stroke="1" extrusionOk="0">
                  <a:moveTo>
                    <a:pt x="17760" y="1146"/>
                  </a:moveTo>
                  <a:cubicBezTo>
                    <a:pt x="16320" y="336"/>
                    <a:pt x="14880" y="-474"/>
                    <a:pt x="12000" y="336"/>
                  </a:cubicBezTo>
                  <a:cubicBezTo>
                    <a:pt x="9120" y="1146"/>
                    <a:pt x="4800" y="3576"/>
                    <a:pt x="2460" y="6951"/>
                  </a:cubicBezTo>
                  <a:cubicBezTo>
                    <a:pt x="120" y="10326"/>
                    <a:pt x="-240" y="14646"/>
                    <a:pt x="120" y="17346"/>
                  </a:cubicBezTo>
                  <a:cubicBezTo>
                    <a:pt x="480" y="20046"/>
                    <a:pt x="1560" y="21126"/>
                    <a:pt x="4800" y="20991"/>
                  </a:cubicBezTo>
                  <a:cubicBezTo>
                    <a:pt x="8040" y="20856"/>
                    <a:pt x="13440" y="19506"/>
                    <a:pt x="16680" y="16536"/>
                  </a:cubicBezTo>
                  <a:cubicBezTo>
                    <a:pt x="19920" y="13566"/>
                    <a:pt x="21000" y="8976"/>
                    <a:pt x="21180" y="6006"/>
                  </a:cubicBezTo>
                  <a:cubicBezTo>
                    <a:pt x="21360" y="3036"/>
                    <a:pt x="20640" y="1686"/>
                    <a:pt x="19380" y="1416"/>
                  </a:cubicBezTo>
                  <a:cubicBezTo>
                    <a:pt x="18120" y="1146"/>
                    <a:pt x="16320" y="1956"/>
                    <a:pt x="14520" y="2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0077450" y="18796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0211808" y="1764862"/>
              <a:ext cx="118483" cy="17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849" fill="norm" stroke="1" extrusionOk="0">
                  <a:moveTo>
                    <a:pt x="14599" y="3031"/>
                  </a:moveTo>
                  <a:cubicBezTo>
                    <a:pt x="13462" y="2038"/>
                    <a:pt x="12325" y="1045"/>
                    <a:pt x="10809" y="424"/>
                  </a:cubicBezTo>
                  <a:cubicBezTo>
                    <a:pt x="9294" y="-197"/>
                    <a:pt x="7399" y="-445"/>
                    <a:pt x="5504" y="1914"/>
                  </a:cubicBezTo>
                  <a:cubicBezTo>
                    <a:pt x="3609" y="4272"/>
                    <a:pt x="1715" y="9238"/>
                    <a:pt x="767" y="12465"/>
                  </a:cubicBezTo>
                  <a:cubicBezTo>
                    <a:pt x="-180" y="15693"/>
                    <a:pt x="-180" y="17183"/>
                    <a:pt x="388" y="18548"/>
                  </a:cubicBezTo>
                  <a:cubicBezTo>
                    <a:pt x="957" y="19914"/>
                    <a:pt x="2094" y="21155"/>
                    <a:pt x="5125" y="20783"/>
                  </a:cubicBezTo>
                  <a:cubicBezTo>
                    <a:pt x="8157" y="20410"/>
                    <a:pt x="13083" y="18424"/>
                    <a:pt x="16115" y="15693"/>
                  </a:cubicBezTo>
                  <a:cubicBezTo>
                    <a:pt x="19146" y="12962"/>
                    <a:pt x="20283" y="9486"/>
                    <a:pt x="20852" y="7127"/>
                  </a:cubicBezTo>
                  <a:cubicBezTo>
                    <a:pt x="21420" y="4769"/>
                    <a:pt x="21420" y="3527"/>
                    <a:pt x="20094" y="2658"/>
                  </a:cubicBezTo>
                  <a:cubicBezTo>
                    <a:pt x="18767" y="1789"/>
                    <a:pt x="16115" y="1293"/>
                    <a:pt x="14599" y="1665"/>
                  </a:cubicBezTo>
                  <a:cubicBezTo>
                    <a:pt x="13083" y="2038"/>
                    <a:pt x="12704" y="3279"/>
                    <a:pt x="12325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354949" y="1749160"/>
              <a:ext cx="116210" cy="25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362" fill="norm" stroke="1" extrusionOk="0">
                  <a:moveTo>
                    <a:pt x="18529" y="2432"/>
                  </a:moveTo>
                  <a:cubicBezTo>
                    <a:pt x="17393" y="1718"/>
                    <a:pt x="16256" y="1004"/>
                    <a:pt x="13982" y="558"/>
                  </a:cubicBezTo>
                  <a:cubicBezTo>
                    <a:pt x="11708" y="112"/>
                    <a:pt x="8298" y="-67"/>
                    <a:pt x="5645" y="22"/>
                  </a:cubicBezTo>
                  <a:cubicBezTo>
                    <a:pt x="2993" y="112"/>
                    <a:pt x="1098" y="469"/>
                    <a:pt x="340" y="1093"/>
                  </a:cubicBezTo>
                  <a:cubicBezTo>
                    <a:pt x="-418" y="1718"/>
                    <a:pt x="-39" y="2611"/>
                    <a:pt x="2803" y="4307"/>
                  </a:cubicBezTo>
                  <a:cubicBezTo>
                    <a:pt x="5645" y="6002"/>
                    <a:pt x="10950" y="8502"/>
                    <a:pt x="14550" y="11001"/>
                  </a:cubicBezTo>
                  <a:cubicBezTo>
                    <a:pt x="18150" y="13500"/>
                    <a:pt x="20045" y="15999"/>
                    <a:pt x="20614" y="17695"/>
                  </a:cubicBezTo>
                  <a:cubicBezTo>
                    <a:pt x="21182" y="19391"/>
                    <a:pt x="20424" y="20283"/>
                    <a:pt x="19098" y="20819"/>
                  </a:cubicBezTo>
                  <a:cubicBezTo>
                    <a:pt x="17771" y="21354"/>
                    <a:pt x="15877" y="21533"/>
                    <a:pt x="14550" y="21176"/>
                  </a:cubicBezTo>
                  <a:cubicBezTo>
                    <a:pt x="13224" y="20819"/>
                    <a:pt x="12466" y="19926"/>
                    <a:pt x="11708" y="19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401299" y="1750483"/>
              <a:ext cx="2222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966" y="12960"/>
                    <a:pt x="11931" y="5400"/>
                    <a:pt x="15531" y="2160"/>
                  </a:cubicBezTo>
                  <a:cubicBezTo>
                    <a:pt x="19131" y="-1080"/>
                    <a:pt x="20366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9709150" y="6635749"/>
              <a:ext cx="1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77"/>
                    <a:pt x="9600" y="7754"/>
                    <a:pt x="13200" y="11354"/>
                  </a:cubicBezTo>
                  <a:cubicBezTo>
                    <a:pt x="16800" y="14954"/>
                    <a:pt x="192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9606421" y="6862087"/>
              <a:ext cx="261479" cy="4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642" fill="norm" stroke="1" extrusionOk="0">
                  <a:moveTo>
                    <a:pt x="2184" y="16528"/>
                  </a:moveTo>
                  <a:cubicBezTo>
                    <a:pt x="1138" y="18585"/>
                    <a:pt x="93" y="20642"/>
                    <a:pt x="6" y="20642"/>
                  </a:cubicBezTo>
                  <a:cubicBezTo>
                    <a:pt x="-81" y="20642"/>
                    <a:pt x="790" y="18585"/>
                    <a:pt x="4100" y="14471"/>
                  </a:cubicBezTo>
                  <a:cubicBezTo>
                    <a:pt x="7409" y="10356"/>
                    <a:pt x="13158" y="4185"/>
                    <a:pt x="16467" y="1613"/>
                  </a:cubicBezTo>
                  <a:cubicBezTo>
                    <a:pt x="19777" y="-958"/>
                    <a:pt x="20648" y="71"/>
                    <a:pt x="21519" y="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9747249" y="6962493"/>
              <a:ext cx="128709" cy="18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06" fill="norm" stroke="1" extrusionOk="0">
                  <a:moveTo>
                    <a:pt x="3135" y="396"/>
                  </a:moveTo>
                  <a:cubicBezTo>
                    <a:pt x="4877" y="154"/>
                    <a:pt x="6619" y="-89"/>
                    <a:pt x="8361" y="32"/>
                  </a:cubicBezTo>
                  <a:cubicBezTo>
                    <a:pt x="10103" y="154"/>
                    <a:pt x="11845" y="639"/>
                    <a:pt x="12194" y="2338"/>
                  </a:cubicBezTo>
                  <a:cubicBezTo>
                    <a:pt x="12542" y="4037"/>
                    <a:pt x="11497" y="6949"/>
                    <a:pt x="10103" y="8648"/>
                  </a:cubicBezTo>
                  <a:cubicBezTo>
                    <a:pt x="8710" y="10347"/>
                    <a:pt x="6968" y="10832"/>
                    <a:pt x="6968" y="11075"/>
                  </a:cubicBezTo>
                  <a:cubicBezTo>
                    <a:pt x="6968" y="11318"/>
                    <a:pt x="8710" y="11318"/>
                    <a:pt x="10452" y="11318"/>
                  </a:cubicBezTo>
                  <a:cubicBezTo>
                    <a:pt x="12194" y="11318"/>
                    <a:pt x="13935" y="11318"/>
                    <a:pt x="16026" y="12531"/>
                  </a:cubicBezTo>
                  <a:cubicBezTo>
                    <a:pt x="18116" y="13745"/>
                    <a:pt x="20555" y="16172"/>
                    <a:pt x="21077" y="17871"/>
                  </a:cubicBezTo>
                  <a:cubicBezTo>
                    <a:pt x="21600" y="19569"/>
                    <a:pt x="20206" y="20540"/>
                    <a:pt x="16897" y="21026"/>
                  </a:cubicBezTo>
                  <a:cubicBezTo>
                    <a:pt x="13587" y="21511"/>
                    <a:pt x="8361" y="21511"/>
                    <a:pt x="5226" y="21147"/>
                  </a:cubicBezTo>
                  <a:cubicBezTo>
                    <a:pt x="2090" y="20783"/>
                    <a:pt x="1045" y="20055"/>
                    <a:pt x="0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0172700" y="6699250"/>
              <a:ext cx="17915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0" y="0"/>
                  </a:moveTo>
                  <a:cubicBezTo>
                    <a:pt x="0" y="964"/>
                    <a:pt x="0" y="1929"/>
                    <a:pt x="2888" y="3664"/>
                  </a:cubicBezTo>
                  <a:cubicBezTo>
                    <a:pt x="5777" y="5400"/>
                    <a:pt x="11553" y="7907"/>
                    <a:pt x="15070" y="9354"/>
                  </a:cubicBezTo>
                  <a:cubicBezTo>
                    <a:pt x="18586" y="10800"/>
                    <a:pt x="19842" y="11186"/>
                    <a:pt x="20595" y="11861"/>
                  </a:cubicBezTo>
                  <a:cubicBezTo>
                    <a:pt x="21349" y="12536"/>
                    <a:pt x="21600" y="13500"/>
                    <a:pt x="20595" y="14561"/>
                  </a:cubicBezTo>
                  <a:cubicBezTo>
                    <a:pt x="19591" y="15621"/>
                    <a:pt x="17330" y="16779"/>
                    <a:pt x="15195" y="17839"/>
                  </a:cubicBezTo>
                  <a:cubicBezTo>
                    <a:pt x="13060" y="18900"/>
                    <a:pt x="11051" y="19864"/>
                    <a:pt x="9293" y="20539"/>
                  </a:cubicBezTo>
                  <a:cubicBezTo>
                    <a:pt x="7535" y="21214"/>
                    <a:pt x="6028" y="21600"/>
                    <a:pt x="5902" y="21600"/>
                  </a:cubicBezTo>
                  <a:cubicBezTo>
                    <a:pt x="5777" y="21600"/>
                    <a:pt x="7033" y="21214"/>
                    <a:pt x="8288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0601645" y="6732013"/>
              <a:ext cx="119272" cy="14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635" fill="norm" stroke="1" extrusionOk="0">
                  <a:moveTo>
                    <a:pt x="16427" y="5256"/>
                  </a:moveTo>
                  <a:cubicBezTo>
                    <a:pt x="16427" y="3156"/>
                    <a:pt x="16427" y="1056"/>
                    <a:pt x="15479" y="306"/>
                  </a:cubicBezTo>
                  <a:cubicBezTo>
                    <a:pt x="14532" y="-444"/>
                    <a:pt x="12637" y="156"/>
                    <a:pt x="9985" y="2406"/>
                  </a:cubicBezTo>
                  <a:cubicBezTo>
                    <a:pt x="7332" y="4656"/>
                    <a:pt x="3921" y="8556"/>
                    <a:pt x="2027" y="11556"/>
                  </a:cubicBezTo>
                  <a:cubicBezTo>
                    <a:pt x="132" y="14556"/>
                    <a:pt x="-247" y="16656"/>
                    <a:pt x="132" y="18306"/>
                  </a:cubicBezTo>
                  <a:cubicBezTo>
                    <a:pt x="511" y="19956"/>
                    <a:pt x="1648" y="21156"/>
                    <a:pt x="5058" y="20406"/>
                  </a:cubicBezTo>
                  <a:cubicBezTo>
                    <a:pt x="8469" y="19656"/>
                    <a:pt x="14153" y="16956"/>
                    <a:pt x="17374" y="13956"/>
                  </a:cubicBezTo>
                  <a:cubicBezTo>
                    <a:pt x="20595" y="10956"/>
                    <a:pt x="21353" y="7656"/>
                    <a:pt x="21353" y="5256"/>
                  </a:cubicBezTo>
                  <a:cubicBezTo>
                    <a:pt x="21353" y="2856"/>
                    <a:pt x="20595" y="1356"/>
                    <a:pt x="19269" y="606"/>
                  </a:cubicBezTo>
                  <a:cubicBezTo>
                    <a:pt x="17942" y="-144"/>
                    <a:pt x="16048" y="-144"/>
                    <a:pt x="14721" y="606"/>
                  </a:cubicBezTo>
                  <a:cubicBezTo>
                    <a:pt x="13395" y="1356"/>
                    <a:pt x="12637" y="2856"/>
                    <a:pt x="11879" y="4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0845799" y="67881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0931265" y="6724650"/>
              <a:ext cx="94538" cy="15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292" fill="norm" stroke="1" extrusionOk="0">
                  <a:moveTo>
                    <a:pt x="7806" y="0"/>
                  </a:moveTo>
                  <a:cubicBezTo>
                    <a:pt x="5458" y="0"/>
                    <a:pt x="3110" y="0"/>
                    <a:pt x="1701" y="888"/>
                  </a:cubicBezTo>
                  <a:cubicBezTo>
                    <a:pt x="293" y="1775"/>
                    <a:pt x="-177" y="3551"/>
                    <a:pt x="58" y="6510"/>
                  </a:cubicBezTo>
                  <a:cubicBezTo>
                    <a:pt x="293" y="9468"/>
                    <a:pt x="1232" y="13611"/>
                    <a:pt x="2640" y="16422"/>
                  </a:cubicBezTo>
                  <a:cubicBezTo>
                    <a:pt x="4049" y="19233"/>
                    <a:pt x="5927" y="20712"/>
                    <a:pt x="8040" y="21156"/>
                  </a:cubicBezTo>
                  <a:cubicBezTo>
                    <a:pt x="10153" y="21600"/>
                    <a:pt x="12501" y="21008"/>
                    <a:pt x="14849" y="18641"/>
                  </a:cubicBezTo>
                  <a:cubicBezTo>
                    <a:pt x="17197" y="16274"/>
                    <a:pt x="19545" y="12132"/>
                    <a:pt x="20484" y="9173"/>
                  </a:cubicBezTo>
                  <a:cubicBezTo>
                    <a:pt x="21423" y="6214"/>
                    <a:pt x="20953" y="4438"/>
                    <a:pt x="19545" y="3551"/>
                  </a:cubicBezTo>
                  <a:cubicBezTo>
                    <a:pt x="18136" y="2663"/>
                    <a:pt x="15788" y="2663"/>
                    <a:pt x="13440" y="2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1103239" y="6703397"/>
              <a:ext cx="96514" cy="2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95" fill="norm" stroke="1" extrusionOk="0">
                  <a:moveTo>
                    <a:pt x="6147" y="3431"/>
                  </a:moveTo>
                  <a:cubicBezTo>
                    <a:pt x="6607" y="2361"/>
                    <a:pt x="7066" y="1292"/>
                    <a:pt x="6147" y="650"/>
                  </a:cubicBezTo>
                  <a:cubicBezTo>
                    <a:pt x="5228" y="9"/>
                    <a:pt x="2930" y="-205"/>
                    <a:pt x="1551" y="223"/>
                  </a:cubicBezTo>
                  <a:cubicBezTo>
                    <a:pt x="173" y="650"/>
                    <a:pt x="-287" y="1720"/>
                    <a:pt x="173" y="3324"/>
                  </a:cubicBezTo>
                  <a:cubicBezTo>
                    <a:pt x="632" y="4928"/>
                    <a:pt x="2011" y="7066"/>
                    <a:pt x="4768" y="9098"/>
                  </a:cubicBezTo>
                  <a:cubicBezTo>
                    <a:pt x="7526" y="11130"/>
                    <a:pt x="11662" y="13054"/>
                    <a:pt x="14649" y="14551"/>
                  </a:cubicBezTo>
                  <a:cubicBezTo>
                    <a:pt x="17636" y="16048"/>
                    <a:pt x="19475" y="17118"/>
                    <a:pt x="20394" y="18187"/>
                  </a:cubicBezTo>
                  <a:cubicBezTo>
                    <a:pt x="21313" y="19256"/>
                    <a:pt x="21313" y="20326"/>
                    <a:pt x="18785" y="20860"/>
                  </a:cubicBezTo>
                  <a:cubicBezTo>
                    <a:pt x="16258" y="21395"/>
                    <a:pt x="11202" y="21395"/>
                    <a:pt x="6147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1099799" y="669925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9474200" y="7808237"/>
              <a:ext cx="3111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849" y="12793"/>
                    <a:pt x="9698" y="5170"/>
                    <a:pt x="13298" y="1993"/>
                  </a:cubicBezTo>
                  <a:cubicBezTo>
                    <a:pt x="16898" y="-1183"/>
                    <a:pt x="1924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9544050" y="7931149"/>
              <a:ext cx="266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8327"/>
                    <a:pt x="6171" y="15055"/>
                    <a:pt x="9771" y="11455"/>
                  </a:cubicBezTo>
                  <a:cubicBezTo>
                    <a:pt x="13371" y="7855"/>
                    <a:pt x="17486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9745509" y="7713927"/>
              <a:ext cx="147143" cy="35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422" fill="norm" stroke="1" extrusionOk="0">
                  <a:moveTo>
                    <a:pt x="1991" y="1633"/>
                  </a:moveTo>
                  <a:cubicBezTo>
                    <a:pt x="824" y="1115"/>
                    <a:pt x="-344" y="598"/>
                    <a:pt x="94" y="275"/>
                  </a:cubicBezTo>
                  <a:cubicBezTo>
                    <a:pt x="532" y="-49"/>
                    <a:pt x="2575" y="-178"/>
                    <a:pt x="6078" y="404"/>
                  </a:cubicBezTo>
                  <a:cubicBezTo>
                    <a:pt x="9580" y="986"/>
                    <a:pt x="14542" y="2279"/>
                    <a:pt x="17461" y="4090"/>
                  </a:cubicBezTo>
                  <a:cubicBezTo>
                    <a:pt x="20380" y="5901"/>
                    <a:pt x="21256" y="8229"/>
                    <a:pt x="19067" y="10881"/>
                  </a:cubicBezTo>
                  <a:cubicBezTo>
                    <a:pt x="16878" y="13532"/>
                    <a:pt x="11624" y="16507"/>
                    <a:pt x="8705" y="18318"/>
                  </a:cubicBezTo>
                  <a:cubicBezTo>
                    <a:pt x="5786" y="20129"/>
                    <a:pt x="5202" y="20775"/>
                    <a:pt x="461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0090150" y="7676892"/>
              <a:ext cx="234950" cy="34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1486"/>
                  </a:moveTo>
                  <a:cubicBezTo>
                    <a:pt x="1946" y="17582"/>
                    <a:pt x="3892" y="13679"/>
                    <a:pt x="5546" y="10426"/>
                  </a:cubicBezTo>
                  <a:cubicBezTo>
                    <a:pt x="7200" y="7173"/>
                    <a:pt x="8562" y="4570"/>
                    <a:pt x="9632" y="2814"/>
                  </a:cubicBezTo>
                  <a:cubicBezTo>
                    <a:pt x="10703" y="1057"/>
                    <a:pt x="11481" y="146"/>
                    <a:pt x="12065" y="16"/>
                  </a:cubicBezTo>
                  <a:cubicBezTo>
                    <a:pt x="12649" y="-114"/>
                    <a:pt x="13038" y="537"/>
                    <a:pt x="13914" y="2749"/>
                  </a:cubicBezTo>
                  <a:cubicBezTo>
                    <a:pt x="14789" y="4961"/>
                    <a:pt x="16151" y="8734"/>
                    <a:pt x="17514" y="11597"/>
                  </a:cubicBezTo>
                  <a:cubicBezTo>
                    <a:pt x="18876" y="14459"/>
                    <a:pt x="20238" y="16411"/>
                    <a:pt x="21600" y="18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0165220" y="7842250"/>
              <a:ext cx="18528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3077" y="21600"/>
                  </a:moveTo>
                  <a:cubicBezTo>
                    <a:pt x="1604" y="20945"/>
                    <a:pt x="131" y="20291"/>
                    <a:pt x="9" y="18982"/>
                  </a:cubicBezTo>
                  <a:cubicBezTo>
                    <a:pt x="-114" y="17673"/>
                    <a:pt x="1113" y="15709"/>
                    <a:pt x="4918" y="12436"/>
                  </a:cubicBezTo>
                  <a:cubicBezTo>
                    <a:pt x="8722" y="9164"/>
                    <a:pt x="15104" y="4582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0375563" y="7805803"/>
              <a:ext cx="133688" cy="13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999" fill="norm" stroke="1" extrusionOk="0">
                  <a:moveTo>
                    <a:pt x="20988" y="749"/>
                  </a:moveTo>
                  <a:cubicBezTo>
                    <a:pt x="17333" y="74"/>
                    <a:pt x="13677" y="-601"/>
                    <a:pt x="10188" y="918"/>
                  </a:cubicBezTo>
                  <a:cubicBezTo>
                    <a:pt x="6699" y="2436"/>
                    <a:pt x="3376" y="6149"/>
                    <a:pt x="1548" y="8849"/>
                  </a:cubicBezTo>
                  <a:cubicBezTo>
                    <a:pt x="-280" y="11549"/>
                    <a:pt x="-612" y="13236"/>
                    <a:pt x="1216" y="15093"/>
                  </a:cubicBezTo>
                  <a:cubicBezTo>
                    <a:pt x="3043" y="16949"/>
                    <a:pt x="7031" y="18974"/>
                    <a:pt x="11019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0536473" y="7791450"/>
              <a:ext cx="112477" cy="10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20" fill="norm" stroke="1" extrusionOk="0">
                  <a:moveTo>
                    <a:pt x="15255" y="0"/>
                  </a:moveTo>
                  <a:cubicBezTo>
                    <a:pt x="13255" y="0"/>
                    <a:pt x="11255" y="0"/>
                    <a:pt x="8655" y="1426"/>
                  </a:cubicBezTo>
                  <a:cubicBezTo>
                    <a:pt x="6055" y="2853"/>
                    <a:pt x="2855" y="5706"/>
                    <a:pt x="1255" y="8151"/>
                  </a:cubicBezTo>
                  <a:cubicBezTo>
                    <a:pt x="-345" y="10596"/>
                    <a:pt x="-345" y="12634"/>
                    <a:pt x="855" y="15079"/>
                  </a:cubicBezTo>
                  <a:cubicBezTo>
                    <a:pt x="2055" y="17525"/>
                    <a:pt x="4455" y="20377"/>
                    <a:pt x="8055" y="20989"/>
                  </a:cubicBezTo>
                  <a:cubicBezTo>
                    <a:pt x="11655" y="21600"/>
                    <a:pt x="16455" y="19970"/>
                    <a:pt x="21255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0669825" y="7798808"/>
              <a:ext cx="93425" cy="13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110" fill="norm" stroke="1" extrusionOk="0">
                  <a:moveTo>
                    <a:pt x="2413" y="3889"/>
                  </a:moveTo>
                  <a:cubicBezTo>
                    <a:pt x="4761" y="4226"/>
                    <a:pt x="7109" y="4564"/>
                    <a:pt x="8987" y="3889"/>
                  </a:cubicBezTo>
                  <a:cubicBezTo>
                    <a:pt x="10865" y="3214"/>
                    <a:pt x="12274" y="1527"/>
                    <a:pt x="11804" y="683"/>
                  </a:cubicBezTo>
                  <a:cubicBezTo>
                    <a:pt x="11335" y="-161"/>
                    <a:pt x="8987" y="-161"/>
                    <a:pt x="6874" y="345"/>
                  </a:cubicBezTo>
                  <a:cubicBezTo>
                    <a:pt x="4761" y="852"/>
                    <a:pt x="2883" y="1864"/>
                    <a:pt x="1474" y="4733"/>
                  </a:cubicBezTo>
                  <a:cubicBezTo>
                    <a:pt x="65" y="7602"/>
                    <a:pt x="-874" y="12326"/>
                    <a:pt x="1239" y="15533"/>
                  </a:cubicBezTo>
                  <a:cubicBezTo>
                    <a:pt x="3352" y="18739"/>
                    <a:pt x="8517" y="20426"/>
                    <a:pt x="12274" y="20933"/>
                  </a:cubicBezTo>
                  <a:cubicBezTo>
                    <a:pt x="16030" y="21439"/>
                    <a:pt x="18378" y="20764"/>
                    <a:pt x="20726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0798905" y="7709016"/>
              <a:ext cx="77702" cy="38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26" fill="norm" stroke="1" extrusionOk="0">
                  <a:moveTo>
                    <a:pt x="657" y="9963"/>
                  </a:moveTo>
                  <a:cubicBezTo>
                    <a:pt x="657" y="13049"/>
                    <a:pt x="657" y="16134"/>
                    <a:pt x="657" y="18152"/>
                  </a:cubicBezTo>
                  <a:cubicBezTo>
                    <a:pt x="657" y="20170"/>
                    <a:pt x="657" y="21119"/>
                    <a:pt x="657" y="21297"/>
                  </a:cubicBezTo>
                  <a:cubicBezTo>
                    <a:pt x="657" y="21475"/>
                    <a:pt x="657" y="20882"/>
                    <a:pt x="657" y="18330"/>
                  </a:cubicBezTo>
                  <a:cubicBezTo>
                    <a:pt x="657" y="15778"/>
                    <a:pt x="657" y="11268"/>
                    <a:pt x="1794" y="7945"/>
                  </a:cubicBezTo>
                  <a:cubicBezTo>
                    <a:pt x="2931" y="4622"/>
                    <a:pt x="5204" y="2486"/>
                    <a:pt x="8046" y="1299"/>
                  </a:cubicBezTo>
                  <a:cubicBezTo>
                    <a:pt x="10888" y="112"/>
                    <a:pt x="14299" y="-125"/>
                    <a:pt x="16857" y="53"/>
                  </a:cubicBezTo>
                  <a:cubicBezTo>
                    <a:pt x="19415" y="231"/>
                    <a:pt x="21120" y="824"/>
                    <a:pt x="20836" y="1952"/>
                  </a:cubicBezTo>
                  <a:cubicBezTo>
                    <a:pt x="20552" y="3079"/>
                    <a:pt x="18278" y="4741"/>
                    <a:pt x="15720" y="5690"/>
                  </a:cubicBezTo>
                  <a:cubicBezTo>
                    <a:pt x="13162" y="6640"/>
                    <a:pt x="10320" y="6877"/>
                    <a:pt x="7478" y="7055"/>
                  </a:cubicBezTo>
                  <a:cubicBezTo>
                    <a:pt x="4636" y="7233"/>
                    <a:pt x="1794" y="7352"/>
                    <a:pt x="657" y="6996"/>
                  </a:cubicBezTo>
                  <a:cubicBezTo>
                    <a:pt x="-480" y="6640"/>
                    <a:pt x="88" y="5809"/>
                    <a:pt x="657" y="4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0909770" y="7581899"/>
              <a:ext cx="69381" cy="299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25" fill="norm" stroke="1" extrusionOk="0">
                  <a:moveTo>
                    <a:pt x="3782" y="4050"/>
                  </a:moveTo>
                  <a:cubicBezTo>
                    <a:pt x="5746" y="3300"/>
                    <a:pt x="7710" y="2550"/>
                    <a:pt x="9673" y="1725"/>
                  </a:cubicBezTo>
                  <a:cubicBezTo>
                    <a:pt x="11637" y="900"/>
                    <a:pt x="13600" y="0"/>
                    <a:pt x="14255" y="0"/>
                  </a:cubicBezTo>
                  <a:cubicBezTo>
                    <a:pt x="14910" y="0"/>
                    <a:pt x="14255" y="900"/>
                    <a:pt x="11964" y="3300"/>
                  </a:cubicBezTo>
                  <a:cubicBezTo>
                    <a:pt x="9673" y="5700"/>
                    <a:pt x="5746" y="9600"/>
                    <a:pt x="3455" y="12375"/>
                  </a:cubicBezTo>
                  <a:cubicBezTo>
                    <a:pt x="1164" y="15150"/>
                    <a:pt x="510" y="16800"/>
                    <a:pt x="182" y="18000"/>
                  </a:cubicBezTo>
                  <a:cubicBezTo>
                    <a:pt x="-145" y="19200"/>
                    <a:pt x="-145" y="19950"/>
                    <a:pt x="1164" y="20550"/>
                  </a:cubicBezTo>
                  <a:cubicBezTo>
                    <a:pt x="2473" y="21150"/>
                    <a:pt x="5091" y="21600"/>
                    <a:pt x="8691" y="20775"/>
                  </a:cubicBezTo>
                  <a:cubicBezTo>
                    <a:pt x="12291" y="19950"/>
                    <a:pt x="16873" y="17850"/>
                    <a:pt x="21455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0862733" y="7708900"/>
              <a:ext cx="173568" cy="5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6585" y="14400"/>
                  </a:moveTo>
                  <a:cubicBezTo>
                    <a:pt x="5268" y="16000"/>
                    <a:pt x="3951" y="17600"/>
                    <a:pt x="2634" y="18800"/>
                  </a:cubicBezTo>
                  <a:cubicBezTo>
                    <a:pt x="1317" y="20000"/>
                    <a:pt x="0" y="20800"/>
                    <a:pt x="0" y="21200"/>
                  </a:cubicBezTo>
                  <a:cubicBezTo>
                    <a:pt x="0" y="21600"/>
                    <a:pt x="1317" y="21600"/>
                    <a:pt x="5137" y="18000"/>
                  </a:cubicBezTo>
                  <a:cubicBezTo>
                    <a:pt x="8956" y="14400"/>
                    <a:pt x="1527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1499849" y="7581900"/>
              <a:ext cx="3401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4745"/>
                    <a:pt x="15247" y="9491"/>
                    <a:pt x="18424" y="13091"/>
                  </a:cubicBezTo>
                  <a:cubicBezTo>
                    <a:pt x="21600" y="16691"/>
                    <a:pt x="20329" y="19145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1510287" y="7550150"/>
              <a:ext cx="15761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303" y="18313"/>
                  </a:moveTo>
                  <a:cubicBezTo>
                    <a:pt x="19" y="17217"/>
                    <a:pt x="-265" y="16122"/>
                    <a:pt x="446" y="15417"/>
                  </a:cubicBezTo>
                  <a:cubicBezTo>
                    <a:pt x="1156" y="14713"/>
                    <a:pt x="2861" y="14400"/>
                    <a:pt x="6130" y="13070"/>
                  </a:cubicBezTo>
                  <a:cubicBezTo>
                    <a:pt x="9398" y="11739"/>
                    <a:pt x="14230" y="9391"/>
                    <a:pt x="17072" y="7357"/>
                  </a:cubicBezTo>
                  <a:cubicBezTo>
                    <a:pt x="19914" y="5322"/>
                    <a:pt x="20767" y="3600"/>
                    <a:pt x="21051" y="2270"/>
                  </a:cubicBezTo>
                  <a:cubicBezTo>
                    <a:pt x="21335" y="939"/>
                    <a:pt x="21051" y="0"/>
                    <a:pt x="20482" y="0"/>
                  </a:cubicBezTo>
                  <a:cubicBezTo>
                    <a:pt x="19914" y="0"/>
                    <a:pt x="19061" y="939"/>
                    <a:pt x="18351" y="3835"/>
                  </a:cubicBezTo>
                  <a:cubicBezTo>
                    <a:pt x="17640" y="6730"/>
                    <a:pt x="17072" y="11583"/>
                    <a:pt x="16930" y="14870"/>
                  </a:cubicBezTo>
                  <a:cubicBezTo>
                    <a:pt x="16788" y="18157"/>
                    <a:pt x="17072" y="19878"/>
                    <a:pt x="17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1699615" y="7753349"/>
              <a:ext cx="49105" cy="9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23" fill="norm" stroke="1" extrusionOk="0">
                  <a:moveTo>
                    <a:pt x="17660" y="0"/>
                  </a:moveTo>
                  <a:cubicBezTo>
                    <a:pt x="13160" y="1350"/>
                    <a:pt x="8660" y="2700"/>
                    <a:pt x="5510" y="4500"/>
                  </a:cubicBezTo>
                  <a:cubicBezTo>
                    <a:pt x="2360" y="6300"/>
                    <a:pt x="560" y="8550"/>
                    <a:pt x="110" y="11475"/>
                  </a:cubicBezTo>
                  <a:cubicBezTo>
                    <a:pt x="-340" y="14400"/>
                    <a:pt x="560" y="18000"/>
                    <a:pt x="3260" y="19800"/>
                  </a:cubicBezTo>
                  <a:cubicBezTo>
                    <a:pt x="5960" y="21600"/>
                    <a:pt x="10460" y="21600"/>
                    <a:pt x="14060" y="19575"/>
                  </a:cubicBezTo>
                  <a:cubicBezTo>
                    <a:pt x="17660" y="17550"/>
                    <a:pt x="20360" y="13500"/>
                    <a:pt x="20810" y="10350"/>
                  </a:cubicBezTo>
                  <a:cubicBezTo>
                    <a:pt x="21260" y="7200"/>
                    <a:pt x="19460" y="4950"/>
                    <a:pt x="16310" y="3375"/>
                  </a:cubicBezTo>
                  <a:cubicBezTo>
                    <a:pt x="13160" y="1800"/>
                    <a:pt x="8660" y="900"/>
                    <a:pt x="4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9671555" y="0"/>
              <a:ext cx="2228345" cy="114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857" y="0"/>
                  </a:moveTo>
                  <a:cubicBezTo>
                    <a:pt x="774" y="1480"/>
                    <a:pt x="692" y="2960"/>
                    <a:pt x="621" y="4460"/>
                  </a:cubicBezTo>
                  <a:cubicBezTo>
                    <a:pt x="549" y="5960"/>
                    <a:pt x="487" y="7480"/>
                    <a:pt x="416" y="9040"/>
                  </a:cubicBezTo>
                  <a:cubicBezTo>
                    <a:pt x="344" y="10600"/>
                    <a:pt x="262" y="12200"/>
                    <a:pt x="200" y="13580"/>
                  </a:cubicBezTo>
                  <a:cubicBezTo>
                    <a:pt x="139" y="14960"/>
                    <a:pt x="98" y="16120"/>
                    <a:pt x="67" y="17320"/>
                  </a:cubicBezTo>
                  <a:cubicBezTo>
                    <a:pt x="36" y="18520"/>
                    <a:pt x="16" y="19760"/>
                    <a:pt x="5" y="20480"/>
                  </a:cubicBezTo>
                  <a:cubicBezTo>
                    <a:pt x="-5" y="21200"/>
                    <a:pt x="-5" y="21400"/>
                    <a:pt x="46" y="21500"/>
                  </a:cubicBezTo>
                  <a:cubicBezTo>
                    <a:pt x="98" y="21600"/>
                    <a:pt x="200" y="21600"/>
                    <a:pt x="600" y="21580"/>
                  </a:cubicBezTo>
                  <a:cubicBezTo>
                    <a:pt x="1000" y="21560"/>
                    <a:pt x="1698" y="21520"/>
                    <a:pt x="2405" y="21420"/>
                  </a:cubicBezTo>
                  <a:cubicBezTo>
                    <a:pt x="3113" y="21320"/>
                    <a:pt x="3831" y="21160"/>
                    <a:pt x="4549" y="20960"/>
                  </a:cubicBezTo>
                  <a:cubicBezTo>
                    <a:pt x="5267" y="20760"/>
                    <a:pt x="5985" y="20520"/>
                    <a:pt x="6785" y="20300"/>
                  </a:cubicBezTo>
                  <a:cubicBezTo>
                    <a:pt x="7585" y="20080"/>
                    <a:pt x="8467" y="19880"/>
                    <a:pt x="9226" y="19740"/>
                  </a:cubicBezTo>
                  <a:cubicBezTo>
                    <a:pt x="9985" y="19600"/>
                    <a:pt x="10621" y="19520"/>
                    <a:pt x="11277" y="19460"/>
                  </a:cubicBezTo>
                  <a:cubicBezTo>
                    <a:pt x="11933" y="19400"/>
                    <a:pt x="12610" y="19360"/>
                    <a:pt x="13287" y="19340"/>
                  </a:cubicBezTo>
                  <a:cubicBezTo>
                    <a:pt x="13964" y="19320"/>
                    <a:pt x="14641" y="19320"/>
                    <a:pt x="15390" y="19360"/>
                  </a:cubicBezTo>
                  <a:cubicBezTo>
                    <a:pt x="16139" y="19400"/>
                    <a:pt x="16959" y="19480"/>
                    <a:pt x="17739" y="19620"/>
                  </a:cubicBezTo>
                  <a:cubicBezTo>
                    <a:pt x="18518" y="19760"/>
                    <a:pt x="19257" y="19960"/>
                    <a:pt x="19892" y="20200"/>
                  </a:cubicBezTo>
                  <a:cubicBezTo>
                    <a:pt x="20528" y="20440"/>
                    <a:pt x="21062" y="20720"/>
                    <a:pt x="21328" y="20960"/>
                  </a:cubicBezTo>
                  <a:cubicBezTo>
                    <a:pt x="21595" y="21200"/>
                    <a:pt x="21595" y="21400"/>
                    <a:pt x="215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9899599" y="86783"/>
              <a:ext cx="203251" cy="305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30" fill="norm" stroke="1" extrusionOk="0">
                  <a:moveTo>
                    <a:pt x="2010" y="149"/>
                  </a:moveTo>
                  <a:cubicBezTo>
                    <a:pt x="2678" y="4916"/>
                    <a:pt x="3346" y="9683"/>
                    <a:pt x="3680" y="12960"/>
                  </a:cubicBezTo>
                  <a:cubicBezTo>
                    <a:pt x="4014" y="16237"/>
                    <a:pt x="4014" y="18025"/>
                    <a:pt x="4014" y="19366"/>
                  </a:cubicBezTo>
                  <a:cubicBezTo>
                    <a:pt x="4014" y="20706"/>
                    <a:pt x="4014" y="21600"/>
                    <a:pt x="3680" y="21526"/>
                  </a:cubicBezTo>
                  <a:cubicBezTo>
                    <a:pt x="3346" y="21451"/>
                    <a:pt x="2678" y="20408"/>
                    <a:pt x="2121" y="19514"/>
                  </a:cubicBezTo>
                  <a:cubicBezTo>
                    <a:pt x="1564" y="18621"/>
                    <a:pt x="1119" y="17876"/>
                    <a:pt x="674" y="17057"/>
                  </a:cubicBezTo>
                  <a:cubicBezTo>
                    <a:pt x="228" y="16237"/>
                    <a:pt x="-217" y="15343"/>
                    <a:pt x="117" y="14971"/>
                  </a:cubicBezTo>
                  <a:cubicBezTo>
                    <a:pt x="451" y="14599"/>
                    <a:pt x="1564" y="14748"/>
                    <a:pt x="3235" y="14599"/>
                  </a:cubicBezTo>
                  <a:cubicBezTo>
                    <a:pt x="4905" y="14450"/>
                    <a:pt x="7131" y="14003"/>
                    <a:pt x="9692" y="12290"/>
                  </a:cubicBezTo>
                  <a:cubicBezTo>
                    <a:pt x="12253" y="10577"/>
                    <a:pt x="15148" y="7597"/>
                    <a:pt x="16707" y="5586"/>
                  </a:cubicBezTo>
                  <a:cubicBezTo>
                    <a:pt x="18265" y="3575"/>
                    <a:pt x="18488" y="2532"/>
                    <a:pt x="18599" y="1639"/>
                  </a:cubicBezTo>
                  <a:cubicBezTo>
                    <a:pt x="18711" y="745"/>
                    <a:pt x="18711" y="0"/>
                    <a:pt x="18711" y="0"/>
                  </a:cubicBezTo>
                  <a:cubicBezTo>
                    <a:pt x="18711" y="0"/>
                    <a:pt x="18711" y="745"/>
                    <a:pt x="18488" y="3277"/>
                  </a:cubicBezTo>
                  <a:cubicBezTo>
                    <a:pt x="18265" y="5810"/>
                    <a:pt x="17820" y="10130"/>
                    <a:pt x="17597" y="12737"/>
                  </a:cubicBezTo>
                  <a:cubicBezTo>
                    <a:pt x="17375" y="15343"/>
                    <a:pt x="17375" y="16237"/>
                    <a:pt x="17486" y="17057"/>
                  </a:cubicBezTo>
                  <a:cubicBezTo>
                    <a:pt x="17597" y="17876"/>
                    <a:pt x="17820" y="18621"/>
                    <a:pt x="18488" y="18993"/>
                  </a:cubicBezTo>
                  <a:cubicBezTo>
                    <a:pt x="19156" y="19366"/>
                    <a:pt x="20270" y="19366"/>
                    <a:pt x="21383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10128250" y="330199"/>
              <a:ext cx="55698" cy="4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771" fill="norm" stroke="1" extrusionOk="0">
                  <a:moveTo>
                    <a:pt x="4800" y="0"/>
                  </a:moveTo>
                  <a:cubicBezTo>
                    <a:pt x="4000" y="5143"/>
                    <a:pt x="3200" y="10286"/>
                    <a:pt x="6000" y="14400"/>
                  </a:cubicBezTo>
                  <a:cubicBezTo>
                    <a:pt x="8800" y="18514"/>
                    <a:pt x="15200" y="21600"/>
                    <a:pt x="18400" y="20571"/>
                  </a:cubicBezTo>
                  <a:cubicBezTo>
                    <a:pt x="21600" y="19543"/>
                    <a:pt x="21600" y="14400"/>
                    <a:pt x="20000" y="10286"/>
                  </a:cubicBezTo>
                  <a:cubicBezTo>
                    <a:pt x="18400" y="6171"/>
                    <a:pt x="15200" y="3086"/>
                    <a:pt x="11600" y="1543"/>
                  </a:cubicBezTo>
                  <a:cubicBezTo>
                    <a:pt x="8000" y="0"/>
                    <a:pt x="40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0280649" y="1841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0293350" y="3238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0477500" y="158750"/>
              <a:ext cx="1333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4200"/>
                    <a:pt x="11657" y="8400"/>
                    <a:pt x="15257" y="12000"/>
                  </a:cubicBezTo>
                  <a:cubicBezTo>
                    <a:pt x="18857" y="15600"/>
                    <a:pt x="20229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0518493" y="206919"/>
              <a:ext cx="117757" cy="22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49" fill="norm" stroke="1" extrusionOk="0">
                  <a:moveTo>
                    <a:pt x="21458" y="849"/>
                  </a:moveTo>
                  <a:cubicBezTo>
                    <a:pt x="19915" y="249"/>
                    <a:pt x="18372" y="-351"/>
                    <a:pt x="16829" y="249"/>
                  </a:cubicBezTo>
                  <a:cubicBezTo>
                    <a:pt x="15287" y="849"/>
                    <a:pt x="13744" y="2649"/>
                    <a:pt x="11237" y="5649"/>
                  </a:cubicBezTo>
                  <a:cubicBezTo>
                    <a:pt x="8729" y="8649"/>
                    <a:pt x="5258" y="12849"/>
                    <a:pt x="3137" y="15549"/>
                  </a:cubicBezTo>
                  <a:cubicBezTo>
                    <a:pt x="1015" y="18249"/>
                    <a:pt x="244" y="19449"/>
                    <a:pt x="51" y="20149"/>
                  </a:cubicBezTo>
                  <a:cubicBezTo>
                    <a:pt x="-142" y="20849"/>
                    <a:pt x="244" y="21049"/>
                    <a:pt x="629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0661650" y="269593"/>
              <a:ext cx="1333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86" y="11375"/>
                    <a:pt x="10971" y="2735"/>
                    <a:pt x="14571" y="575"/>
                  </a:cubicBezTo>
                  <a:cubicBezTo>
                    <a:pt x="18171" y="-1585"/>
                    <a:pt x="198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0687050" y="342900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0680700" y="374650"/>
              <a:ext cx="120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0890250" y="165100"/>
              <a:ext cx="1143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500"/>
                    <a:pt x="11200" y="9000"/>
                    <a:pt x="14800" y="12600"/>
                  </a:cubicBezTo>
                  <a:cubicBezTo>
                    <a:pt x="18400" y="16200"/>
                    <a:pt x="200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0947400" y="190500"/>
              <a:ext cx="1270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44"/>
                    <a:pt x="18000" y="288"/>
                    <a:pt x="16200" y="2160"/>
                  </a:cubicBezTo>
                  <a:cubicBezTo>
                    <a:pt x="14400" y="4032"/>
                    <a:pt x="12600" y="7632"/>
                    <a:pt x="9900" y="11160"/>
                  </a:cubicBezTo>
                  <a:cubicBezTo>
                    <a:pt x="7200" y="14688"/>
                    <a:pt x="3600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49" name="Drawing"/>
          <p:cNvGrpSpPr/>
          <p:nvPr/>
        </p:nvGrpSpPr>
        <p:grpSpPr>
          <a:xfrm>
            <a:off x="8263244" y="1414699"/>
            <a:ext cx="1371434" cy="553802"/>
            <a:chOff x="0" y="0"/>
            <a:chExt cx="1371433" cy="553800"/>
          </a:xfrm>
        </p:grpSpPr>
        <p:sp>
          <p:nvSpPr>
            <p:cNvPr id="2244" name="Line"/>
            <p:cNvSpPr/>
            <p:nvPr/>
          </p:nvSpPr>
          <p:spPr>
            <a:xfrm>
              <a:off x="10805" y="28710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-1" y="388700"/>
              <a:ext cx="226707" cy="4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63" fill="norm" stroke="1" extrusionOk="0">
                  <a:moveTo>
                    <a:pt x="3421" y="15429"/>
                  </a:moveTo>
                  <a:cubicBezTo>
                    <a:pt x="1821" y="17486"/>
                    <a:pt x="221" y="19543"/>
                    <a:pt x="21" y="20571"/>
                  </a:cubicBezTo>
                  <a:cubicBezTo>
                    <a:pt x="-179" y="21600"/>
                    <a:pt x="1021" y="21600"/>
                    <a:pt x="4821" y="18000"/>
                  </a:cubicBezTo>
                  <a:cubicBezTo>
                    <a:pt x="8621" y="14400"/>
                    <a:pt x="15021" y="7200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89835" y="31274"/>
              <a:ext cx="125821" cy="48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36" fill="norm" stroke="1" extrusionOk="0">
                  <a:moveTo>
                    <a:pt x="19239" y="2035"/>
                  </a:moveTo>
                  <a:cubicBezTo>
                    <a:pt x="18879" y="1384"/>
                    <a:pt x="18519" y="732"/>
                    <a:pt x="17439" y="360"/>
                  </a:cubicBezTo>
                  <a:cubicBezTo>
                    <a:pt x="16359" y="-13"/>
                    <a:pt x="14559" y="-106"/>
                    <a:pt x="12039" y="127"/>
                  </a:cubicBezTo>
                  <a:cubicBezTo>
                    <a:pt x="9519" y="360"/>
                    <a:pt x="6279" y="918"/>
                    <a:pt x="3939" y="1710"/>
                  </a:cubicBezTo>
                  <a:cubicBezTo>
                    <a:pt x="1599" y="2501"/>
                    <a:pt x="159" y="3525"/>
                    <a:pt x="879" y="4689"/>
                  </a:cubicBezTo>
                  <a:cubicBezTo>
                    <a:pt x="1599" y="5853"/>
                    <a:pt x="4479" y="7156"/>
                    <a:pt x="7719" y="8180"/>
                  </a:cubicBezTo>
                  <a:cubicBezTo>
                    <a:pt x="10959" y="9204"/>
                    <a:pt x="14559" y="9949"/>
                    <a:pt x="16179" y="10554"/>
                  </a:cubicBezTo>
                  <a:cubicBezTo>
                    <a:pt x="17799" y="11160"/>
                    <a:pt x="17439" y="11625"/>
                    <a:pt x="16359" y="11951"/>
                  </a:cubicBezTo>
                  <a:cubicBezTo>
                    <a:pt x="15279" y="12277"/>
                    <a:pt x="13479" y="12463"/>
                    <a:pt x="12579" y="12789"/>
                  </a:cubicBezTo>
                  <a:cubicBezTo>
                    <a:pt x="11679" y="13115"/>
                    <a:pt x="11679" y="13580"/>
                    <a:pt x="10419" y="14511"/>
                  </a:cubicBezTo>
                  <a:cubicBezTo>
                    <a:pt x="9159" y="15442"/>
                    <a:pt x="6639" y="16839"/>
                    <a:pt x="4659" y="17816"/>
                  </a:cubicBezTo>
                  <a:cubicBezTo>
                    <a:pt x="2679" y="18794"/>
                    <a:pt x="1239" y="19353"/>
                    <a:pt x="519" y="19865"/>
                  </a:cubicBezTo>
                  <a:cubicBezTo>
                    <a:pt x="-201" y="20377"/>
                    <a:pt x="-201" y="20842"/>
                    <a:pt x="699" y="21122"/>
                  </a:cubicBezTo>
                  <a:cubicBezTo>
                    <a:pt x="1599" y="21401"/>
                    <a:pt x="3399" y="21494"/>
                    <a:pt x="6999" y="21401"/>
                  </a:cubicBezTo>
                  <a:cubicBezTo>
                    <a:pt x="10599" y="21308"/>
                    <a:pt x="15999" y="21028"/>
                    <a:pt x="21399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55200" y="80990"/>
              <a:ext cx="210943" cy="34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21" fill="norm" stroke="1" extrusionOk="0">
                  <a:moveTo>
                    <a:pt x="20505" y="2157"/>
                  </a:moveTo>
                  <a:cubicBezTo>
                    <a:pt x="20928" y="1498"/>
                    <a:pt x="21352" y="840"/>
                    <a:pt x="20928" y="445"/>
                  </a:cubicBezTo>
                  <a:cubicBezTo>
                    <a:pt x="20505" y="50"/>
                    <a:pt x="19234" y="-82"/>
                    <a:pt x="16376" y="50"/>
                  </a:cubicBezTo>
                  <a:cubicBezTo>
                    <a:pt x="13517" y="181"/>
                    <a:pt x="9070" y="577"/>
                    <a:pt x="6317" y="906"/>
                  </a:cubicBezTo>
                  <a:cubicBezTo>
                    <a:pt x="3564" y="1235"/>
                    <a:pt x="2505" y="1498"/>
                    <a:pt x="1976" y="1959"/>
                  </a:cubicBezTo>
                  <a:cubicBezTo>
                    <a:pt x="1446" y="2420"/>
                    <a:pt x="1446" y="3079"/>
                    <a:pt x="1446" y="4067"/>
                  </a:cubicBezTo>
                  <a:cubicBezTo>
                    <a:pt x="1446" y="5055"/>
                    <a:pt x="1446" y="6372"/>
                    <a:pt x="1023" y="7425"/>
                  </a:cubicBezTo>
                  <a:cubicBezTo>
                    <a:pt x="599" y="8479"/>
                    <a:pt x="-248" y="9269"/>
                    <a:pt x="70" y="9598"/>
                  </a:cubicBezTo>
                  <a:cubicBezTo>
                    <a:pt x="387" y="9928"/>
                    <a:pt x="1870" y="9796"/>
                    <a:pt x="4199" y="9994"/>
                  </a:cubicBezTo>
                  <a:cubicBezTo>
                    <a:pt x="6528" y="10191"/>
                    <a:pt x="9705" y="10718"/>
                    <a:pt x="12034" y="11574"/>
                  </a:cubicBezTo>
                  <a:cubicBezTo>
                    <a:pt x="14364" y="12430"/>
                    <a:pt x="15846" y="13616"/>
                    <a:pt x="16270" y="14867"/>
                  </a:cubicBezTo>
                  <a:cubicBezTo>
                    <a:pt x="16693" y="16118"/>
                    <a:pt x="16058" y="17435"/>
                    <a:pt x="14470" y="18555"/>
                  </a:cubicBezTo>
                  <a:cubicBezTo>
                    <a:pt x="12881" y="19674"/>
                    <a:pt x="10340" y="20596"/>
                    <a:pt x="8328" y="21057"/>
                  </a:cubicBezTo>
                  <a:cubicBezTo>
                    <a:pt x="6317" y="21518"/>
                    <a:pt x="4834" y="21518"/>
                    <a:pt x="3881" y="21189"/>
                  </a:cubicBezTo>
                  <a:cubicBezTo>
                    <a:pt x="2928" y="20859"/>
                    <a:pt x="2505" y="20201"/>
                    <a:pt x="2717" y="19147"/>
                  </a:cubicBezTo>
                  <a:cubicBezTo>
                    <a:pt x="2928" y="18094"/>
                    <a:pt x="3776" y="16645"/>
                    <a:pt x="4623" y="15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280805" y="-1"/>
              <a:ext cx="90629" cy="55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88" fill="norm" stroke="1" extrusionOk="0">
                  <a:moveTo>
                    <a:pt x="0" y="1284"/>
                  </a:moveTo>
                  <a:cubicBezTo>
                    <a:pt x="0" y="874"/>
                    <a:pt x="0" y="463"/>
                    <a:pt x="2209" y="217"/>
                  </a:cubicBezTo>
                  <a:cubicBezTo>
                    <a:pt x="4418" y="-30"/>
                    <a:pt x="8836" y="-112"/>
                    <a:pt x="12764" y="217"/>
                  </a:cubicBezTo>
                  <a:cubicBezTo>
                    <a:pt x="16691" y="545"/>
                    <a:pt x="20127" y="1284"/>
                    <a:pt x="20373" y="2639"/>
                  </a:cubicBezTo>
                  <a:cubicBezTo>
                    <a:pt x="20618" y="3994"/>
                    <a:pt x="17673" y="5966"/>
                    <a:pt x="14727" y="7403"/>
                  </a:cubicBezTo>
                  <a:cubicBezTo>
                    <a:pt x="11782" y="8840"/>
                    <a:pt x="8836" y="9744"/>
                    <a:pt x="7364" y="10442"/>
                  </a:cubicBezTo>
                  <a:cubicBezTo>
                    <a:pt x="5891" y="11140"/>
                    <a:pt x="5891" y="11632"/>
                    <a:pt x="7855" y="12290"/>
                  </a:cubicBezTo>
                  <a:cubicBezTo>
                    <a:pt x="9818" y="12947"/>
                    <a:pt x="13745" y="13768"/>
                    <a:pt x="16691" y="14877"/>
                  </a:cubicBezTo>
                  <a:cubicBezTo>
                    <a:pt x="19636" y="15985"/>
                    <a:pt x="21600" y="17382"/>
                    <a:pt x="20864" y="18531"/>
                  </a:cubicBezTo>
                  <a:cubicBezTo>
                    <a:pt x="20127" y="19681"/>
                    <a:pt x="16691" y="20585"/>
                    <a:pt x="13255" y="21036"/>
                  </a:cubicBezTo>
                  <a:cubicBezTo>
                    <a:pt x="9818" y="21488"/>
                    <a:pt x="6382" y="21488"/>
                    <a:pt x="2945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6" name="Drawing"/>
          <p:cNvGrpSpPr/>
          <p:nvPr/>
        </p:nvGrpSpPr>
        <p:grpSpPr>
          <a:xfrm>
            <a:off x="1422400" y="1289050"/>
            <a:ext cx="11328400" cy="7541684"/>
            <a:chOff x="0" y="0"/>
            <a:chExt cx="11328400" cy="7541683"/>
          </a:xfrm>
        </p:grpSpPr>
        <p:sp>
          <p:nvSpPr>
            <p:cNvPr id="2251" name="Line"/>
            <p:cNvSpPr/>
            <p:nvPr/>
          </p:nvSpPr>
          <p:spPr>
            <a:xfrm>
              <a:off x="1972597" y="323849"/>
              <a:ext cx="59403" cy="45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16" fill="norm" stroke="1" extrusionOk="0">
                  <a:moveTo>
                    <a:pt x="9731" y="0"/>
                  </a:moveTo>
                  <a:cubicBezTo>
                    <a:pt x="6006" y="299"/>
                    <a:pt x="2282" y="597"/>
                    <a:pt x="793" y="1642"/>
                  </a:cubicBezTo>
                  <a:cubicBezTo>
                    <a:pt x="-697" y="2688"/>
                    <a:pt x="48" y="4479"/>
                    <a:pt x="1910" y="7217"/>
                  </a:cubicBezTo>
                  <a:cubicBezTo>
                    <a:pt x="3772" y="9954"/>
                    <a:pt x="6751" y="13637"/>
                    <a:pt x="8241" y="16026"/>
                  </a:cubicBezTo>
                  <a:cubicBezTo>
                    <a:pt x="9731" y="18415"/>
                    <a:pt x="9731" y="19510"/>
                    <a:pt x="10103" y="20306"/>
                  </a:cubicBezTo>
                  <a:cubicBezTo>
                    <a:pt x="10475" y="21102"/>
                    <a:pt x="11220" y="21600"/>
                    <a:pt x="13082" y="21351"/>
                  </a:cubicBezTo>
                  <a:cubicBezTo>
                    <a:pt x="14944" y="21102"/>
                    <a:pt x="17924" y="20107"/>
                    <a:pt x="20903" y="1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989011" y="305816"/>
              <a:ext cx="172186" cy="24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511" fill="norm" stroke="1" extrusionOk="0">
                  <a:moveTo>
                    <a:pt x="580" y="9880"/>
                  </a:moveTo>
                  <a:cubicBezTo>
                    <a:pt x="77" y="7665"/>
                    <a:pt x="-425" y="5449"/>
                    <a:pt x="580" y="3511"/>
                  </a:cubicBezTo>
                  <a:cubicBezTo>
                    <a:pt x="1584" y="1573"/>
                    <a:pt x="4096" y="-89"/>
                    <a:pt x="7612" y="3"/>
                  </a:cubicBezTo>
                  <a:cubicBezTo>
                    <a:pt x="11128" y="96"/>
                    <a:pt x="15649" y="1942"/>
                    <a:pt x="18161" y="4434"/>
                  </a:cubicBezTo>
                  <a:cubicBezTo>
                    <a:pt x="20673" y="6926"/>
                    <a:pt x="21175" y="10065"/>
                    <a:pt x="19291" y="13019"/>
                  </a:cubicBezTo>
                  <a:cubicBezTo>
                    <a:pt x="17408" y="15973"/>
                    <a:pt x="13138" y="18742"/>
                    <a:pt x="9747" y="20126"/>
                  </a:cubicBezTo>
                  <a:cubicBezTo>
                    <a:pt x="6356" y="21511"/>
                    <a:pt x="3845" y="21511"/>
                    <a:pt x="133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153519" y="560450"/>
              <a:ext cx="157882" cy="17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15" fill="norm" stroke="1" extrusionOk="0">
                  <a:moveTo>
                    <a:pt x="736" y="8385"/>
                  </a:moveTo>
                  <a:cubicBezTo>
                    <a:pt x="4431" y="6824"/>
                    <a:pt x="8125" y="5262"/>
                    <a:pt x="9973" y="3831"/>
                  </a:cubicBezTo>
                  <a:cubicBezTo>
                    <a:pt x="11820" y="2399"/>
                    <a:pt x="11820" y="1098"/>
                    <a:pt x="10967" y="448"/>
                  </a:cubicBezTo>
                  <a:cubicBezTo>
                    <a:pt x="10115" y="-203"/>
                    <a:pt x="8410" y="-203"/>
                    <a:pt x="6562" y="838"/>
                  </a:cubicBezTo>
                  <a:cubicBezTo>
                    <a:pt x="4715" y="1879"/>
                    <a:pt x="2725" y="3961"/>
                    <a:pt x="1446" y="6693"/>
                  </a:cubicBezTo>
                  <a:cubicBezTo>
                    <a:pt x="167" y="9426"/>
                    <a:pt x="-401" y="12809"/>
                    <a:pt x="310" y="15542"/>
                  </a:cubicBezTo>
                  <a:cubicBezTo>
                    <a:pt x="1020" y="18274"/>
                    <a:pt x="3010" y="20356"/>
                    <a:pt x="6704" y="20877"/>
                  </a:cubicBezTo>
                  <a:cubicBezTo>
                    <a:pt x="10399" y="21397"/>
                    <a:pt x="15799" y="20356"/>
                    <a:pt x="21199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318909" y="549010"/>
              <a:ext cx="163942" cy="19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826" fill="norm" stroke="1" extrusionOk="0">
                  <a:moveTo>
                    <a:pt x="13971" y="3780"/>
                  </a:moveTo>
                  <a:cubicBezTo>
                    <a:pt x="13140" y="2643"/>
                    <a:pt x="12310" y="1506"/>
                    <a:pt x="10925" y="711"/>
                  </a:cubicBezTo>
                  <a:cubicBezTo>
                    <a:pt x="9540" y="-85"/>
                    <a:pt x="7602" y="-540"/>
                    <a:pt x="5663" y="1165"/>
                  </a:cubicBezTo>
                  <a:cubicBezTo>
                    <a:pt x="3725" y="2871"/>
                    <a:pt x="1786" y="6736"/>
                    <a:pt x="817" y="9919"/>
                  </a:cubicBezTo>
                  <a:cubicBezTo>
                    <a:pt x="-152" y="13102"/>
                    <a:pt x="-152" y="15603"/>
                    <a:pt x="263" y="17422"/>
                  </a:cubicBezTo>
                  <a:cubicBezTo>
                    <a:pt x="679" y="19241"/>
                    <a:pt x="1510" y="20378"/>
                    <a:pt x="2617" y="20719"/>
                  </a:cubicBezTo>
                  <a:cubicBezTo>
                    <a:pt x="3725" y="21060"/>
                    <a:pt x="5110" y="20605"/>
                    <a:pt x="6217" y="19127"/>
                  </a:cubicBezTo>
                  <a:cubicBezTo>
                    <a:pt x="7325" y="17649"/>
                    <a:pt x="8156" y="15148"/>
                    <a:pt x="8710" y="13102"/>
                  </a:cubicBezTo>
                  <a:cubicBezTo>
                    <a:pt x="9263" y="11056"/>
                    <a:pt x="9540" y="9464"/>
                    <a:pt x="9817" y="8100"/>
                  </a:cubicBezTo>
                  <a:cubicBezTo>
                    <a:pt x="10094" y="6736"/>
                    <a:pt x="10371" y="5599"/>
                    <a:pt x="10786" y="6167"/>
                  </a:cubicBezTo>
                  <a:cubicBezTo>
                    <a:pt x="11202" y="6736"/>
                    <a:pt x="11756" y="9009"/>
                    <a:pt x="13556" y="10942"/>
                  </a:cubicBezTo>
                  <a:cubicBezTo>
                    <a:pt x="15356" y="12875"/>
                    <a:pt x="18402" y="14466"/>
                    <a:pt x="21448" y="16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2501849" y="533400"/>
              <a:ext cx="139752" cy="21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39" fill="norm" stroke="1" extrusionOk="0">
                  <a:moveTo>
                    <a:pt x="975" y="6920"/>
                  </a:moveTo>
                  <a:cubicBezTo>
                    <a:pt x="330" y="5662"/>
                    <a:pt x="-315" y="4404"/>
                    <a:pt x="169" y="3880"/>
                  </a:cubicBezTo>
                  <a:cubicBezTo>
                    <a:pt x="652" y="3355"/>
                    <a:pt x="2264" y="3565"/>
                    <a:pt x="4037" y="5243"/>
                  </a:cubicBezTo>
                  <a:cubicBezTo>
                    <a:pt x="5810" y="6920"/>
                    <a:pt x="7745" y="10066"/>
                    <a:pt x="8873" y="12373"/>
                  </a:cubicBezTo>
                  <a:cubicBezTo>
                    <a:pt x="10001" y="14680"/>
                    <a:pt x="10324" y="16148"/>
                    <a:pt x="10324" y="17720"/>
                  </a:cubicBezTo>
                  <a:cubicBezTo>
                    <a:pt x="10324" y="19293"/>
                    <a:pt x="10001" y="20971"/>
                    <a:pt x="9679" y="21285"/>
                  </a:cubicBezTo>
                  <a:cubicBezTo>
                    <a:pt x="9357" y="21600"/>
                    <a:pt x="9034" y="20551"/>
                    <a:pt x="9518" y="17406"/>
                  </a:cubicBezTo>
                  <a:cubicBezTo>
                    <a:pt x="10001" y="14260"/>
                    <a:pt x="11291" y="9017"/>
                    <a:pt x="13386" y="5767"/>
                  </a:cubicBezTo>
                  <a:cubicBezTo>
                    <a:pt x="15482" y="2517"/>
                    <a:pt x="18384" y="1258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703992" y="520181"/>
              <a:ext cx="77308" cy="25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148" fill="norm" stroke="1" extrusionOk="0">
                  <a:moveTo>
                    <a:pt x="20760" y="2655"/>
                  </a:moveTo>
                  <a:cubicBezTo>
                    <a:pt x="19055" y="1784"/>
                    <a:pt x="17349" y="913"/>
                    <a:pt x="14507" y="391"/>
                  </a:cubicBezTo>
                  <a:cubicBezTo>
                    <a:pt x="11665" y="-132"/>
                    <a:pt x="7686" y="-306"/>
                    <a:pt x="4560" y="1000"/>
                  </a:cubicBezTo>
                  <a:cubicBezTo>
                    <a:pt x="1434" y="2307"/>
                    <a:pt x="-840" y="5094"/>
                    <a:pt x="297" y="7707"/>
                  </a:cubicBezTo>
                  <a:cubicBezTo>
                    <a:pt x="1434" y="10320"/>
                    <a:pt x="5981" y="12759"/>
                    <a:pt x="9107" y="14326"/>
                  </a:cubicBezTo>
                  <a:cubicBezTo>
                    <a:pt x="12234" y="15894"/>
                    <a:pt x="13939" y="16591"/>
                    <a:pt x="15076" y="17549"/>
                  </a:cubicBezTo>
                  <a:cubicBezTo>
                    <a:pt x="16213" y="18507"/>
                    <a:pt x="16781" y="19726"/>
                    <a:pt x="15360" y="20423"/>
                  </a:cubicBezTo>
                  <a:cubicBezTo>
                    <a:pt x="13939" y="21120"/>
                    <a:pt x="10528" y="21294"/>
                    <a:pt x="7971" y="21033"/>
                  </a:cubicBezTo>
                  <a:cubicBezTo>
                    <a:pt x="5413" y="20771"/>
                    <a:pt x="3707" y="20075"/>
                    <a:pt x="3423" y="18855"/>
                  </a:cubicBezTo>
                  <a:cubicBezTo>
                    <a:pt x="3139" y="17636"/>
                    <a:pt x="4276" y="15894"/>
                    <a:pt x="5413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815980" y="575542"/>
              <a:ext cx="88898" cy="17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936" fill="norm" stroke="1" extrusionOk="0">
                  <a:moveTo>
                    <a:pt x="17388" y="2626"/>
                  </a:moveTo>
                  <a:cubicBezTo>
                    <a:pt x="14877" y="1845"/>
                    <a:pt x="12365" y="1064"/>
                    <a:pt x="9854" y="544"/>
                  </a:cubicBezTo>
                  <a:cubicBezTo>
                    <a:pt x="7342" y="23"/>
                    <a:pt x="4830" y="-237"/>
                    <a:pt x="3072" y="283"/>
                  </a:cubicBezTo>
                  <a:cubicBezTo>
                    <a:pt x="1314" y="804"/>
                    <a:pt x="309" y="2105"/>
                    <a:pt x="58" y="4838"/>
                  </a:cubicBezTo>
                  <a:cubicBezTo>
                    <a:pt x="-193" y="7570"/>
                    <a:pt x="309" y="11734"/>
                    <a:pt x="2821" y="14857"/>
                  </a:cubicBezTo>
                  <a:cubicBezTo>
                    <a:pt x="5333" y="17980"/>
                    <a:pt x="9854" y="20062"/>
                    <a:pt x="13119" y="20712"/>
                  </a:cubicBezTo>
                  <a:cubicBezTo>
                    <a:pt x="16384" y="21363"/>
                    <a:pt x="18393" y="20582"/>
                    <a:pt x="19649" y="18500"/>
                  </a:cubicBezTo>
                  <a:cubicBezTo>
                    <a:pt x="20905" y="16418"/>
                    <a:pt x="21407" y="13035"/>
                    <a:pt x="20905" y="10433"/>
                  </a:cubicBezTo>
                  <a:cubicBezTo>
                    <a:pt x="20402" y="7830"/>
                    <a:pt x="18895" y="6009"/>
                    <a:pt x="17388" y="4577"/>
                  </a:cubicBezTo>
                  <a:cubicBezTo>
                    <a:pt x="15881" y="3146"/>
                    <a:pt x="14374" y="2105"/>
                    <a:pt x="13872" y="1715"/>
                  </a:cubicBezTo>
                  <a:cubicBezTo>
                    <a:pt x="13370" y="1324"/>
                    <a:pt x="13872" y="1585"/>
                    <a:pt x="14374" y="1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997200" y="550292"/>
              <a:ext cx="101600" cy="21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1458"/>
                  </a:moveTo>
                  <a:cubicBezTo>
                    <a:pt x="1800" y="2081"/>
                    <a:pt x="3600" y="2704"/>
                    <a:pt x="4275" y="5611"/>
                  </a:cubicBezTo>
                  <a:cubicBezTo>
                    <a:pt x="4950" y="8519"/>
                    <a:pt x="4500" y="13711"/>
                    <a:pt x="4275" y="16931"/>
                  </a:cubicBezTo>
                  <a:cubicBezTo>
                    <a:pt x="4050" y="20150"/>
                    <a:pt x="4050" y="21396"/>
                    <a:pt x="4050" y="21396"/>
                  </a:cubicBezTo>
                  <a:cubicBezTo>
                    <a:pt x="4050" y="21396"/>
                    <a:pt x="4050" y="20150"/>
                    <a:pt x="4725" y="17034"/>
                  </a:cubicBezTo>
                  <a:cubicBezTo>
                    <a:pt x="5400" y="13919"/>
                    <a:pt x="6750" y="8934"/>
                    <a:pt x="8100" y="5819"/>
                  </a:cubicBezTo>
                  <a:cubicBezTo>
                    <a:pt x="9450" y="2704"/>
                    <a:pt x="10800" y="1458"/>
                    <a:pt x="12600" y="731"/>
                  </a:cubicBezTo>
                  <a:cubicBezTo>
                    <a:pt x="14400" y="4"/>
                    <a:pt x="16650" y="-204"/>
                    <a:pt x="18225" y="211"/>
                  </a:cubicBezTo>
                  <a:cubicBezTo>
                    <a:pt x="19800" y="627"/>
                    <a:pt x="20700" y="1665"/>
                    <a:pt x="21150" y="4469"/>
                  </a:cubicBezTo>
                  <a:cubicBezTo>
                    <a:pt x="21600" y="7273"/>
                    <a:pt x="21600" y="11842"/>
                    <a:pt x="21600" y="1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192321" y="534342"/>
              <a:ext cx="49046" cy="22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0" h="21360" fill="norm" stroke="1" extrusionOk="0">
                  <a:moveTo>
                    <a:pt x="16258" y="4188"/>
                  </a:moveTo>
                  <a:cubicBezTo>
                    <a:pt x="17122" y="3169"/>
                    <a:pt x="17986" y="2151"/>
                    <a:pt x="16690" y="1335"/>
                  </a:cubicBezTo>
                  <a:cubicBezTo>
                    <a:pt x="15394" y="520"/>
                    <a:pt x="11938" y="-91"/>
                    <a:pt x="8914" y="11"/>
                  </a:cubicBezTo>
                  <a:cubicBezTo>
                    <a:pt x="5890" y="113"/>
                    <a:pt x="3298" y="928"/>
                    <a:pt x="1570" y="2558"/>
                  </a:cubicBezTo>
                  <a:cubicBezTo>
                    <a:pt x="-158" y="4188"/>
                    <a:pt x="-1022" y="6634"/>
                    <a:pt x="2002" y="9079"/>
                  </a:cubicBezTo>
                  <a:cubicBezTo>
                    <a:pt x="5026" y="11524"/>
                    <a:pt x="11938" y="13969"/>
                    <a:pt x="15826" y="15701"/>
                  </a:cubicBezTo>
                  <a:cubicBezTo>
                    <a:pt x="19714" y="17434"/>
                    <a:pt x="20578" y="18452"/>
                    <a:pt x="19714" y="19369"/>
                  </a:cubicBezTo>
                  <a:cubicBezTo>
                    <a:pt x="18850" y="20286"/>
                    <a:pt x="16258" y="21101"/>
                    <a:pt x="12802" y="21305"/>
                  </a:cubicBezTo>
                  <a:cubicBezTo>
                    <a:pt x="9346" y="21509"/>
                    <a:pt x="5026" y="21101"/>
                    <a:pt x="706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206750" y="3238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908094" y="399341"/>
              <a:ext cx="200356" cy="37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10" fill="norm" stroke="1" extrusionOk="0">
                  <a:moveTo>
                    <a:pt x="21078" y="2920"/>
                  </a:moveTo>
                  <a:cubicBezTo>
                    <a:pt x="20855" y="1960"/>
                    <a:pt x="20633" y="1000"/>
                    <a:pt x="19965" y="460"/>
                  </a:cubicBezTo>
                  <a:cubicBezTo>
                    <a:pt x="19297" y="-80"/>
                    <a:pt x="18183" y="-200"/>
                    <a:pt x="15956" y="400"/>
                  </a:cubicBezTo>
                  <a:cubicBezTo>
                    <a:pt x="13730" y="1000"/>
                    <a:pt x="10389" y="2320"/>
                    <a:pt x="7383" y="4420"/>
                  </a:cubicBezTo>
                  <a:cubicBezTo>
                    <a:pt x="4377" y="6520"/>
                    <a:pt x="1705" y="9400"/>
                    <a:pt x="591" y="11860"/>
                  </a:cubicBezTo>
                  <a:cubicBezTo>
                    <a:pt x="-522" y="14320"/>
                    <a:pt x="-77" y="16360"/>
                    <a:pt x="2039" y="17920"/>
                  </a:cubicBezTo>
                  <a:cubicBezTo>
                    <a:pt x="4154" y="19480"/>
                    <a:pt x="7940" y="20560"/>
                    <a:pt x="10612" y="20980"/>
                  </a:cubicBezTo>
                  <a:cubicBezTo>
                    <a:pt x="13284" y="21400"/>
                    <a:pt x="14843" y="21160"/>
                    <a:pt x="16402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4121217" y="594888"/>
              <a:ext cx="107892" cy="13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856" fill="norm" stroke="1" extrusionOk="0">
                  <a:moveTo>
                    <a:pt x="14659" y="4114"/>
                  </a:moveTo>
                  <a:cubicBezTo>
                    <a:pt x="13437" y="2526"/>
                    <a:pt x="12214" y="938"/>
                    <a:pt x="10584" y="302"/>
                  </a:cubicBezTo>
                  <a:cubicBezTo>
                    <a:pt x="8954" y="-333"/>
                    <a:pt x="6916" y="-15"/>
                    <a:pt x="4878" y="1732"/>
                  </a:cubicBezTo>
                  <a:cubicBezTo>
                    <a:pt x="2840" y="3479"/>
                    <a:pt x="803" y="6655"/>
                    <a:pt x="191" y="10149"/>
                  </a:cubicBezTo>
                  <a:cubicBezTo>
                    <a:pt x="-420" y="13643"/>
                    <a:pt x="395" y="17455"/>
                    <a:pt x="3248" y="19361"/>
                  </a:cubicBezTo>
                  <a:cubicBezTo>
                    <a:pt x="6101" y="21267"/>
                    <a:pt x="10991" y="21267"/>
                    <a:pt x="14455" y="19838"/>
                  </a:cubicBezTo>
                  <a:cubicBezTo>
                    <a:pt x="17920" y="18408"/>
                    <a:pt x="19957" y="15549"/>
                    <a:pt x="20569" y="12373"/>
                  </a:cubicBezTo>
                  <a:cubicBezTo>
                    <a:pt x="21180" y="9196"/>
                    <a:pt x="20365" y="5702"/>
                    <a:pt x="18938" y="3479"/>
                  </a:cubicBezTo>
                  <a:cubicBezTo>
                    <a:pt x="17512" y="1255"/>
                    <a:pt x="15474" y="302"/>
                    <a:pt x="14048" y="302"/>
                  </a:cubicBezTo>
                  <a:cubicBezTo>
                    <a:pt x="12622" y="302"/>
                    <a:pt x="11806" y="1255"/>
                    <a:pt x="10991" y="2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4292600" y="571500"/>
              <a:ext cx="114300" cy="17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3200"/>
                  </a:moveTo>
                  <a:cubicBezTo>
                    <a:pt x="1600" y="2133"/>
                    <a:pt x="3200" y="1067"/>
                    <a:pt x="5200" y="933"/>
                  </a:cubicBezTo>
                  <a:cubicBezTo>
                    <a:pt x="7200" y="800"/>
                    <a:pt x="9600" y="1600"/>
                    <a:pt x="12000" y="4533"/>
                  </a:cubicBezTo>
                  <a:cubicBezTo>
                    <a:pt x="14400" y="7467"/>
                    <a:pt x="16800" y="12533"/>
                    <a:pt x="17800" y="15733"/>
                  </a:cubicBezTo>
                  <a:cubicBezTo>
                    <a:pt x="18800" y="18933"/>
                    <a:pt x="18400" y="20267"/>
                    <a:pt x="17200" y="20933"/>
                  </a:cubicBezTo>
                  <a:cubicBezTo>
                    <a:pt x="16000" y="21600"/>
                    <a:pt x="14000" y="21600"/>
                    <a:pt x="12600" y="20800"/>
                  </a:cubicBezTo>
                  <a:cubicBezTo>
                    <a:pt x="11200" y="20000"/>
                    <a:pt x="10400" y="18400"/>
                    <a:pt x="10400" y="15467"/>
                  </a:cubicBezTo>
                  <a:cubicBezTo>
                    <a:pt x="10400" y="12533"/>
                    <a:pt x="11200" y="8267"/>
                    <a:pt x="13200" y="5467"/>
                  </a:cubicBezTo>
                  <a:cubicBezTo>
                    <a:pt x="15200" y="2667"/>
                    <a:pt x="18400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451350" y="596900"/>
              <a:ext cx="133350" cy="17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543"/>
                  </a:moveTo>
                  <a:cubicBezTo>
                    <a:pt x="3086" y="3343"/>
                    <a:pt x="6171" y="5143"/>
                    <a:pt x="7714" y="8229"/>
                  </a:cubicBezTo>
                  <a:cubicBezTo>
                    <a:pt x="9257" y="11314"/>
                    <a:pt x="9257" y="15686"/>
                    <a:pt x="8571" y="18257"/>
                  </a:cubicBezTo>
                  <a:cubicBezTo>
                    <a:pt x="7886" y="20829"/>
                    <a:pt x="6514" y="21600"/>
                    <a:pt x="5657" y="21214"/>
                  </a:cubicBezTo>
                  <a:cubicBezTo>
                    <a:pt x="4800" y="20829"/>
                    <a:pt x="4457" y="19286"/>
                    <a:pt x="5314" y="16200"/>
                  </a:cubicBezTo>
                  <a:cubicBezTo>
                    <a:pt x="6171" y="13114"/>
                    <a:pt x="8229" y="8486"/>
                    <a:pt x="11143" y="5529"/>
                  </a:cubicBezTo>
                  <a:cubicBezTo>
                    <a:pt x="14057" y="2571"/>
                    <a:pt x="17829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591049" y="571500"/>
              <a:ext cx="196851" cy="18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697" y="9969"/>
                  </a:moveTo>
                  <a:cubicBezTo>
                    <a:pt x="1858" y="9969"/>
                    <a:pt x="3019" y="9969"/>
                    <a:pt x="4413" y="9257"/>
                  </a:cubicBezTo>
                  <a:cubicBezTo>
                    <a:pt x="5806" y="8545"/>
                    <a:pt x="7432" y="7121"/>
                    <a:pt x="8245" y="5697"/>
                  </a:cubicBezTo>
                  <a:cubicBezTo>
                    <a:pt x="9058" y="4273"/>
                    <a:pt x="9058" y="2848"/>
                    <a:pt x="8477" y="2255"/>
                  </a:cubicBezTo>
                  <a:cubicBezTo>
                    <a:pt x="7897" y="1662"/>
                    <a:pt x="6735" y="1899"/>
                    <a:pt x="5226" y="4035"/>
                  </a:cubicBezTo>
                  <a:cubicBezTo>
                    <a:pt x="3716" y="6171"/>
                    <a:pt x="1858" y="10207"/>
                    <a:pt x="929" y="12818"/>
                  </a:cubicBezTo>
                  <a:cubicBezTo>
                    <a:pt x="0" y="15429"/>
                    <a:pt x="0" y="16615"/>
                    <a:pt x="0" y="17921"/>
                  </a:cubicBezTo>
                  <a:cubicBezTo>
                    <a:pt x="0" y="19226"/>
                    <a:pt x="0" y="20651"/>
                    <a:pt x="1742" y="21125"/>
                  </a:cubicBezTo>
                  <a:cubicBezTo>
                    <a:pt x="3484" y="21600"/>
                    <a:pt x="6968" y="21125"/>
                    <a:pt x="10568" y="17446"/>
                  </a:cubicBezTo>
                  <a:cubicBezTo>
                    <a:pt x="14168" y="13767"/>
                    <a:pt x="17884" y="68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766332" y="416675"/>
              <a:ext cx="110468" cy="310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08" fill="norm" stroke="1" extrusionOk="0">
                  <a:moveTo>
                    <a:pt x="7821" y="6734"/>
                  </a:moveTo>
                  <a:cubicBezTo>
                    <a:pt x="8636" y="5129"/>
                    <a:pt x="9451" y="3524"/>
                    <a:pt x="9859" y="2283"/>
                  </a:cubicBezTo>
                  <a:cubicBezTo>
                    <a:pt x="10266" y="1043"/>
                    <a:pt x="10266" y="167"/>
                    <a:pt x="9655" y="21"/>
                  </a:cubicBezTo>
                  <a:cubicBezTo>
                    <a:pt x="9044" y="-125"/>
                    <a:pt x="7821" y="459"/>
                    <a:pt x="6191" y="2502"/>
                  </a:cubicBezTo>
                  <a:cubicBezTo>
                    <a:pt x="4561" y="4545"/>
                    <a:pt x="2523" y="8048"/>
                    <a:pt x="1300" y="11259"/>
                  </a:cubicBezTo>
                  <a:cubicBezTo>
                    <a:pt x="78" y="14470"/>
                    <a:pt x="-330" y="17389"/>
                    <a:pt x="281" y="19140"/>
                  </a:cubicBezTo>
                  <a:cubicBezTo>
                    <a:pt x="893" y="20891"/>
                    <a:pt x="2523" y="21475"/>
                    <a:pt x="6191" y="21402"/>
                  </a:cubicBezTo>
                  <a:cubicBezTo>
                    <a:pt x="9859" y="21329"/>
                    <a:pt x="15564" y="20599"/>
                    <a:pt x="21270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823842" y="366183"/>
              <a:ext cx="376809" cy="36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65" fill="norm" stroke="1" extrusionOk="0">
                  <a:moveTo>
                    <a:pt x="4467" y="17897"/>
                  </a:moveTo>
                  <a:cubicBezTo>
                    <a:pt x="4709" y="17280"/>
                    <a:pt x="4950" y="16663"/>
                    <a:pt x="4829" y="15799"/>
                  </a:cubicBezTo>
                  <a:cubicBezTo>
                    <a:pt x="4709" y="14935"/>
                    <a:pt x="4226" y="13824"/>
                    <a:pt x="3623" y="13330"/>
                  </a:cubicBezTo>
                  <a:cubicBezTo>
                    <a:pt x="3019" y="12837"/>
                    <a:pt x="2295" y="12960"/>
                    <a:pt x="1632" y="13639"/>
                  </a:cubicBezTo>
                  <a:cubicBezTo>
                    <a:pt x="968" y="14318"/>
                    <a:pt x="365" y="15552"/>
                    <a:pt x="123" y="16478"/>
                  </a:cubicBezTo>
                  <a:cubicBezTo>
                    <a:pt x="-118" y="17403"/>
                    <a:pt x="3" y="18021"/>
                    <a:pt x="425" y="18453"/>
                  </a:cubicBezTo>
                  <a:cubicBezTo>
                    <a:pt x="847" y="18885"/>
                    <a:pt x="1571" y="19131"/>
                    <a:pt x="2476" y="19255"/>
                  </a:cubicBezTo>
                  <a:cubicBezTo>
                    <a:pt x="3381" y="19378"/>
                    <a:pt x="4467" y="19378"/>
                    <a:pt x="4950" y="19749"/>
                  </a:cubicBezTo>
                  <a:cubicBezTo>
                    <a:pt x="5433" y="20119"/>
                    <a:pt x="5312" y="20859"/>
                    <a:pt x="5554" y="21230"/>
                  </a:cubicBezTo>
                  <a:cubicBezTo>
                    <a:pt x="5795" y="21600"/>
                    <a:pt x="6398" y="21600"/>
                    <a:pt x="7303" y="20736"/>
                  </a:cubicBezTo>
                  <a:cubicBezTo>
                    <a:pt x="8208" y="19872"/>
                    <a:pt x="9415" y="18144"/>
                    <a:pt x="10803" y="15305"/>
                  </a:cubicBezTo>
                  <a:cubicBezTo>
                    <a:pt x="12190" y="12466"/>
                    <a:pt x="13759" y="8517"/>
                    <a:pt x="14845" y="5986"/>
                  </a:cubicBezTo>
                  <a:cubicBezTo>
                    <a:pt x="15931" y="3456"/>
                    <a:pt x="16535" y="2345"/>
                    <a:pt x="16957" y="1481"/>
                  </a:cubicBezTo>
                  <a:cubicBezTo>
                    <a:pt x="17379" y="617"/>
                    <a:pt x="17621" y="0"/>
                    <a:pt x="17621" y="0"/>
                  </a:cubicBezTo>
                  <a:cubicBezTo>
                    <a:pt x="17621" y="0"/>
                    <a:pt x="17379" y="617"/>
                    <a:pt x="16776" y="2715"/>
                  </a:cubicBezTo>
                  <a:cubicBezTo>
                    <a:pt x="16173" y="4814"/>
                    <a:pt x="15207" y="8393"/>
                    <a:pt x="14664" y="10923"/>
                  </a:cubicBezTo>
                  <a:cubicBezTo>
                    <a:pt x="14121" y="13454"/>
                    <a:pt x="14000" y="14935"/>
                    <a:pt x="14000" y="15984"/>
                  </a:cubicBezTo>
                  <a:cubicBezTo>
                    <a:pt x="14000" y="17033"/>
                    <a:pt x="14121" y="17650"/>
                    <a:pt x="14543" y="18082"/>
                  </a:cubicBezTo>
                  <a:cubicBezTo>
                    <a:pt x="14966" y="18514"/>
                    <a:pt x="15690" y="18761"/>
                    <a:pt x="16293" y="18638"/>
                  </a:cubicBezTo>
                  <a:cubicBezTo>
                    <a:pt x="16897" y="18514"/>
                    <a:pt x="17379" y="18021"/>
                    <a:pt x="17621" y="17403"/>
                  </a:cubicBezTo>
                  <a:cubicBezTo>
                    <a:pt x="17862" y="16786"/>
                    <a:pt x="17862" y="16046"/>
                    <a:pt x="17198" y="15305"/>
                  </a:cubicBezTo>
                  <a:cubicBezTo>
                    <a:pt x="16535" y="14565"/>
                    <a:pt x="15207" y="13824"/>
                    <a:pt x="14242" y="13330"/>
                  </a:cubicBezTo>
                  <a:cubicBezTo>
                    <a:pt x="13276" y="12837"/>
                    <a:pt x="12673" y="12590"/>
                    <a:pt x="12070" y="12405"/>
                  </a:cubicBezTo>
                  <a:cubicBezTo>
                    <a:pt x="11466" y="12219"/>
                    <a:pt x="10863" y="12096"/>
                    <a:pt x="10863" y="12034"/>
                  </a:cubicBezTo>
                  <a:cubicBezTo>
                    <a:pt x="10863" y="11973"/>
                    <a:pt x="11466" y="11973"/>
                    <a:pt x="12673" y="11973"/>
                  </a:cubicBezTo>
                  <a:cubicBezTo>
                    <a:pt x="13880" y="11973"/>
                    <a:pt x="15690" y="11973"/>
                    <a:pt x="16836" y="12158"/>
                  </a:cubicBezTo>
                  <a:cubicBezTo>
                    <a:pt x="17983" y="12343"/>
                    <a:pt x="18465" y="12713"/>
                    <a:pt x="18707" y="13330"/>
                  </a:cubicBezTo>
                  <a:cubicBezTo>
                    <a:pt x="18948" y="13947"/>
                    <a:pt x="18948" y="14811"/>
                    <a:pt x="18948" y="15552"/>
                  </a:cubicBezTo>
                  <a:cubicBezTo>
                    <a:pt x="18948" y="16293"/>
                    <a:pt x="18948" y="16910"/>
                    <a:pt x="18888" y="16910"/>
                  </a:cubicBezTo>
                  <a:cubicBezTo>
                    <a:pt x="18827" y="16910"/>
                    <a:pt x="18707" y="16293"/>
                    <a:pt x="19129" y="14626"/>
                  </a:cubicBezTo>
                  <a:cubicBezTo>
                    <a:pt x="19551" y="12960"/>
                    <a:pt x="20517" y="10245"/>
                    <a:pt x="21482" y="7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212131" y="565099"/>
              <a:ext cx="87200" cy="14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899" fill="norm" stroke="1" extrusionOk="0">
                  <a:moveTo>
                    <a:pt x="11096" y="1807"/>
                  </a:moveTo>
                  <a:cubicBezTo>
                    <a:pt x="8525" y="2107"/>
                    <a:pt x="5953" y="2407"/>
                    <a:pt x="3896" y="4807"/>
                  </a:cubicBezTo>
                  <a:cubicBezTo>
                    <a:pt x="1839" y="7207"/>
                    <a:pt x="296" y="11707"/>
                    <a:pt x="39" y="14707"/>
                  </a:cubicBezTo>
                  <a:cubicBezTo>
                    <a:pt x="-218" y="17707"/>
                    <a:pt x="811" y="19207"/>
                    <a:pt x="2868" y="20107"/>
                  </a:cubicBezTo>
                  <a:cubicBezTo>
                    <a:pt x="4925" y="21007"/>
                    <a:pt x="8011" y="21307"/>
                    <a:pt x="11096" y="20107"/>
                  </a:cubicBezTo>
                  <a:cubicBezTo>
                    <a:pt x="14182" y="18907"/>
                    <a:pt x="17268" y="16207"/>
                    <a:pt x="19068" y="13207"/>
                  </a:cubicBezTo>
                  <a:cubicBezTo>
                    <a:pt x="20868" y="10207"/>
                    <a:pt x="21382" y="6907"/>
                    <a:pt x="21125" y="4507"/>
                  </a:cubicBezTo>
                  <a:cubicBezTo>
                    <a:pt x="20868" y="2107"/>
                    <a:pt x="19839" y="607"/>
                    <a:pt x="18039" y="157"/>
                  </a:cubicBezTo>
                  <a:cubicBezTo>
                    <a:pt x="16239" y="-293"/>
                    <a:pt x="13668" y="307"/>
                    <a:pt x="11096" y="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365750" y="545611"/>
              <a:ext cx="151759" cy="17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04" fill="norm" stroke="1" extrusionOk="0">
                  <a:moveTo>
                    <a:pt x="0" y="3870"/>
                  </a:moveTo>
                  <a:cubicBezTo>
                    <a:pt x="600" y="6411"/>
                    <a:pt x="1200" y="8952"/>
                    <a:pt x="1350" y="11366"/>
                  </a:cubicBezTo>
                  <a:cubicBezTo>
                    <a:pt x="1500" y="13780"/>
                    <a:pt x="1200" y="16068"/>
                    <a:pt x="1200" y="16576"/>
                  </a:cubicBezTo>
                  <a:cubicBezTo>
                    <a:pt x="1200" y="17084"/>
                    <a:pt x="1500" y="15813"/>
                    <a:pt x="3150" y="12891"/>
                  </a:cubicBezTo>
                  <a:cubicBezTo>
                    <a:pt x="4800" y="9969"/>
                    <a:pt x="7800" y="5395"/>
                    <a:pt x="10200" y="2853"/>
                  </a:cubicBezTo>
                  <a:cubicBezTo>
                    <a:pt x="12600" y="312"/>
                    <a:pt x="14400" y="-196"/>
                    <a:pt x="15750" y="58"/>
                  </a:cubicBezTo>
                  <a:cubicBezTo>
                    <a:pt x="17100" y="312"/>
                    <a:pt x="18000" y="1329"/>
                    <a:pt x="18900" y="4124"/>
                  </a:cubicBezTo>
                  <a:cubicBezTo>
                    <a:pt x="19800" y="6919"/>
                    <a:pt x="20700" y="11493"/>
                    <a:pt x="21150" y="14416"/>
                  </a:cubicBezTo>
                  <a:cubicBezTo>
                    <a:pt x="21600" y="17338"/>
                    <a:pt x="21600" y="18609"/>
                    <a:pt x="21300" y="19498"/>
                  </a:cubicBezTo>
                  <a:cubicBezTo>
                    <a:pt x="21000" y="20388"/>
                    <a:pt x="20400" y="20896"/>
                    <a:pt x="198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6156453" y="358373"/>
              <a:ext cx="193547" cy="36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18" fill="norm" stroke="1" extrusionOk="0">
                  <a:moveTo>
                    <a:pt x="21238" y="3911"/>
                  </a:moveTo>
                  <a:cubicBezTo>
                    <a:pt x="20773" y="2553"/>
                    <a:pt x="20309" y="1196"/>
                    <a:pt x="19380" y="517"/>
                  </a:cubicBezTo>
                  <a:cubicBezTo>
                    <a:pt x="18451" y="-162"/>
                    <a:pt x="17057" y="-162"/>
                    <a:pt x="15083" y="455"/>
                  </a:cubicBezTo>
                  <a:cubicBezTo>
                    <a:pt x="13109" y="1072"/>
                    <a:pt x="10554" y="2307"/>
                    <a:pt x="7883" y="4528"/>
                  </a:cubicBezTo>
                  <a:cubicBezTo>
                    <a:pt x="5212" y="6750"/>
                    <a:pt x="2425" y="9959"/>
                    <a:pt x="1032" y="12304"/>
                  </a:cubicBezTo>
                  <a:cubicBezTo>
                    <a:pt x="-362" y="14649"/>
                    <a:pt x="-362" y="16131"/>
                    <a:pt x="1148" y="17550"/>
                  </a:cubicBezTo>
                  <a:cubicBezTo>
                    <a:pt x="2657" y="18969"/>
                    <a:pt x="5677" y="20327"/>
                    <a:pt x="8696" y="20883"/>
                  </a:cubicBezTo>
                  <a:cubicBezTo>
                    <a:pt x="11715" y="21438"/>
                    <a:pt x="14735" y="21191"/>
                    <a:pt x="17754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6360447" y="587285"/>
              <a:ext cx="71161" cy="11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0731" fill="norm" stroke="1" extrusionOk="0">
                  <a:moveTo>
                    <a:pt x="13616" y="2809"/>
                  </a:moveTo>
                  <a:cubicBezTo>
                    <a:pt x="11765" y="1320"/>
                    <a:pt x="9913" y="-170"/>
                    <a:pt x="7753" y="16"/>
                  </a:cubicBezTo>
                  <a:cubicBezTo>
                    <a:pt x="5593" y="202"/>
                    <a:pt x="3125" y="2064"/>
                    <a:pt x="1582" y="3927"/>
                  </a:cubicBezTo>
                  <a:cubicBezTo>
                    <a:pt x="39" y="5789"/>
                    <a:pt x="-578" y="7651"/>
                    <a:pt x="656" y="10630"/>
                  </a:cubicBezTo>
                  <a:cubicBezTo>
                    <a:pt x="1891" y="13609"/>
                    <a:pt x="4976" y="17706"/>
                    <a:pt x="8062" y="19568"/>
                  </a:cubicBezTo>
                  <a:cubicBezTo>
                    <a:pt x="11148" y="21430"/>
                    <a:pt x="14233" y="21058"/>
                    <a:pt x="16702" y="18451"/>
                  </a:cubicBezTo>
                  <a:cubicBezTo>
                    <a:pt x="19171" y="15844"/>
                    <a:pt x="21022" y="11002"/>
                    <a:pt x="20713" y="7651"/>
                  </a:cubicBezTo>
                  <a:cubicBezTo>
                    <a:pt x="20405" y="4299"/>
                    <a:pt x="17936" y="2437"/>
                    <a:pt x="15159" y="1320"/>
                  </a:cubicBezTo>
                  <a:cubicBezTo>
                    <a:pt x="12382" y="202"/>
                    <a:pt x="9296" y="-170"/>
                    <a:pt x="8371" y="947"/>
                  </a:cubicBezTo>
                  <a:cubicBezTo>
                    <a:pt x="7445" y="2064"/>
                    <a:pt x="8679" y="4671"/>
                    <a:pt x="9913" y="7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6504596" y="539850"/>
              <a:ext cx="105754" cy="16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06" fill="norm" stroke="1" extrusionOk="0">
                  <a:moveTo>
                    <a:pt x="4643" y="10927"/>
                  </a:moveTo>
                  <a:cubicBezTo>
                    <a:pt x="7608" y="8402"/>
                    <a:pt x="10573" y="5877"/>
                    <a:pt x="12267" y="3914"/>
                  </a:cubicBezTo>
                  <a:cubicBezTo>
                    <a:pt x="13961" y="1950"/>
                    <a:pt x="14385" y="548"/>
                    <a:pt x="13537" y="127"/>
                  </a:cubicBezTo>
                  <a:cubicBezTo>
                    <a:pt x="12690" y="-294"/>
                    <a:pt x="10573" y="267"/>
                    <a:pt x="8032" y="2792"/>
                  </a:cubicBezTo>
                  <a:cubicBezTo>
                    <a:pt x="5490" y="5316"/>
                    <a:pt x="2526" y="9805"/>
                    <a:pt x="1043" y="12750"/>
                  </a:cubicBezTo>
                  <a:cubicBezTo>
                    <a:pt x="-439" y="15696"/>
                    <a:pt x="-439" y="17098"/>
                    <a:pt x="1679" y="18501"/>
                  </a:cubicBezTo>
                  <a:cubicBezTo>
                    <a:pt x="3796" y="19903"/>
                    <a:pt x="8032" y="21306"/>
                    <a:pt x="11632" y="21306"/>
                  </a:cubicBezTo>
                  <a:cubicBezTo>
                    <a:pt x="15232" y="21306"/>
                    <a:pt x="18196" y="19903"/>
                    <a:pt x="21161" y="1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711941" y="331522"/>
              <a:ext cx="139710" cy="37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22" fill="norm" stroke="1" extrusionOk="0">
                  <a:moveTo>
                    <a:pt x="16443" y="1735"/>
                  </a:moveTo>
                  <a:cubicBezTo>
                    <a:pt x="15476" y="1132"/>
                    <a:pt x="14509" y="528"/>
                    <a:pt x="13219" y="227"/>
                  </a:cubicBezTo>
                  <a:cubicBezTo>
                    <a:pt x="11930" y="-75"/>
                    <a:pt x="10318" y="-75"/>
                    <a:pt x="9028" y="227"/>
                  </a:cubicBezTo>
                  <a:cubicBezTo>
                    <a:pt x="7739" y="528"/>
                    <a:pt x="6772" y="1132"/>
                    <a:pt x="6288" y="3304"/>
                  </a:cubicBezTo>
                  <a:cubicBezTo>
                    <a:pt x="5804" y="5476"/>
                    <a:pt x="5804" y="9217"/>
                    <a:pt x="6127" y="12233"/>
                  </a:cubicBezTo>
                  <a:cubicBezTo>
                    <a:pt x="6449" y="15250"/>
                    <a:pt x="7094" y="17543"/>
                    <a:pt x="7578" y="19051"/>
                  </a:cubicBezTo>
                  <a:cubicBezTo>
                    <a:pt x="8061" y="20560"/>
                    <a:pt x="8383" y="21284"/>
                    <a:pt x="8061" y="21404"/>
                  </a:cubicBezTo>
                  <a:cubicBezTo>
                    <a:pt x="7739" y="21525"/>
                    <a:pt x="6772" y="21042"/>
                    <a:pt x="5482" y="20198"/>
                  </a:cubicBezTo>
                  <a:cubicBezTo>
                    <a:pt x="4192" y="19353"/>
                    <a:pt x="2580" y="18146"/>
                    <a:pt x="1452" y="17121"/>
                  </a:cubicBezTo>
                  <a:cubicBezTo>
                    <a:pt x="324" y="16095"/>
                    <a:pt x="-321" y="15250"/>
                    <a:pt x="163" y="14707"/>
                  </a:cubicBezTo>
                  <a:cubicBezTo>
                    <a:pt x="646" y="14164"/>
                    <a:pt x="2258" y="13923"/>
                    <a:pt x="5966" y="13742"/>
                  </a:cubicBezTo>
                  <a:cubicBezTo>
                    <a:pt x="9673" y="13561"/>
                    <a:pt x="15476" y="13440"/>
                    <a:pt x="21279" y="13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887379" y="377667"/>
              <a:ext cx="161121" cy="37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1" fill="norm" stroke="1" extrusionOk="0">
                  <a:moveTo>
                    <a:pt x="12096" y="2011"/>
                  </a:moveTo>
                  <a:cubicBezTo>
                    <a:pt x="11815" y="1162"/>
                    <a:pt x="11535" y="312"/>
                    <a:pt x="10834" y="70"/>
                  </a:cubicBezTo>
                  <a:cubicBezTo>
                    <a:pt x="10132" y="-173"/>
                    <a:pt x="9010" y="191"/>
                    <a:pt x="7748" y="1587"/>
                  </a:cubicBezTo>
                  <a:cubicBezTo>
                    <a:pt x="6485" y="2982"/>
                    <a:pt x="5083" y="5409"/>
                    <a:pt x="4522" y="8564"/>
                  </a:cubicBezTo>
                  <a:cubicBezTo>
                    <a:pt x="3961" y="11719"/>
                    <a:pt x="4241" y="15602"/>
                    <a:pt x="4382" y="17969"/>
                  </a:cubicBezTo>
                  <a:cubicBezTo>
                    <a:pt x="4522" y="20335"/>
                    <a:pt x="4522" y="21184"/>
                    <a:pt x="4101" y="21306"/>
                  </a:cubicBezTo>
                  <a:cubicBezTo>
                    <a:pt x="3680" y="21427"/>
                    <a:pt x="2839" y="20820"/>
                    <a:pt x="2137" y="19728"/>
                  </a:cubicBezTo>
                  <a:cubicBezTo>
                    <a:pt x="1436" y="18636"/>
                    <a:pt x="875" y="17058"/>
                    <a:pt x="454" y="15966"/>
                  </a:cubicBezTo>
                  <a:cubicBezTo>
                    <a:pt x="34" y="14874"/>
                    <a:pt x="-247" y="14267"/>
                    <a:pt x="314" y="13843"/>
                  </a:cubicBezTo>
                  <a:cubicBezTo>
                    <a:pt x="875" y="13418"/>
                    <a:pt x="2278" y="13175"/>
                    <a:pt x="4101" y="13115"/>
                  </a:cubicBezTo>
                  <a:cubicBezTo>
                    <a:pt x="5924" y="13054"/>
                    <a:pt x="8169" y="13175"/>
                    <a:pt x="9992" y="13357"/>
                  </a:cubicBezTo>
                  <a:cubicBezTo>
                    <a:pt x="11815" y="13539"/>
                    <a:pt x="13218" y="13782"/>
                    <a:pt x="13919" y="14207"/>
                  </a:cubicBezTo>
                  <a:cubicBezTo>
                    <a:pt x="14621" y="14631"/>
                    <a:pt x="14621" y="15238"/>
                    <a:pt x="14761" y="15845"/>
                  </a:cubicBezTo>
                  <a:cubicBezTo>
                    <a:pt x="14901" y="16452"/>
                    <a:pt x="15182" y="17058"/>
                    <a:pt x="15743" y="16998"/>
                  </a:cubicBezTo>
                  <a:cubicBezTo>
                    <a:pt x="16304" y="16937"/>
                    <a:pt x="17145" y="16209"/>
                    <a:pt x="17566" y="15056"/>
                  </a:cubicBezTo>
                  <a:cubicBezTo>
                    <a:pt x="17987" y="13903"/>
                    <a:pt x="17987" y="12326"/>
                    <a:pt x="18127" y="11173"/>
                  </a:cubicBezTo>
                  <a:cubicBezTo>
                    <a:pt x="18267" y="10020"/>
                    <a:pt x="18548" y="9292"/>
                    <a:pt x="19109" y="9171"/>
                  </a:cubicBezTo>
                  <a:cubicBezTo>
                    <a:pt x="19670" y="9049"/>
                    <a:pt x="20511" y="9535"/>
                    <a:pt x="21353" y="1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7112545" y="577574"/>
              <a:ext cx="94705" cy="14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807" fill="norm" stroke="1" extrusionOk="0">
                  <a:moveTo>
                    <a:pt x="21009" y="4477"/>
                  </a:moveTo>
                  <a:cubicBezTo>
                    <a:pt x="19600" y="2998"/>
                    <a:pt x="18192" y="1518"/>
                    <a:pt x="15844" y="631"/>
                  </a:cubicBezTo>
                  <a:cubicBezTo>
                    <a:pt x="13496" y="-257"/>
                    <a:pt x="10209" y="-553"/>
                    <a:pt x="7157" y="2110"/>
                  </a:cubicBezTo>
                  <a:cubicBezTo>
                    <a:pt x="4105" y="4773"/>
                    <a:pt x="1287" y="10395"/>
                    <a:pt x="348" y="13946"/>
                  </a:cubicBezTo>
                  <a:cubicBezTo>
                    <a:pt x="-591" y="17496"/>
                    <a:pt x="348" y="18976"/>
                    <a:pt x="3400" y="19863"/>
                  </a:cubicBezTo>
                  <a:cubicBezTo>
                    <a:pt x="6452" y="20751"/>
                    <a:pt x="11618" y="21047"/>
                    <a:pt x="14905" y="20603"/>
                  </a:cubicBezTo>
                  <a:cubicBezTo>
                    <a:pt x="18192" y="20159"/>
                    <a:pt x="19600" y="18976"/>
                    <a:pt x="21009" y="17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7251700" y="6032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283450" y="536485"/>
              <a:ext cx="25400" cy="6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1259"/>
                  </a:moveTo>
                  <a:cubicBezTo>
                    <a:pt x="0" y="16790"/>
                    <a:pt x="0" y="12321"/>
                    <a:pt x="0" y="8225"/>
                  </a:cubicBezTo>
                  <a:cubicBezTo>
                    <a:pt x="0" y="4128"/>
                    <a:pt x="0" y="404"/>
                    <a:pt x="3600" y="31"/>
                  </a:cubicBezTo>
                  <a:cubicBezTo>
                    <a:pt x="7200" y="-341"/>
                    <a:pt x="14400" y="2638"/>
                    <a:pt x="21600" y="5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340600" y="566596"/>
              <a:ext cx="231495" cy="18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26" fill="norm" stroke="1" extrusionOk="0">
                  <a:moveTo>
                    <a:pt x="0" y="9095"/>
                  </a:moveTo>
                  <a:cubicBezTo>
                    <a:pt x="982" y="9570"/>
                    <a:pt x="1964" y="10045"/>
                    <a:pt x="2847" y="9926"/>
                  </a:cubicBezTo>
                  <a:cubicBezTo>
                    <a:pt x="3731" y="9807"/>
                    <a:pt x="4516" y="9095"/>
                    <a:pt x="5204" y="8146"/>
                  </a:cubicBezTo>
                  <a:cubicBezTo>
                    <a:pt x="5891" y="7196"/>
                    <a:pt x="6480" y="6009"/>
                    <a:pt x="6775" y="4823"/>
                  </a:cubicBezTo>
                  <a:cubicBezTo>
                    <a:pt x="7069" y="3636"/>
                    <a:pt x="7069" y="2449"/>
                    <a:pt x="6578" y="1737"/>
                  </a:cubicBezTo>
                  <a:cubicBezTo>
                    <a:pt x="6087" y="1025"/>
                    <a:pt x="5105" y="787"/>
                    <a:pt x="3927" y="2212"/>
                  </a:cubicBezTo>
                  <a:cubicBezTo>
                    <a:pt x="2749" y="3636"/>
                    <a:pt x="1375" y="6722"/>
                    <a:pt x="785" y="9689"/>
                  </a:cubicBezTo>
                  <a:cubicBezTo>
                    <a:pt x="196" y="12656"/>
                    <a:pt x="393" y="15504"/>
                    <a:pt x="884" y="17284"/>
                  </a:cubicBezTo>
                  <a:cubicBezTo>
                    <a:pt x="1375" y="19064"/>
                    <a:pt x="2160" y="19776"/>
                    <a:pt x="4025" y="18590"/>
                  </a:cubicBezTo>
                  <a:cubicBezTo>
                    <a:pt x="5891" y="17403"/>
                    <a:pt x="8836" y="14317"/>
                    <a:pt x="10505" y="12181"/>
                  </a:cubicBezTo>
                  <a:cubicBezTo>
                    <a:pt x="12175" y="10045"/>
                    <a:pt x="12567" y="8858"/>
                    <a:pt x="12567" y="8858"/>
                  </a:cubicBezTo>
                  <a:cubicBezTo>
                    <a:pt x="12567" y="8858"/>
                    <a:pt x="12175" y="10045"/>
                    <a:pt x="11782" y="11231"/>
                  </a:cubicBezTo>
                  <a:cubicBezTo>
                    <a:pt x="11389" y="12418"/>
                    <a:pt x="10996" y="13605"/>
                    <a:pt x="10505" y="15504"/>
                  </a:cubicBezTo>
                  <a:cubicBezTo>
                    <a:pt x="10015" y="17403"/>
                    <a:pt x="9425" y="20014"/>
                    <a:pt x="9131" y="20726"/>
                  </a:cubicBezTo>
                  <a:cubicBezTo>
                    <a:pt x="8836" y="21438"/>
                    <a:pt x="8836" y="20251"/>
                    <a:pt x="9818" y="17165"/>
                  </a:cubicBezTo>
                  <a:cubicBezTo>
                    <a:pt x="10800" y="14080"/>
                    <a:pt x="12764" y="9095"/>
                    <a:pt x="14236" y="5891"/>
                  </a:cubicBezTo>
                  <a:cubicBezTo>
                    <a:pt x="15709" y="2686"/>
                    <a:pt x="16691" y="1262"/>
                    <a:pt x="17771" y="550"/>
                  </a:cubicBezTo>
                  <a:cubicBezTo>
                    <a:pt x="18851" y="-162"/>
                    <a:pt x="20029" y="-162"/>
                    <a:pt x="20716" y="431"/>
                  </a:cubicBezTo>
                  <a:cubicBezTo>
                    <a:pt x="21404" y="1025"/>
                    <a:pt x="21600" y="2212"/>
                    <a:pt x="21404" y="5060"/>
                  </a:cubicBezTo>
                  <a:cubicBezTo>
                    <a:pt x="21207" y="7908"/>
                    <a:pt x="20618" y="12418"/>
                    <a:pt x="20029" y="16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659108" y="393700"/>
              <a:ext cx="87893" cy="38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22" fill="norm" stroke="1" extrusionOk="0">
                  <a:moveTo>
                    <a:pt x="16726" y="0"/>
                  </a:moveTo>
                  <a:cubicBezTo>
                    <a:pt x="12612" y="3442"/>
                    <a:pt x="8498" y="6884"/>
                    <a:pt x="5669" y="10147"/>
                  </a:cubicBezTo>
                  <a:cubicBezTo>
                    <a:pt x="2841" y="13411"/>
                    <a:pt x="1298" y="16497"/>
                    <a:pt x="526" y="18336"/>
                  </a:cubicBezTo>
                  <a:cubicBezTo>
                    <a:pt x="-245" y="20176"/>
                    <a:pt x="-245" y="20769"/>
                    <a:pt x="1041" y="21125"/>
                  </a:cubicBezTo>
                  <a:cubicBezTo>
                    <a:pt x="2326" y="21481"/>
                    <a:pt x="4898" y="21600"/>
                    <a:pt x="8498" y="21007"/>
                  </a:cubicBezTo>
                  <a:cubicBezTo>
                    <a:pt x="12098" y="20413"/>
                    <a:pt x="16726" y="19108"/>
                    <a:pt x="21355" y="17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7664450" y="5842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905000" y="971549"/>
              <a:ext cx="54292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" y="21600"/>
                  </a:moveTo>
                  <a:cubicBezTo>
                    <a:pt x="51" y="20974"/>
                    <a:pt x="0" y="20348"/>
                    <a:pt x="0" y="19565"/>
                  </a:cubicBezTo>
                  <a:cubicBezTo>
                    <a:pt x="0" y="18783"/>
                    <a:pt x="51" y="17843"/>
                    <a:pt x="227" y="16591"/>
                  </a:cubicBezTo>
                  <a:cubicBezTo>
                    <a:pt x="404" y="15339"/>
                    <a:pt x="707" y="13774"/>
                    <a:pt x="1019" y="12522"/>
                  </a:cubicBezTo>
                  <a:cubicBezTo>
                    <a:pt x="1331" y="11270"/>
                    <a:pt x="1651" y="10330"/>
                    <a:pt x="1945" y="9548"/>
                  </a:cubicBezTo>
                  <a:cubicBezTo>
                    <a:pt x="2240" y="8765"/>
                    <a:pt x="2509" y="8139"/>
                    <a:pt x="2813" y="7513"/>
                  </a:cubicBezTo>
                  <a:cubicBezTo>
                    <a:pt x="3116" y="6887"/>
                    <a:pt x="3453" y="6261"/>
                    <a:pt x="3768" y="5791"/>
                  </a:cubicBezTo>
                  <a:cubicBezTo>
                    <a:pt x="4084" y="5322"/>
                    <a:pt x="4379" y="5009"/>
                    <a:pt x="4686" y="4696"/>
                  </a:cubicBezTo>
                  <a:cubicBezTo>
                    <a:pt x="4994" y="4383"/>
                    <a:pt x="5314" y="4070"/>
                    <a:pt x="5634" y="3757"/>
                  </a:cubicBezTo>
                  <a:cubicBezTo>
                    <a:pt x="5954" y="3443"/>
                    <a:pt x="6274" y="3130"/>
                    <a:pt x="6606" y="2817"/>
                  </a:cubicBezTo>
                  <a:cubicBezTo>
                    <a:pt x="6939" y="2504"/>
                    <a:pt x="7284" y="2191"/>
                    <a:pt x="7634" y="2035"/>
                  </a:cubicBezTo>
                  <a:cubicBezTo>
                    <a:pt x="7983" y="1878"/>
                    <a:pt x="8337" y="1878"/>
                    <a:pt x="8695" y="1878"/>
                  </a:cubicBezTo>
                  <a:cubicBezTo>
                    <a:pt x="9053" y="1878"/>
                    <a:pt x="9415" y="1878"/>
                    <a:pt x="9781" y="1878"/>
                  </a:cubicBezTo>
                  <a:cubicBezTo>
                    <a:pt x="10147" y="1878"/>
                    <a:pt x="10518" y="1878"/>
                    <a:pt x="10834" y="1878"/>
                  </a:cubicBezTo>
                  <a:cubicBezTo>
                    <a:pt x="11149" y="1878"/>
                    <a:pt x="11411" y="1878"/>
                    <a:pt x="11676" y="1722"/>
                  </a:cubicBezTo>
                  <a:cubicBezTo>
                    <a:pt x="11941" y="1565"/>
                    <a:pt x="12211" y="1252"/>
                    <a:pt x="12467" y="1096"/>
                  </a:cubicBezTo>
                  <a:cubicBezTo>
                    <a:pt x="12724" y="939"/>
                    <a:pt x="12968" y="939"/>
                    <a:pt x="13217" y="939"/>
                  </a:cubicBezTo>
                  <a:cubicBezTo>
                    <a:pt x="13465" y="939"/>
                    <a:pt x="13718" y="939"/>
                    <a:pt x="14025" y="783"/>
                  </a:cubicBezTo>
                  <a:cubicBezTo>
                    <a:pt x="14333" y="626"/>
                    <a:pt x="14695" y="313"/>
                    <a:pt x="15057" y="157"/>
                  </a:cubicBezTo>
                  <a:cubicBezTo>
                    <a:pt x="15419" y="0"/>
                    <a:pt x="15781" y="0"/>
                    <a:pt x="16131" y="0"/>
                  </a:cubicBezTo>
                  <a:cubicBezTo>
                    <a:pt x="16480" y="0"/>
                    <a:pt x="16817" y="0"/>
                    <a:pt x="17137" y="157"/>
                  </a:cubicBezTo>
                  <a:cubicBezTo>
                    <a:pt x="17457" y="313"/>
                    <a:pt x="17760" y="626"/>
                    <a:pt x="18055" y="1096"/>
                  </a:cubicBezTo>
                  <a:cubicBezTo>
                    <a:pt x="18349" y="1565"/>
                    <a:pt x="18636" y="2191"/>
                    <a:pt x="18939" y="2817"/>
                  </a:cubicBezTo>
                  <a:cubicBezTo>
                    <a:pt x="19242" y="3443"/>
                    <a:pt x="19562" y="4070"/>
                    <a:pt x="19874" y="4696"/>
                  </a:cubicBezTo>
                  <a:cubicBezTo>
                    <a:pt x="20185" y="5322"/>
                    <a:pt x="20488" y="5948"/>
                    <a:pt x="20775" y="7200"/>
                  </a:cubicBezTo>
                  <a:cubicBezTo>
                    <a:pt x="21061" y="8452"/>
                    <a:pt x="21331" y="10330"/>
                    <a:pt x="21600" y="1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574800" y="1238249"/>
              <a:ext cx="57975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" y="20348"/>
                    <a:pt x="252" y="19096"/>
                    <a:pt x="465" y="18157"/>
                  </a:cubicBezTo>
                  <a:cubicBezTo>
                    <a:pt x="678" y="17217"/>
                    <a:pt x="978" y="16591"/>
                    <a:pt x="1274" y="15965"/>
                  </a:cubicBezTo>
                  <a:cubicBezTo>
                    <a:pt x="1569" y="15339"/>
                    <a:pt x="1861" y="14713"/>
                    <a:pt x="2137" y="14087"/>
                  </a:cubicBezTo>
                  <a:cubicBezTo>
                    <a:pt x="2413" y="13461"/>
                    <a:pt x="2673" y="12835"/>
                    <a:pt x="2965" y="12209"/>
                  </a:cubicBezTo>
                  <a:cubicBezTo>
                    <a:pt x="3257" y="11583"/>
                    <a:pt x="3580" y="10957"/>
                    <a:pt x="3876" y="10330"/>
                  </a:cubicBezTo>
                  <a:cubicBezTo>
                    <a:pt x="4172" y="9704"/>
                    <a:pt x="4440" y="9078"/>
                    <a:pt x="4732" y="8452"/>
                  </a:cubicBezTo>
                  <a:cubicBezTo>
                    <a:pt x="5023" y="7826"/>
                    <a:pt x="5339" y="7200"/>
                    <a:pt x="5666" y="6574"/>
                  </a:cubicBezTo>
                  <a:cubicBezTo>
                    <a:pt x="5993" y="5948"/>
                    <a:pt x="6333" y="5322"/>
                    <a:pt x="6616" y="4696"/>
                  </a:cubicBezTo>
                  <a:cubicBezTo>
                    <a:pt x="6900" y="4070"/>
                    <a:pt x="7129" y="3443"/>
                    <a:pt x="7433" y="2974"/>
                  </a:cubicBezTo>
                  <a:cubicBezTo>
                    <a:pt x="7736" y="2504"/>
                    <a:pt x="8115" y="2191"/>
                    <a:pt x="8442" y="1878"/>
                  </a:cubicBezTo>
                  <a:cubicBezTo>
                    <a:pt x="8769" y="1565"/>
                    <a:pt x="9045" y="1252"/>
                    <a:pt x="9313" y="939"/>
                  </a:cubicBezTo>
                  <a:cubicBezTo>
                    <a:pt x="9582" y="626"/>
                    <a:pt x="9842" y="313"/>
                    <a:pt x="10102" y="157"/>
                  </a:cubicBezTo>
                  <a:cubicBezTo>
                    <a:pt x="10362" y="0"/>
                    <a:pt x="10623" y="0"/>
                    <a:pt x="10891" y="0"/>
                  </a:cubicBezTo>
                  <a:cubicBezTo>
                    <a:pt x="11159" y="0"/>
                    <a:pt x="11435" y="0"/>
                    <a:pt x="11719" y="0"/>
                  </a:cubicBezTo>
                  <a:cubicBezTo>
                    <a:pt x="12003" y="0"/>
                    <a:pt x="12294" y="0"/>
                    <a:pt x="12574" y="0"/>
                  </a:cubicBezTo>
                  <a:cubicBezTo>
                    <a:pt x="12854" y="0"/>
                    <a:pt x="13122" y="0"/>
                    <a:pt x="13406" y="0"/>
                  </a:cubicBezTo>
                  <a:cubicBezTo>
                    <a:pt x="13690" y="0"/>
                    <a:pt x="13990" y="0"/>
                    <a:pt x="14282" y="0"/>
                  </a:cubicBezTo>
                  <a:cubicBezTo>
                    <a:pt x="14573" y="0"/>
                    <a:pt x="14857" y="0"/>
                    <a:pt x="15133" y="157"/>
                  </a:cubicBezTo>
                  <a:cubicBezTo>
                    <a:pt x="15409" y="313"/>
                    <a:pt x="15678" y="626"/>
                    <a:pt x="15946" y="939"/>
                  </a:cubicBezTo>
                  <a:cubicBezTo>
                    <a:pt x="16214" y="1252"/>
                    <a:pt x="16482" y="1565"/>
                    <a:pt x="16758" y="1878"/>
                  </a:cubicBezTo>
                  <a:cubicBezTo>
                    <a:pt x="17034" y="2191"/>
                    <a:pt x="17318" y="2504"/>
                    <a:pt x="17578" y="2817"/>
                  </a:cubicBezTo>
                  <a:cubicBezTo>
                    <a:pt x="17838" y="3130"/>
                    <a:pt x="18075" y="3443"/>
                    <a:pt x="18363" y="3757"/>
                  </a:cubicBezTo>
                  <a:cubicBezTo>
                    <a:pt x="18651" y="4070"/>
                    <a:pt x="18990" y="4383"/>
                    <a:pt x="19309" y="4852"/>
                  </a:cubicBezTo>
                  <a:cubicBezTo>
                    <a:pt x="19628" y="5322"/>
                    <a:pt x="19928" y="5948"/>
                    <a:pt x="20271" y="6887"/>
                  </a:cubicBezTo>
                  <a:cubicBezTo>
                    <a:pt x="20614" y="7826"/>
                    <a:pt x="21001" y="9078"/>
                    <a:pt x="21229" y="10017"/>
                  </a:cubicBezTo>
                  <a:cubicBezTo>
                    <a:pt x="21458" y="10957"/>
                    <a:pt x="21529" y="11583"/>
                    <a:pt x="21600" y="1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439150" y="0"/>
              <a:ext cx="209550" cy="750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183"/>
                    <a:pt x="14618" y="365"/>
                    <a:pt x="12655" y="576"/>
                  </a:cubicBezTo>
                  <a:cubicBezTo>
                    <a:pt x="10691" y="786"/>
                    <a:pt x="10255" y="1023"/>
                    <a:pt x="10255" y="1255"/>
                  </a:cubicBezTo>
                  <a:cubicBezTo>
                    <a:pt x="10255" y="1486"/>
                    <a:pt x="10691" y="1712"/>
                    <a:pt x="11236" y="1934"/>
                  </a:cubicBezTo>
                  <a:cubicBezTo>
                    <a:pt x="11782" y="2156"/>
                    <a:pt x="12436" y="2376"/>
                    <a:pt x="12982" y="2580"/>
                  </a:cubicBezTo>
                  <a:cubicBezTo>
                    <a:pt x="13527" y="2784"/>
                    <a:pt x="13964" y="2973"/>
                    <a:pt x="14618" y="3177"/>
                  </a:cubicBezTo>
                  <a:cubicBezTo>
                    <a:pt x="15273" y="3381"/>
                    <a:pt x="16145" y="3600"/>
                    <a:pt x="16909" y="3822"/>
                  </a:cubicBezTo>
                  <a:cubicBezTo>
                    <a:pt x="17673" y="4045"/>
                    <a:pt x="18327" y="4270"/>
                    <a:pt x="18873" y="4505"/>
                  </a:cubicBezTo>
                  <a:cubicBezTo>
                    <a:pt x="19418" y="4739"/>
                    <a:pt x="19855" y="4983"/>
                    <a:pt x="20182" y="5236"/>
                  </a:cubicBezTo>
                  <a:cubicBezTo>
                    <a:pt x="20509" y="5488"/>
                    <a:pt x="20727" y="5750"/>
                    <a:pt x="20836" y="5976"/>
                  </a:cubicBezTo>
                  <a:cubicBezTo>
                    <a:pt x="20945" y="6201"/>
                    <a:pt x="20945" y="6390"/>
                    <a:pt x="20945" y="6579"/>
                  </a:cubicBezTo>
                  <a:cubicBezTo>
                    <a:pt x="20945" y="6768"/>
                    <a:pt x="20945" y="6956"/>
                    <a:pt x="20836" y="7154"/>
                  </a:cubicBezTo>
                  <a:cubicBezTo>
                    <a:pt x="20727" y="7352"/>
                    <a:pt x="20509" y="7559"/>
                    <a:pt x="20291" y="7763"/>
                  </a:cubicBezTo>
                  <a:cubicBezTo>
                    <a:pt x="20073" y="7968"/>
                    <a:pt x="19855" y="8169"/>
                    <a:pt x="19527" y="8376"/>
                  </a:cubicBezTo>
                  <a:cubicBezTo>
                    <a:pt x="19200" y="8583"/>
                    <a:pt x="18764" y="8796"/>
                    <a:pt x="18327" y="9009"/>
                  </a:cubicBezTo>
                  <a:cubicBezTo>
                    <a:pt x="17891" y="9222"/>
                    <a:pt x="17455" y="9436"/>
                    <a:pt x="17018" y="9649"/>
                  </a:cubicBezTo>
                  <a:cubicBezTo>
                    <a:pt x="16582" y="9862"/>
                    <a:pt x="16145" y="10075"/>
                    <a:pt x="15600" y="10346"/>
                  </a:cubicBezTo>
                  <a:cubicBezTo>
                    <a:pt x="15055" y="10617"/>
                    <a:pt x="14400" y="10946"/>
                    <a:pt x="13964" y="11208"/>
                  </a:cubicBezTo>
                  <a:cubicBezTo>
                    <a:pt x="13527" y="11470"/>
                    <a:pt x="13309" y="11665"/>
                    <a:pt x="13091" y="11869"/>
                  </a:cubicBezTo>
                  <a:cubicBezTo>
                    <a:pt x="12873" y="12073"/>
                    <a:pt x="12655" y="12286"/>
                    <a:pt x="12436" y="12496"/>
                  </a:cubicBezTo>
                  <a:cubicBezTo>
                    <a:pt x="12218" y="12707"/>
                    <a:pt x="12000" y="12914"/>
                    <a:pt x="11782" y="13115"/>
                  </a:cubicBezTo>
                  <a:cubicBezTo>
                    <a:pt x="11564" y="13316"/>
                    <a:pt x="11345" y="13511"/>
                    <a:pt x="11018" y="13721"/>
                  </a:cubicBezTo>
                  <a:cubicBezTo>
                    <a:pt x="10691" y="13931"/>
                    <a:pt x="10255" y="14156"/>
                    <a:pt x="9927" y="14376"/>
                  </a:cubicBezTo>
                  <a:cubicBezTo>
                    <a:pt x="9600" y="14595"/>
                    <a:pt x="9382" y="14808"/>
                    <a:pt x="9055" y="15015"/>
                  </a:cubicBezTo>
                  <a:cubicBezTo>
                    <a:pt x="8727" y="15222"/>
                    <a:pt x="8291" y="15423"/>
                    <a:pt x="7964" y="15630"/>
                  </a:cubicBezTo>
                  <a:cubicBezTo>
                    <a:pt x="7636" y="15838"/>
                    <a:pt x="7418" y="16051"/>
                    <a:pt x="7200" y="16261"/>
                  </a:cubicBezTo>
                  <a:cubicBezTo>
                    <a:pt x="6982" y="16471"/>
                    <a:pt x="6764" y="16678"/>
                    <a:pt x="6545" y="16876"/>
                  </a:cubicBezTo>
                  <a:cubicBezTo>
                    <a:pt x="6327" y="17074"/>
                    <a:pt x="6109" y="17263"/>
                    <a:pt x="6000" y="17452"/>
                  </a:cubicBezTo>
                  <a:cubicBezTo>
                    <a:pt x="5891" y="17641"/>
                    <a:pt x="5891" y="17829"/>
                    <a:pt x="5891" y="18055"/>
                  </a:cubicBezTo>
                  <a:cubicBezTo>
                    <a:pt x="5891" y="18280"/>
                    <a:pt x="5891" y="18542"/>
                    <a:pt x="5891" y="18795"/>
                  </a:cubicBezTo>
                  <a:cubicBezTo>
                    <a:pt x="5891" y="19048"/>
                    <a:pt x="5891" y="19291"/>
                    <a:pt x="5673" y="19517"/>
                  </a:cubicBezTo>
                  <a:cubicBezTo>
                    <a:pt x="5455" y="19742"/>
                    <a:pt x="5018" y="19949"/>
                    <a:pt x="4364" y="20202"/>
                  </a:cubicBezTo>
                  <a:cubicBezTo>
                    <a:pt x="3709" y="20455"/>
                    <a:pt x="2836" y="20753"/>
                    <a:pt x="2073" y="20994"/>
                  </a:cubicBezTo>
                  <a:cubicBezTo>
                    <a:pt x="1309" y="21235"/>
                    <a:pt x="655" y="214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036050" y="236129"/>
              <a:ext cx="142512" cy="36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750" fill="norm" stroke="1" extrusionOk="0">
                  <a:moveTo>
                    <a:pt x="0" y="3572"/>
                  </a:moveTo>
                  <a:cubicBezTo>
                    <a:pt x="0" y="5999"/>
                    <a:pt x="0" y="8426"/>
                    <a:pt x="476" y="11217"/>
                  </a:cubicBezTo>
                  <a:cubicBezTo>
                    <a:pt x="953" y="14008"/>
                    <a:pt x="1906" y="17163"/>
                    <a:pt x="2382" y="19044"/>
                  </a:cubicBezTo>
                  <a:cubicBezTo>
                    <a:pt x="2859" y="20925"/>
                    <a:pt x="2859" y="21532"/>
                    <a:pt x="2382" y="19408"/>
                  </a:cubicBezTo>
                  <a:cubicBezTo>
                    <a:pt x="1906" y="17285"/>
                    <a:pt x="953" y="12431"/>
                    <a:pt x="635" y="8972"/>
                  </a:cubicBezTo>
                  <a:cubicBezTo>
                    <a:pt x="318" y="5514"/>
                    <a:pt x="635" y="3451"/>
                    <a:pt x="1429" y="2177"/>
                  </a:cubicBezTo>
                  <a:cubicBezTo>
                    <a:pt x="2224" y="903"/>
                    <a:pt x="3494" y="417"/>
                    <a:pt x="5082" y="175"/>
                  </a:cubicBezTo>
                  <a:cubicBezTo>
                    <a:pt x="6671" y="-68"/>
                    <a:pt x="8576" y="-68"/>
                    <a:pt x="10959" y="235"/>
                  </a:cubicBezTo>
                  <a:cubicBezTo>
                    <a:pt x="13341" y="539"/>
                    <a:pt x="16200" y="1145"/>
                    <a:pt x="18106" y="1934"/>
                  </a:cubicBezTo>
                  <a:cubicBezTo>
                    <a:pt x="20012" y="2723"/>
                    <a:pt x="20965" y="3694"/>
                    <a:pt x="21282" y="4483"/>
                  </a:cubicBezTo>
                  <a:cubicBezTo>
                    <a:pt x="21600" y="5271"/>
                    <a:pt x="21282" y="5878"/>
                    <a:pt x="19059" y="6485"/>
                  </a:cubicBezTo>
                  <a:cubicBezTo>
                    <a:pt x="16835" y="7092"/>
                    <a:pt x="12706" y="7698"/>
                    <a:pt x="9847" y="8002"/>
                  </a:cubicBezTo>
                  <a:cubicBezTo>
                    <a:pt x="6988" y="8305"/>
                    <a:pt x="5400" y="8305"/>
                    <a:pt x="4288" y="8002"/>
                  </a:cubicBezTo>
                  <a:cubicBezTo>
                    <a:pt x="3176" y="7698"/>
                    <a:pt x="2541" y="7092"/>
                    <a:pt x="2700" y="6545"/>
                  </a:cubicBezTo>
                  <a:cubicBezTo>
                    <a:pt x="2859" y="5999"/>
                    <a:pt x="3812" y="5514"/>
                    <a:pt x="4765" y="5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223115" y="239183"/>
              <a:ext cx="69052" cy="12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39" fill="norm" stroke="1" extrusionOk="0">
                  <a:moveTo>
                    <a:pt x="20698" y="1440"/>
                  </a:moveTo>
                  <a:cubicBezTo>
                    <a:pt x="17426" y="720"/>
                    <a:pt x="14153" y="0"/>
                    <a:pt x="10880" y="0"/>
                  </a:cubicBezTo>
                  <a:cubicBezTo>
                    <a:pt x="7608" y="0"/>
                    <a:pt x="4335" y="720"/>
                    <a:pt x="2371" y="3420"/>
                  </a:cubicBezTo>
                  <a:cubicBezTo>
                    <a:pt x="408" y="6120"/>
                    <a:pt x="-247" y="10800"/>
                    <a:pt x="80" y="14040"/>
                  </a:cubicBezTo>
                  <a:cubicBezTo>
                    <a:pt x="408" y="17280"/>
                    <a:pt x="1717" y="19080"/>
                    <a:pt x="4335" y="20160"/>
                  </a:cubicBezTo>
                  <a:cubicBezTo>
                    <a:pt x="6953" y="21240"/>
                    <a:pt x="10880" y="21600"/>
                    <a:pt x="14480" y="20340"/>
                  </a:cubicBezTo>
                  <a:cubicBezTo>
                    <a:pt x="18080" y="19080"/>
                    <a:pt x="21353" y="16200"/>
                    <a:pt x="21353" y="12960"/>
                  </a:cubicBezTo>
                  <a:cubicBezTo>
                    <a:pt x="21353" y="9720"/>
                    <a:pt x="18080" y="6120"/>
                    <a:pt x="14808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391650" y="23495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9391650" y="2032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9468491" y="199760"/>
              <a:ext cx="88259" cy="16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51" fill="norm" stroke="1" extrusionOk="0">
                  <a:moveTo>
                    <a:pt x="4473" y="6186"/>
                  </a:moveTo>
                  <a:cubicBezTo>
                    <a:pt x="3958" y="9194"/>
                    <a:pt x="3444" y="12202"/>
                    <a:pt x="2673" y="14662"/>
                  </a:cubicBezTo>
                  <a:cubicBezTo>
                    <a:pt x="1901" y="17123"/>
                    <a:pt x="873" y="19037"/>
                    <a:pt x="358" y="19174"/>
                  </a:cubicBezTo>
                  <a:cubicBezTo>
                    <a:pt x="-156" y="19310"/>
                    <a:pt x="-156" y="17670"/>
                    <a:pt x="615" y="14936"/>
                  </a:cubicBezTo>
                  <a:cubicBezTo>
                    <a:pt x="1387" y="12202"/>
                    <a:pt x="2930" y="8374"/>
                    <a:pt x="4473" y="5776"/>
                  </a:cubicBezTo>
                  <a:cubicBezTo>
                    <a:pt x="6015" y="3179"/>
                    <a:pt x="7558" y="1812"/>
                    <a:pt x="9615" y="855"/>
                  </a:cubicBezTo>
                  <a:cubicBezTo>
                    <a:pt x="11673" y="-102"/>
                    <a:pt x="14244" y="-649"/>
                    <a:pt x="16301" y="1402"/>
                  </a:cubicBezTo>
                  <a:cubicBezTo>
                    <a:pt x="18358" y="3452"/>
                    <a:pt x="19901" y="8100"/>
                    <a:pt x="20673" y="11792"/>
                  </a:cubicBezTo>
                  <a:cubicBezTo>
                    <a:pt x="21444" y="15483"/>
                    <a:pt x="21444" y="18217"/>
                    <a:pt x="21444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668372" y="31750"/>
              <a:ext cx="6617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854" y="0"/>
                  </a:moveTo>
                  <a:cubicBezTo>
                    <a:pt x="179" y="4133"/>
                    <a:pt x="-496" y="8267"/>
                    <a:pt x="516" y="11600"/>
                  </a:cubicBezTo>
                  <a:cubicBezTo>
                    <a:pt x="1529" y="14933"/>
                    <a:pt x="4229" y="17467"/>
                    <a:pt x="7942" y="19000"/>
                  </a:cubicBezTo>
                  <a:cubicBezTo>
                    <a:pt x="11654" y="20533"/>
                    <a:pt x="16379" y="21067"/>
                    <a:pt x="21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639300" y="241300"/>
              <a:ext cx="101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840"/>
                    <a:pt x="9000" y="10080"/>
                    <a:pt x="12600" y="6480"/>
                  </a:cubicBezTo>
                  <a:cubicBezTo>
                    <a:pt x="16200" y="2880"/>
                    <a:pt x="189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0039350" y="190499"/>
              <a:ext cx="3175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257"/>
                  </a:moveTo>
                  <a:cubicBezTo>
                    <a:pt x="15840" y="9969"/>
                    <a:pt x="10080" y="10681"/>
                    <a:pt x="6480" y="12343"/>
                  </a:cubicBezTo>
                  <a:cubicBezTo>
                    <a:pt x="2880" y="14004"/>
                    <a:pt x="1440" y="16615"/>
                    <a:pt x="720" y="18514"/>
                  </a:cubicBezTo>
                  <a:cubicBezTo>
                    <a:pt x="0" y="20413"/>
                    <a:pt x="0" y="21600"/>
                    <a:pt x="720" y="21600"/>
                  </a:cubicBezTo>
                  <a:cubicBezTo>
                    <a:pt x="1440" y="21600"/>
                    <a:pt x="2880" y="20413"/>
                    <a:pt x="2880" y="16615"/>
                  </a:cubicBezTo>
                  <a:cubicBezTo>
                    <a:pt x="2880" y="12818"/>
                    <a:pt x="1440" y="640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0128249" y="209549"/>
              <a:ext cx="76201" cy="1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0"/>
                  </a:moveTo>
                  <a:cubicBezTo>
                    <a:pt x="1200" y="6133"/>
                    <a:pt x="2400" y="12267"/>
                    <a:pt x="3000" y="16133"/>
                  </a:cubicBezTo>
                  <a:cubicBezTo>
                    <a:pt x="3600" y="20000"/>
                    <a:pt x="3600" y="21600"/>
                    <a:pt x="3900" y="21067"/>
                  </a:cubicBezTo>
                  <a:cubicBezTo>
                    <a:pt x="4200" y="20533"/>
                    <a:pt x="4800" y="17867"/>
                    <a:pt x="5700" y="14933"/>
                  </a:cubicBezTo>
                  <a:cubicBezTo>
                    <a:pt x="6600" y="12000"/>
                    <a:pt x="7800" y="8800"/>
                    <a:pt x="9300" y="6667"/>
                  </a:cubicBezTo>
                  <a:cubicBezTo>
                    <a:pt x="10800" y="4533"/>
                    <a:pt x="12600" y="3467"/>
                    <a:pt x="13800" y="3600"/>
                  </a:cubicBezTo>
                  <a:cubicBezTo>
                    <a:pt x="15000" y="3733"/>
                    <a:pt x="15600" y="5067"/>
                    <a:pt x="15900" y="7200"/>
                  </a:cubicBezTo>
                  <a:cubicBezTo>
                    <a:pt x="16200" y="9333"/>
                    <a:pt x="16200" y="12267"/>
                    <a:pt x="17100" y="14267"/>
                  </a:cubicBezTo>
                  <a:cubicBezTo>
                    <a:pt x="18000" y="16267"/>
                    <a:pt x="19800" y="17333"/>
                    <a:pt x="2160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0259347" y="39806"/>
              <a:ext cx="672691" cy="37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03" fill="norm" stroke="1" extrusionOk="0">
                  <a:moveTo>
                    <a:pt x="3503" y="2423"/>
                  </a:moveTo>
                  <a:cubicBezTo>
                    <a:pt x="3234" y="1823"/>
                    <a:pt x="2965" y="1223"/>
                    <a:pt x="2662" y="743"/>
                  </a:cubicBezTo>
                  <a:cubicBezTo>
                    <a:pt x="2359" y="263"/>
                    <a:pt x="2023" y="-97"/>
                    <a:pt x="1754" y="23"/>
                  </a:cubicBezTo>
                  <a:cubicBezTo>
                    <a:pt x="1485" y="143"/>
                    <a:pt x="1283" y="743"/>
                    <a:pt x="1148" y="2783"/>
                  </a:cubicBezTo>
                  <a:cubicBezTo>
                    <a:pt x="1014" y="4823"/>
                    <a:pt x="946" y="8303"/>
                    <a:pt x="1047" y="11063"/>
                  </a:cubicBezTo>
                  <a:cubicBezTo>
                    <a:pt x="1148" y="13823"/>
                    <a:pt x="1417" y="15863"/>
                    <a:pt x="1586" y="17303"/>
                  </a:cubicBezTo>
                  <a:cubicBezTo>
                    <a:pt x="1754" y="18743"/>
                    <a:pt x="1821" y="19583"/>
                    <a:pt x="1687" y="19763"/>
                  </a:cubicBezTo>
                  <a:cubicBezTo>
                    <a:pt x="1552" y="19943"/>
                    <a:pt x="1216" y="19463"/>
                    <a:pt x="913" y="18863"/>
                  </a:cubicBezTo>
                  <a:cubicBezTo>
                    <a:pt x="610" y="18263"/>
                    <a:pt x="341" y="17543"/>
                    <a:pt x="173" y="16883"/>
                  </a:cubicBezTo>
                  <a:cubicBezTo>
                    <a:pt x="4" y="16223"/>
                    <a:pt x="-63" y="15623"/>
                    <a:pt x="72" y="15203"/>
                  </a:cubicBezTo>
                  <a:cubicBezTo>
                    <a:pt x="206" y="14783"/>
                    <a:pt x="543" y="14543"/>
                    <a:pt x="1081" y="14423"/>
                  </a:cubicBezTo>
                  <a:cubicBezTo>
                    <a:pt x="1619" y="14303"/>
                    <a:pt x="2359" y="14303"/>
                    <a:pt x="2931" y="14063"/>
                  </a:cubicBezTo>
                  <a:cubicBezTo>
                    <a:pt x="3503" y="13823"/>
                    <a:pt x="3907" y="13343"/>
                    <a:pt x="4176" y="12803"/>
                  </a:cubicBezTo>
                  <a:cubicBezTo>
                    <a:pt x="4445" y="12263"/>
                    <a:pt x="4580" y="11663"/>
                    <a:pt x="4479" y="11363"/>
                  </a:cubicBezTo>
                  <a:cubicBezTo>
                    <a:pt x="4378" y="11063"/>
                    <a:pt x="4042" y="11063"/>
                    <a:pt x="3773" y="11303"/>
                  </a:cubicBezTo>
                  <a:cubicBezTo>
                    <a:pt x="3503" y="11543"/>
                    <a:pt x="3301" y="12023"/>
                    <a:pt x="3167" y="12563"/>
                  </a:cubicBezTo>
                  <a:cubicBezTo>
                    <a:pt x="3032" y="13103"/>
                    <a:pt x="2965" y="13703"/>
                    <a:pt x="2931" y="14423"/>
                  </a:cubicBezTo>
                  <a:cubicBezTo>
                    <a:pt x="2898" y="15143"/>
                    <a:pt x="2898" y="15983"/>
                    <a:pt x="3066" y="16523"/>
                  </a:cubicBezTo>
                  <a:cubicBezTo>
                    <a:pt x="3234" y="17063"/>
                    <a:pt x="3571" y="17303"/>
                    <a:pt x="3907" y="17423"/>
                  </a:cubicBezTo>
                  <a:cubicBezTo>
                    <a:pt x="4244" y="17543"/>
                    <a:pt x="4580" y="17543"/>
                    <a:pt x="4883" y="17243"/>
                  </a:cubicBezTo>
                  <a:cubicBezTo>
                    <a:pt x="5186" y="16943"/>
                    <a:pt x="5455" y="16343"/>
                    <a:pt x="5690" y="15743"/>
                  </a:cubicBezTo>
                  <a:cubicBezTo>
                    <a:pt x="5926" y="15143"/>
                    <a:pt x="6128" y="14543"/>
                    <a:pt x="6363" y="14423"/>
                  </a:cubicBezTo>
                  <a:cubicBezTo>
                    <a:pt x="6599" y="14303"/>
                    <a:pt x="6868" y="14663"/>
                    <a:pt x="7002" y="15203"/>
                  </a:cubicBezTo>
                  <a:cubicBezTo>
                    <a:pt x="7137" y="15743"/>
                    <a:pt x="7137" y="16463"/>
                    <a:pt x="7070" y="17123"/>
                  </a:cubicBezTo>
                  <a:cubicBezTo>
                    <a:pt x="7002" y="17783"/>
                    <a:pt x="6868" y="18383"/>
                    <a:pt x="6801" y="18143"/>
                  </a:cubicBezTo>
                  <a:cubicBezTo>
                    <a:pt x="6733" y="17903"/>
                    <a:pt x="6733" y="16823"/>
                    <a:pt x="6935" y="15803"/>
                  </a:cubicBezTo>
                  <a:cubicBezTo>
                    <a:pt x="7137" y="14783"/>
                    <a:pt x="7541" y="13823"/>
                    <a:pt x="7911" y="13283"/>
                  </a:cubicBezTo>
                  <a:cubicBezTo>
                    <a:pt x="8281" y="12743"/>
                    <a:pt x="8617" y="12623"/>
                    <a:pt x="8954" y="12683"/>
                  </a:cubicBezTo>
                  <a:cubicBezTo>
                    <a:pt x="9290" y="12743"/>
                    <a:pt x="9627" y="12983"/>
                    <a:pt x="9627" y="13163"/>
                  </a:cubicBezTo>
                  <a:cubicBezTo>
                    <a:pt x="9627" y="13343"/>
                    <a:pt x="9290" y="13463"/>
                    <a:pt x="9088" y="13823"/>
                  </a:cubicBezTo>
                  <a:cubicBezTo>
                    <a:pt x="8887" y="14183"/>
                    <a:pt x="8819" y="14783"/>
                    <a:pt x="8920" y="15263"/>
                  </a:cubicBezTo>
                  <a:cubicBezTo>
                    <a:pt x="9021" y="15743"/>
                    <a:pt x="9290" y="16103"/>
                    <a:pt x="9593" y="16163"/>
                  </a:cubicBezTo>
                  <a:cubicBezTo>
                    <a:pt x="9896" y="16223"/>
                    <a:pt x="10232" y="15983"/>
                    <a:pt x="10569" y="15443"/>
                  </a:cubicBezTo>
                  <a:cubicBezTo>
                    <a:pt x="10905" y="14903"/>
                    <a:pt x="11242" y="14063"/>
                    <a:pt x="11410" y="13943"/>
                  </a:cubicBezTo>
                  <a:cubicBezTo>
                    <a:pt x="11578" y="13823"/>
                    <a:pt x="11578" y="14423"/>
                    <a:pt x="11544" y="15023"/>
                  </a:cubicBezTo>
                  <a:cubicBezTo>
                    <a:pt x="11511" y="15623"/>
                    <a:pt x="11444" y="16223"/>
                    <a:pt x="11477" y="16223"/>
                  </a:cubicBezTo>
                  <a:cubicBezTo>
                    <a:pt x="11511" y="16223"/>
                    <a:pt x="11645" y="15623"/>
                    <a:pt x="11915" y="14843"/>
                  </a:cubicBezTo>
                  <a:cubicBezTo>
                    <a:pt x="12184" y="14063"/>
                    <a:pt x="12587" y="13103"/>
                    <a:pt x="12924" y="12443"/>
                  </a:cubicBezTo>
                  <a:cubicBezTo>
                    <a:pt x="13260" y="11783"/>
                    <a:pt x="13530" y="11423"/>
                    <a:pt x="13664" y="11603"/>
                  </a:cubicBezTo>
                  <a:cubicBezTo>
                    <a:pt x="13799" y="11783"/>
                    <a:pt x="13799" y="12503"/>
                    <a:pt x="13799" y="13163"/>
                  </a:cubicBezTo>
                  <a:cubicBezTo>
                    <a:pt x="13799" y="13823"/>
                    <a:pt x="13799" y="14423"/>
                    <a:pt x="13765" y="15023"/>
                  </a:cubicBezTo>
                  <a:cubicBezTo>
                    <a:pt x="13731" y="15623"/>
                    <a:pt x="13664" y="16223"/>
                    <a:pt x="13799" y="16523"/>
                  </a:cubicBezTo>
                  <a:cubicBezTo>
                    <a:pt x="13933" y="16823"/>
                    <a:pt x="14270" y="16823"/>
                    <a:pt x="14539" y="16583"/>
                  </a:cubicBezTo>
                  <a:cubicBezTo>
                    <a:pt x="14808" y="16343"/>
                    <a:pt x="15010" y="15863"/>
                    <a:pt x="15212" y="15323"/>
                  </a:cubicBezTo>
                  <a:cubicBezTo>
                    <a:pt x="15414" y="14783"/>
                    <a:pt x="15616" y="14183"/>
                    <a:pt x="15548" y="14063"/>
                  </a:cubicBezTo>
                  <a:cubicBezTo>
                    <a:pt x="15481" y="13943"/>
                    <a:pt x="15144" y="14303"/>
                    <a:pt x="14976" y="15023"/>
                  </a:cubicBezTo>
                  <a:cubicBezTo>
                    <a:pt x="14808" y="15743"/>
                    <a:pt x="14808" y="16823"/>
                    <a:pt x="15010" y="17363"/>
                  </a:cubicBezTo>
                  <a:cubicBezTo>
                    <a:pt x="15212" y="17903"/>
                    <a:pt x="15616" y="17903"/>
                    <a:pt x="16053" y="17483"/>
                  </a:cubicBezTo>
                  <a:cubicBezTo>
                    <a:pt x="16490" y="17063"/>
                    <a:pt x="16961" y="16223"/>
                    <a:pt x="17331" y="15503"/>
                  </a:cubicBezTo>
                  <a:cubicBezTo>
                    <a:pt x="17701" y="14783"/>
                    <a:pt x="17971" y="14183"/>
                    <a:pt x="18173" y="13583"/>
                  </a:cubicBezTo>
                  <a:cubicBezTo>
                    <a:pt x="18374" y="12983"/>
                    <a:pt x="18509" y="12383"/>
                    <a:pt x="18408" y="12143"/>
                  </a:cubicBezTo>
                  <a:cubicBezTo>
                    <a:pt x="18307" y="11903"/>
                    <a:pt x="17971" y="12023"/>
                    <a:pt x="17701" y="12323"/>
                  </a:cubicBezTo>
                  <a:cubicBezTo>
                    <a:pt x="17432" y="12623"/>
                    <a:pt x="17230" y="13103"/>
                    <a:pt x="17096" y="13703"/>
                  </a:cubicBezTo>
                  <a:cubicBezTo>
                    <a:pt x="16961" y="14303"/>
                    <a:pt x="16894" y="15023"/>
                    <a:pt x="16995" y="15563"/>
                  </a:cubicBezTo>
                  <a:cubicBezTo>
                    <a:pt x="17096" y="16103"/>
                    <a:pt x="17365" y="16463"/>
                    <a:pt x="17668" y="16583"/>
                  </a:cubicBezTo>
                  <a:cubicBezTo>
                    <a:pt x="17971" y="16703"/>
                    <a:pt x="18307" y="16583"/>
                    <a:pt x="18879" y="15743"/>
                  </a:cubicBezTo>
                  <a:cubicBezTo>
                    <a:pt x="19451" y="14903"/>
                    <a:pt x="20258" y="13343"/>
                    <a:pt x="20696" y="12263"/>
                  </a:cubicBezTo>
                  <a:cubicBezTo>
                    <a:pt x="21133" y="11183"/>
                    <a:pt x="21201" y="10583"/>
                    <a:pt x="21032" y="10343"/>
                  </a:cubicBezTo>
                  <a:cubicBezTo>
                    <a:pt x="20864" y="10103"/>
                    <a:pt x="20460" y="10223"/>
                    <a:pt x="20225" y="10583"/>
                  </a:cubicBezTo>
                  <a:cubicBezTo>
                    <a:pt x="19989" y="10943"/>
                    <a:pt x="19922" y="11543"/>
                    <a:pt x="20124" y="12503"/>
                  </a:cubicBezTo>
                  <a:cubicBezTo>
                    <a:pt x="20326" y="13463"/>
                    <a:pt x="20797" y="14783"/>
                    <a:pt x="21100" y="16043"/>
                  </a:cubicBezTo>
                  <a:cubicBezTo>
                    <a:pt x="21402" y="17303"/>
                    <a:pt x="21537" y="18503"/>
                    <a:pt x="21133" y="19403"/>
                  </a:cubicBezTo>
                  <a:cubicBezTo>
                    <a:pt x="20730" y="20303"/>
                    <a:pt x="19787" y="20903"/>
                    <a:pt x="18845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851900" y="577850"/>
              <a:ext cx="1536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0" y="20945"/>
                    <a:pt x="2440" y="20291"/>
                    <a:pt x="3630" y="18982"/>
                  </a:cubicBezTo>
                  <a:cubicBezTo>
                    <a:pt x="4820" y="17673"/>
                    <a:pt x="5980" y="15709"/>
                    <a:pt x="7140" y="13745"/>
                  </a:cubicBezTo>
                  <a:cubicBezTo>
                    <a:pt x="8301" y="11782"/>
                    <a:pt x="9461" y="9818"/>
                    <a:pt x="10651" y="7855"/>
                  </a:cubicBezTo>
                  <a:cubicBezTo>
                    <a:pt x="11841" y="5891"/>
                    <a:pt x="13061" y="3927"/>
                    <a:pt x="14340" y="2945"/>
                  </a:cubicBezTo>
                  <a:cubicBezTo>
                    <a:pt x="15620" y="1964"/>
                    <a:pt x="16959" y="1964"/>
                    <a:pt x="18179" y="1636"/>
                  </a:cubicBezTo>
                  <a:cubicBezTo>
                    <a:pt x="19398" y="1309"/>
                    <a:pt x="2049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080500" y="584200"/>
              <a:ext cx="12636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6" y="21176"/>
                    <a:pt x="2533" y="20753"/>
                    <a:pt x="3727" y="19271"/>
                  </a:cubicBezTo>
                  <a:cubicBezTo>
                    <a:pt x="4921" y="17788"/>
                    <a:pt x="6042" y="15247"/>
                    <a:pt x="7526" y="12918"/>
                  </a:cubicBezTo>
                  <a:cubicBezTo>
                    <a:pt x="9009" y="10588"/>
                    <a:pt x="10854" y="8471"/>
                    <a:pt x="12645" y="6776"/>
                  </a:cubicBezTo>
                  <a:cubicBezTo>
                    <a:pt x="14436" y="5082"/>
                    <a:pt x="16173" y="3812"/>
                    <a:pt x="17656" y="2753"/>
                  </a:cubicBezTo>
                  <a:cubicBezTo>
                    <a:pt x="19140" y="1694"/>
                    <a:pt x="2037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207500" y="1085850"/>
              <a:ext cx="3048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800"/>
                    <a:pt x="7200" y="18000"/>
                    <a:pt x="10200" y="16500"/>
                  </a:cubicBezTo>
                  <a:cubicBezTo>
                    <a:pt x="13200" y="15000"/>
                    <a:pt x="15600" y="13800"/>
                    <a:pt x="17400" y="11100"/>
                  </a:cubicBezTo>
                  <a:cubicBezTo>
                    <a:pt x="19200" y="8400"/>
                    <a:pt x="204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470935" y="1042410"/>
              <a:ext cx="82694" cy="11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19" fill="norm" stroke="1" extrusionOk="0">
                  <a:moveTo>
                    <a:pt x="4073" y="5503"/>
                  </a:moveTo>
                  <a:cubicBezTo>
                    <a:pt x="1913" y="4366"/>
                    <a:pt x="-247" y="3230"/>
                    <a:pt x="23" y="2282"/>
                  </a:cubicBezTo>
                  <a:cubicBezTo>
                    <a:pt x="293" y="1335"/>
                    <a:pt x="2993" y="577"/>
                    <a:pt x="5693" y="198"/>
                  </a:cubicBezTo>
                  <a:cubicBezTo>
                    <a:pt x="8393" y="-181"/>
                    <a:pt x="11093" y="-181"/>
                    <a:pt x="14333" y="1714"/>
                  </a:cubicBezTo>
                  <a:cubicBezTo>
                    <a:pt x="17573" y="3608"/>
                    <a:pt x="21353" y="7398"/>
                    <a:pt x="21083" y="10998"/>
                  </a:cubicBezTo>
                  <a:cubicBezTo>
                    <a:pt x="20813" y="14598"/>
                    <a:pt x="16493" y="18008"/>
                    <a:pt x="12173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766299" y="996949"/>
              <a:ext cx="171451" cy="19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046"/>
                  </a:moveTo>
                  <a:cubicBezTo>
                    <a:pt x="267" y="4547"/>
                    <a:pt x="533" y="7048"/>
                    <a:pt x="800" y="8981"/>
                  </a:cubicBezTo>
                  <a:cubicBezTo>
                    <a:pt x="1067" y="10914"/>
                    <a:pt x="1333" y="12278"/>
                    <a:pt x="1867" y="13756"/>
                  </a:cubicBezTo>
                  <a:cubicBezTo>
                    <a:pt x="2400" y="15234"/>
                    <a:pt x="3200" y="16825"/>
                    <a:pt x="4267" y="17394"/>
                  </a:cubicBezTo>
                  <a:cubicBezTo>
                    <a:pt x="5333" y="17962"/>
                    <a:pt x="6667" y="17507"/>
                    <a:pt x="7467" y="16712"/>
                  </a:cubicBezTo>
                  <a:cubicBezTo>
                    <a:pt x="8267" y="15916"/>
                    <a:pt x="8533" y="14779"/>
                    <a:pt x="8800" y="13642"/>
                  </a:cubicBezTo>
                  <a:cubicBezTo>
                    <a:pt x="9067" y="12505"/>
                    <a:pt x="9333" y="11368"/>
                    <a:pt x="9733" y="11368"/>
                  </a:cubicBezTo>
                  <a:cubicBezTo>
                    <a:pt x="10133" y="11368"/>
                    <a:pt x="10667" y="12505"/>
                    <a:pt x="11467" y="14324"/>
                  </a:cubicBezTo>
                  <a:cubicBezTo>
                    <a:pt x="12267" y="16143"/>
                    <a:pt x="13333" y="18644"/>
                    <a:pt x="14667" y="20008"/>
                  </a:cubicBezTo>
                  <a:cubicBezTo>
                    <a:pt x="16000" y="21373"/>
                    <a:pt x="17600" y="21600"/>
                    <a:pt x="18667" y="20918"/>
                  </a:cubicBezTo>
                  <a:cubicBezTo>
                    <a:pt x="19733" y="20236"/>
                    <a:pt x="20267" y="18644"/>
                    <a:pt x="20667" y="15006"/>
                  </a:cubicBezTo>
                  <a:cubicBezTo>
                    <a:pt x="21067" y="11368"/>
                    <a:pt x="21333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976576" y="1076982"/>
              <a:ext cx="100875" cy="9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27" fill="norm" stroke="1" extrusionOk="0">
                  <a:moveTo>
                    <a:pt x="13346" y="4682"/>
                  </a:moveTo>
                  <a:cubicBezTo>
                    <a:pt x="11996" y="2844"/>
                    <a:pt x="10646" y="1006"/>
                    <a:pt x="8846" y="316"/>
                  </a:cubicBezTo>
                  <a:cubicBezTo>
                    <a:pt x="7046" y="-373"/>
                    <a:pt x="4796" y="87"/>
                    <a:pt x="3221" y="1465"/>
                  </a:cubicBezTo>
                  <a:cubicBezTo>
                    <a:pt x="1646" y="2844"/>
                    <a:pt x="746" y="5142"/>
                    <a:pt x="296" y="7670"/>
                  </a:cubicBezTo>
                  <a:cubicBezTo>
                    <a:pt x="-154" y="10197"/>
                    <a:pt x="-154" y="12955"/>
                    <a:pt x="746" y="15023"/>
                  </a:cubicBezTo>
                  <a:cubicBezTo>
                    <a:pt x="1646" y="17091"/>
                    <a:pt x="3446" y="18470"/>
                    <a:pt x="5246" y="18470"/>
                  </a:cubicBezTo>
                  <a:cubicBezTo>
                    <a:pt x="7046" y="18470"/>
                    <a:pt x="8846" y="17091"/>
                    <a:pt x="11546" y="17321"/>
                  </a:cubicBezTo>
                  <a:cubicBezTo>
                    <a:pt x="14246" y="17550"/>
                    <a:pt x="17846" y="19389"/>
                    <a:pt x="21446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0112556" y="971550"/>
              <a:ext cx="1569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846"/>
                    <a:pt x="3818" y="3692"/>
                    <a:pt x="1118" y="7292"/>
                  </a:cubicBezTo>
                  <a:cubicBezTo>
                    <a:pt x="-1582" y="10892"/>
                    <a:pt x="1118" y="1624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156565" y="932321"/>
              <a:ext cx="91485" cy="26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18" fill="norm" stroke="1" extrusionOk="0">
                  <a:moveTo>
                    <a:pt x="14051" y="15398"/>
                  </a:moveTo>
                  <a:cubicBezTo>
                    <a:pt x="12579" y="14718"/>
                    <a:pt x="11106" y="14038"/>
                    <a:pt x="9142" y="13952"/>
                  </a:cubicBezTo>
                  <a:cubicBezTo>
                    <a:pt x="7179" y="13867"/>
                    <a:pt x="4724" y="14378"/>
                    <a:pt x="3006" y="15228"/>
                  </a:cubicBezTo>
                  <a:cubicBezTo>
                    <a:pt x="1288" y="16078"/>
                    <a:pt x="306" y="17269"/>
                    <a:pt x="60" y="18375"/>
                  </a:cubicBezTo>
                  <a:cubicBezTo>
                    <a:pt x="-185" y="19480"/>
                    <a:pt x="306" y="20501"/>
                    <a:pt x="1779" y="21011"/>
                  </a:cubicBezTo>
                  <a:cubicBezTo>
                    <a:pt x="3251" y="21521"/>
                    <a:pt x="5706" y="21521"/>
                    <a:pt x="7670" y="21181"/>
                  </a:cubicBezTo>
                  <a:cubicBezTo>
                    <a:pt x="9633" y="20841"/>
                    <a:pt x="11106" y="20160"/>
                    <a:pt x="13315" y="16844"/>
                  </a:cubicBezTo>
                  <a:cubicBezTo>
                    <a:pt x="15524" y="13527"/>
                    <a:pt x="18470" y="7575"/>
                    <a:pt x="19942" y="4173"/>
                  </a:cubicBezTo>
                  <a:cubicBezTo>
                    <a:pt x="21415" y="771"/>
                    <a:pt x="21415" y="-79"/>
                    <a:pt x="20924" y="6"/>
                  </a:cubicBezTo>
                  <a:cubicBezTo>
                    <a:pt x="20433" y="91"/>
                    <a:pt x="19451" y="1112"/>
                    <a:pt x="18470" y="3493"/>
                  </a:cubicBezTo>
                  <a:cubicBezTo>
                    <a:pt x="17488" y="5874"/>
                    <a:pt x="16506" y="9615"/>
                    <a:pt x="16506" y="11997"/>
                  </a:cubicBezTo>
                  <a:cubicBezTo>
                    <a:pt x="16506" y="14378"/>
                    <a:pt x="17488" y="15398"/>
                    <a:pt x="18470" y="16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280650" y="1035050"/>
              <a:ext cx="12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349955" y="1085799"/>
              <a:ext cx="62193" cy="14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054" fill="norm" stroke="1" extrusionOk="0">
                  <a:moveTo>
                    <a:pt x="12722" y="961"/>
                  </a:moveTo>
                  <a:cubicBezTo>
                    <a:pt x="9238" y="325"/>
                    <a:pt x="5754" y="-310"/>
                    <a:pt x="3315" y="166"/>
                  </a:cubicBezTo>
                  <a:cubicBezTo>
                    <a:pt x="877" y="643"/>
                    <a:pt x="-517" y="2231"/>
                    <a:pt x="180" y="3661"/>
                  </a:cubicBezTo>
                  <a:cubicBezTo>
                    <a:pt x="877" y="5090"/>
                    <a:pt x="3664" y="6361"/>
                    <a:pt x="7496" y="8266"/>
                  </a:cubicBezTo>
                  <a:cubicBezTo>
                    <a:pt x="11328" y="10172"/>
                    <a:pt x="16206" y="12714"/>
                    <a:pt x="18644" y="14778"/>
                  </a:cubicBezTo>
                  <a:cubicBezTo>
                    <a:pt x="21083" y="16843"/>
                    <a:pt x="21083" y="18431"/>
                    <a:pt x="18644" y="19543"/>
                  </a:cubicBezTo>
                  <a:cubicBezTo>
                    <a:pt x="16206" y="20655"/>
                    <a:pt x="11328" y="21290"/>
                    <a:pt x="7844" y="20972"/>
                  </a:cubicBezTo>
                  <a:cubicBezTo>
                    <a:pt x="4360" y="20655"/>
                    <a:pt x="2270" y="19384"/>
                    <a:pt x="180" y="18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615984" y="939800"/>
              <a:ext cx="70703" cy="28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504" fill="norm" stroke="1" extrusionOk="0">
                  <a:moveTo>
                    <a:pt x="18868" y="0"/>
                  </a:moveTo>
                  <a:cubicBezTo>
                    <a:pt x="13314" y="2080"/>
                    <a:pt x="7760" y="4160"/>
                    <a:pt x="4366" y="6720"/>
                  </a:cubicBezTo>
                  <a:cubicBezTo>
                    <a:pt x="971" y="9280"/>
                    <a:pt x="-263" y="12320"/>
                    <a:pt x="46" y="14640"/>
                  </a:cubicBezTo>
                  <a:cubicBezTo>
                    <a:pt x="354" y="16960"/>
                    <a:pt x="2206" y="18560"/>
                    <a:pt x="4366" y="19600"/>
                  </a:cubicBezTo>
                  <a:cubicBezTo>
                    <a:pt x="6526" y="20640"/>
                    <a:pt x="8994" y="21120"/>
                    <a:pt x="12080" y="21360"/>
                  </a:cubicBezTo>
                  <a:cubicBezTo>
                    <a:pt x="15166" y="21600"/>
                    <a:pt x="18868" y="21600"/>
                    <a:pt x="20103" y="20880"/>
                  </a:cubicBezTo>
                  <a:cubicBezTo>
                    <a:pt x="21337" y="20160"/>
                    <a:pt x="20103" y="18720"/>
                    <a:pt x="18868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0604499" y="1091688"/>
              <a:ext cx="252719" cy="14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24" fill="norm" stroke="1" extrusionOk="0">
                  <a:moveTo>
                    <a:pt x="0" y="5629"/>
                  </a:moveTo>
                  <a:cubicBezTo>
                    <a:pt x="3060" y="4703"/>
                    <a:pt x="6120" y="3777"/>
                    <a:pt x="8280" y="2697"/>
                  </a:cubicBezTo>
                  <a:cubicBezTo>
                    <a:pt x="10440" y="1617"/>
                    <a:pt x="11700" y="383"/>
                    <a:pt x="11880" y="75"/>
                  </a:cubicBezTo>
                  <a:cubicBezTo>
                    <a:pt x="12060" y="-234"/>
                    <a:pt x="11160" y="383"/>
                    <a:pt x="10170" y="2543"/>
                  </a:cubicBezTo>
                  <a:cubicBezTo>
                    <a:pt x="9180" y="4703"/>
                    <a:pt x="8100" y="8406"/>
                    <a:pt x="7650" y="11029"/>
                  </a:cubicBezTo>
                  <a:cubicBezTo>
                    <a:pt x="7200" y="13652"/>
                    <a:pt x="7380" y="15195"/>
                    <a:pt x="7920" y="15966"/>
                  </a:cubicBezTo>
                  <a:cubicBezTo>
                    <a:pt x="8460" y="16737"/>
                    <a:pt x="9360" y="16737"/>
                    <a:pt x="11160" y="15812"/>
                  </a:cubicBezTo>
                  <a:cubicBezTo>
                    <a:pt x="12960" y="14886"/>
                    <a:pt x="15660" y="13035"/>
                    <a:pt x="17280" y="11492"/>
                  </a:cubicBezTo>
                  <a:cubicBezTo>
                    <a:pt x="18900" y="9949"/>
                    <a:pt x="19440" y="8715"/>
                    <a:pt x="19800" y="7326"/>
                  </a:cubicBezTo>
                  <a:cubicBezTo>
                    <a:pt x="20160" y="5937"/>
                    <a:pt x="20340" y="4395"/>
                    <a:pt x="19980" y="3469"/>
                  </a:cubicBezTo>
                  <a:cubicBezTo>
                    <a:pt x="19620" y="2543"/>
                    <a:pt x="18720" y="2235"/>
                    <a:pt x="18360" y="2852"/>
                  </a:cubicBezTo>
                  <a:cubicBezTo>
                    <a:pt x="18000" y="3469"/>
                    <a:pt x="18180" y="5012"/>
                    <a:pt x="18810" y="7172"/>
                  </a:cubicBezTo>
                  <a:cubicBezTo>
                    <a:pt x="19440" y="9332"/>
                    <a:pt x="20520" y="12109"/>
                    <a:pt x="21060" y="14269"/>
                  </a:cubicBezTo>
                  <a:cubicBezTo>
                    <a:pt x="21600" y="16429"/>
                    <a:pt x="21600" y="17972"/>
                    <a:pt x="21240" y="19206"/>
                  </a:cubicBezTo>
                  <a:cubicBezTo>
                    <a:pt x="20880" y="20440"/>
                    <a:pt x="20160" y="21366"/>
                    <a:pt x="19710" y="20903"/>
                  </a:cubicBezTo>
                  <a:cubicBezTo>
                    <a:pt x="19260" y="20440"/>
                    <a:pt x="19080" y="18589"/>
                    <a:pt x="18900" y="16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0938660" y="927100"/>
              <a:ext cx="84940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32" fill="norm" stroke="1" extrusionOk="0">
                  <a:moveTo>
                    <a:pt x="5336" y="0"/>
                  </a:moveTo>
                  <a:cubicBezTo>
                    <a:pt x="5336" y="2043"/>
                    <a:pt x="5336" y="4086"/>
                    <a:pt x="4282" y="6932"/>
                  </a:cubicBezTo>
                  <a:cubicBezTo>
                    <a:pt x="3229" y="9778"/>
                    <a:pt x="1121" y="13427"/>
                    <a:pt x="331" y="15689"/>
                  </a:cubicBezTo>
                  <a:cubicBezTo>
                    <a:pt x="-459" y="17951"/>
                    <a:pt x="68" y="18827"/>
                    <a:pt x="2965" y="19703"/>
                  </a:cubicBezTo>
                  <a:cubicBezTo>
                    <a:pt x="5863" y="20578"/>
                    <a:pt x="11131" y="21454"/>
                    <a:pt x="14556" y="21527"/>
                  </a:cubicBezTo>
                  <a:cubicBezTo>
                    <a:pt x="17980" y="21600"/>
                    <a:pt x="19561" y="20870"/>
                    <a:pt x="20351" y="19995"/>
                  </a:cubicBezTo>
                  <a:cubicBezTo>
                    <a:pt x="21141" y="19119"/>
                    <a:pt x="21141" y="18097"/>
                    <a:pt x="21141" y="17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0966449" y="11112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9163050" y="1847849"/>
              <a:ext cx="330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4400"/>
                    <a:pt x="12185" y="7200"/>
                    <a:pt x="15785" y="3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9404350" y="1792816"/>
              <a:ext cx="150446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0" y="608"/>
                  </a:moveTo>
                  <a:cubicBezTo>
                    <a:pt x="5700" y="304"/>
                    <a:pt x="11400" y="0"/>
                    <a:pt x="15000" y="0"/>
                  </a:cubicBezTo>
                  <a:cubicBezTo>
                    <a:pt x="18600" y="0"/>
                    <a:pt x="20100" y="304"/>
                    <a:pt x="20850" y="1977"/>
                  </a:cubicBezTo>
                  <a:cubicBezTo>
                    <a:pt x="21600" y="3651"/>
                    <a:pt x="21600" y="6693"/>
                    <a:pt x="19800" y="10192"/>
                  </a:cubicBezTo>
                  <a:cubicBezTo>
                    <a:pt x="18000" y="13690"/>
                    <a:pt x="14400" y="17645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9782475" y="1747308"/>
              <a:ext cx="252698" cy="2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72" fill="norm" stroke="1" extrusionOk="0">
                  <a:moveTo>
                    <a:pt x="1834" y="1761"/>
                  </a:moveTo>
                  <a:cubicBezTo>
                    <a:pt x="5729" y="1149"/>
                    <a:pt x="9624" y="536"/>
                    <a:pt x="12545" y="229"/>
                  </a:cubicBezTo>
                  <a:cubicBezTo>
                    <a:pt x="15466" y="-77"/>
                    <a:pt x="17414" y="-77"/>
                    <a:pt x="18742" y="229"/>
                  </a:cubicBezTo>
                  <a:cubicBezTo>
                    <a:pt x="20070" y="536"/>
                    <a:pt x="20778" y="1149"/>
                    <a:pt x="21043" y="1838"/>
                  </a:cubicBezTo>
                  <a:cubicBezTo>
                    <a:pt x="21309" y="2527"/>
                    <a:pt x="21132" y="3293"/>
                    <a:pt x="18830" y="5285"/>
                  </a:cubicBezTo>
                  <a:cubicBezTo>
                    <a:pt x="16529" y="7276"/>
                    <a:pt x="12102" y="10493"/>
                    <a:pt x="8739" y="12868"/>
                  </a:cubicBezTo>
                  <a:cubicBezTo>
                    <a:pt x="5375" y="15242"/>
                    <a:pt x="3073" y="16774"/>
                    <a:pt x="1657" y="18076"/>
                  </a:cubicBezTo>
                  <a:cubicBezTo>
                    <a:pt x="240" y="19378"/>
                    <a:pt x="-291" y="20451"/>
                    <a:pt x="152" y="20987"/>
                  </a:cubicBezTo>
                  <a:cubicBezTo>
                    <a:pt x="594" y="21523"/>
                    <a:pt x="2011" y="21523"/>
                    <a:pt x="5286" y="20834"/>
                  </a:cubicBezTo>
                  <a:cubicBezTo>
                    <a:pt x="8561" y="20144"/>
                    <a:pt x="13696" y="18766"/>
                    <a:pt x="18830" y="17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0102850" y="1936749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0330319" y="1714499"/>
              <a:ext cx="342585" cy="3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6" fill="norm" stroke="1" extrusionOk="0">
                  <a:moveTo>
                    <a:pt x="5239" y="0"/>
                  </a:moveTo>
                  <a:cubicBezTo>
                    <a:pt x="4444" y="2090"/>
                    <a:pt x="3648" y="4181"/>
                    <a:pt x="3185" y="6828"/>
                  </a:cubicBezTo>
                  <a:cubicBezTo>
                    <a:pt x="2721" y="9476"/>
                    <a:pt x="2588" y="12681"/>
                    <a:pt x="2853" y="14981"/>
                  </a:cubicBezTo>
                  <a:cubicBezTo>
                    <a:pt x="3118" y="17280"/>
                    <a:pt x="3781" y="18674"/>
                    <a:pt x="4510" y="19440"/>
                  </a:cubicBezTo>
                  <a:cubicBezTo>
                    <a:pt x="5239" y="20206"/>
                    <a:pt x="6034" y="20346"/>
                    <a:pt x="6431" y="19997"/>
                  </a:cubicBezTo>
                  <a:cubicBezTo>
                    <a:pt x="6829" y="19649"/>
                    <a:pt x="6829" y="18813"/>
                    <a:pt x="5901" y="17837"/>
                  </a:cubicBezTo>
                  <a:cubicBezTo>
                    <a:pt x="4974" y="16862"/>
                    <a:pt x="3118" y="15747"/>
                    <a:pt x="1859" y="15050"/>
                  </a:cubicBezTo>
                  <a:cubicBezTo>
                    <a:pt x="601" y="14354"/>
                    <a:pt x="-62" y="14075"/>
                    <a:pt x="4" y="13796"/>
                  </a:cubicBezTo>
                  <a:cubicBezTo>
                    <a:pt x="71" y="13517"/>
                    <a:pt x="866" y="13239"/>
                    <a:pt x="2588" y="12890"/>
                  </a:cubicBezTo>
                  <a:cubicBezTo>
                    <a:pt x="4311" y="12542"/>
                    <a:pt x="6961" y="12124"/>
                    <a:pt x="8883" y="11706"/>
                  </a:cubicBezTo>
                  <a:cubicBezTo>
                    <a:pt x="10804" y="11288"/>
                    <a:pt x="11997" y="10870"/>
                    <a:pt x="12129" y="10800"/>
                  </a:cubicBezTo>
                  <a:cubicBezTo>
                    <a:pt x="12262" y="10730"/>
                    <a:pt x="11334" y="11009"/>
                    <a:pt x="10605" y="11427"/>
                  </a:cubicBezTo>
                  <a:cubicBezTo>
                    <a:pt x="9877" y="11845"/>
                    <a:pt x="9347" y="12403"/>
                    <a:pt x="8883" y="13030"/>
                  </a:cubicBezTo>
                  <a:cubicBezTo>
                    <a:pt x="8419" y="13657"/>
                    <a:pt x="8021" y="14354"/>
                    <a:pt x="7889" y="15050"/>
                  </a:cubicBezTo>
                  <a:cubicBezTo>
                    <a:pt x="7756" y="15747"/>
                    <a:pt x="7889" y="16444"/>
                    <a:pt x="8286" y="16862"/>
                  </a:cubicBezTo>
                  <a:cubicBezTo>
                    <a:pt x="8684" y="17280"/>
                    <a:pt x="9347" y="17419"/>
                    <a:pt x="10937" y="17071"/>
                  </a:cubicBezTo>
                  <a:cubicBezTo>
                    <a:pt x="12527" y="16723"/>
                    <a:pt x="15045" y="15886"/>
                    <a:pt x="16701" y="14911"/>
                  </a:cubicBezTo>
                  <a:cubicBezTo>
                    <a:pt x="18358" y="13935"/>
                    <a:pt x="19153" y="12821"/>
                    <a:pt x="19418" y="11915"/>
                  </a:cubicBezTo>
                  <a:cubicBezTo>
                    <a:pt x="19683" y="11009"/>
                    <a:pt x="19418" y="10312"/>
                    <a:pt x="18888" y="10034"/>
                  </a:cubicBezTo>
                  <a:cubicBezTo>
                    <a:pt x="18358" y="9755"/>
                    <a:pt x="17563" y="9894"/>
                    <a:pt x="17032" y="10312"/>
                  </a:cubicBezTo>
                  <a:cubicBezTo>
                    <a:pt x="16502" y="10730"/>
                    <a:pt x="16237" y="11427"/>
                    <a:pt x="16701" y="12472"/>
                  </a:cubicBezTo>
                  <a:cubicBezTo>
                    <a:pt x="17165" y="13517"/>
                    <a:pt x="18358" y="14911"/>
                    <a:pt x="19285" y="16095"/>
                  </a:cubicBezTo>
                  <a:cubicBezTo>
                    <a:pt x="20213" y="17280"/>
                    <a:pt x="20875" y="18255"/>
                    <a:pt x="21207" y="19092"/>
                  </a:cubicBezTo>
                  <a:cubicBezTo>
                    <a:pt x="21538" y="19928"/>
                    <a:pt x="21538" y="20625"/>
                    <a:pt x="21140" y="21043"/>
                  </a:cubicBezTo>
                  <a:cubicBezTo>
                    <a:pt x="20743" y="21461"/>
                    <a:pt x="19948" y="21600"/>
                    <a:pt x="19484" y="21321"/>
                  </a:cubicBezTo>
                  <a:cubicBezTo>
                    <a:pt x="19020" y="21043"/>
                    <a:pt x="18888" y="20346"/>
                    <a:pt x="18954" y="19231"/>
                  </a:cubicBezTo>
                  <a:cubicBezTo>
                    <a:pt x="19020" y="18116"/>
                    <a:pt x="19285" y="16583"/>
                    <a:pt x="19550" y="15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0740760" y="1689099"/>
              <a:ext cx="73874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600" fill="norm" stroke="1" extrusionOk="0">
                  <a:moveTo>
                    <a:pt x="9705" y="0"/>
                  </a:moveTo>
                  <a:cubicBezTo>
                    <a:pt x="7370" y="3121"/>
                    <a:pt x="5035" y="6243"/>
                    <a:pt x="3284" y="9302"/>
                  </a:cubicBezTo>
                  <a:cubicBezTo>
                    <a:pt x="1532" y="12361"/>
                    <a:pt x="365" y="15357"/>
                    <a:pt x="73" y="17230"/>
                  </a:cubicBezTo>
                  <a:cubicBezTo>
                    <a:pt x="-219" y="19103"/>
                    <a:pt x="365" y="19852"/>
                    <a:pt x="1824" y="20476"/>
                  </a:cubicBezTo>
                  <a:cubicBezTo>
                    <a:pt x="3284" y="21101"/>
                    <a:pt x="5619" y="21600"/>
                    <a:pt x="9413" y="21600"/>
                  </a:cubicBezTo>
                  <a:cubicBezTo>
                    <a:pt x="13208" y="21600"/>
                    <a:pt x="18462" y="21101"/>
                    <a:pt x="19922" y="19852"/>
                  </a:cubicBezTo>
                  <a:cubicBezTo>
                    <a:pt x="21381" y="18603"/>
                    <a:pt x="19046" y="16606"/>
                    <a:pt x="16711" y="14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0690171" y="1873250"/>
              <a:ext cx="17468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3519" y="21600"/>
                  </a:moveTo>
                  <a:cubicBezTo>
                    <a:pt x="1698" y="20160"/>
                    <a:pt x="-124" y="18720"/>
                    <a:pt x="6" y="15840"/>
                  </a:cubicBezTo>
                  <a:cubicBezTo>
                    <a:pt x="136" y="12960"/>
                    <a:pt x="2218" y="8640"/>
                    <a:pt x="6122" y="5760"/>
                  </a:cubicBezTo>
                  <a:cubicBezTo>
                    <a:pt x="10025" y="2880"/>
                    <a:pt x="15751" y="144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086850" y="2641600"/>
              <a:ext cx="304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8000"/>
                    <a:pt x="9300" y="14400"/>
                    <a:pt x="12900" y="10800"/>
                  </a:cubicBezTo>
                  <a:cubicBezTo>
                    <a:pt x="16500" y="7200"/>
                    <a:pt x="190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321799" y="2565400"/>
              <a:ext cx="13915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0" y="0"/>
                  </a:moveTo>
                  <a:cubicBezTo>
                    <a:pt x="5481" y="2215"/>
                    <a:pt x="10961" y="4431"/>
                    <a:pt x="14669" y="5954"/>
                  </a:cubicBezTo>
                  <a:cubicBezTo>
                    <a:pt x="18376" y="7477"/>
                    <a:pt x="20310" y="8308"/>
                    <a:pt x="20955" y="10246"/>
                  </a:cubicBezTo>
                  <a:cubicBezTo>
                    <a:pt x="21600" y="12185"/>
                    <a:pt x="20955" y="15231"/>
                    <a:pt x="18860" y="17308"/>
                  </a:cubicBezTo>
                  <a:cubicBezTo>
                    <a:pt x="16764" y="19385"/>
                    <a:pt x="13218" y="20492"/>
                    <a:pt x="9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867900" y="2540000"/>
              <a:ext cx="317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966"/>
                    <a:pt x="5760" y="11931"/>
                    <a:pt x="9360" y="15531"/>
                  </a:cubicBezTo>
                  <a:cubicBezTo>
                    <a:pt x="12960" y="19131"/>
                    <a:pt x="1728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741842" y="2527300"/>
              <a:ext cx="272108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930" y="21600"/>
                  </a:moveTo>
                  <a:cubicBezTo>
                    <a:pt x="427" y="18720"/>
                    <a:pt x="-75" y="15840"/>
                    <a:pt x="9" y="13320"/>
                  </a:cubicBezTo>
                  <a:cubicBezTo>
                    <a:pt x="92" y="10800"/>
                    <a:pt x="762" y="8640"/>
                    <a:pt x="3692" y="6480"/>
                  </a:cubicBezTo>
                  <a:cubicBezTo>
                    <a:pt x="6623" y="4320"/>
                    <a:pt x="11813" y="2160"/>
                    <a:pt x="15162" y="1080"/>
                  </a:cubicBezTo>
                  <a:cubicBezTo>
                    <a:pt x="18511" y="0"/>
                    <a:pt x="20018" y="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0013949" y="26416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800"/>
                    <a:pt x="11270" y="12000"/>
                    <a:pt x="14870" y="8400"/>
                  </a:cubicBezTo>
                  <a:cubicBezTo>
                    <a:pt x="18470" y="4800"/>
                    <a:pt x="200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0256804" y="2476500"/>
              <a:ext cx="4289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14674" y="0"/>
                  </a:moveTo>
                  <a:cubicBezTo>
                    <a:pt x="9531" y="4688"/>
                    <a:pt x="4388" y="9377"/>
                    <a:pt x="1816" y="12558"/>
                  </a:cubicBezTo>
                  <a:cubicBezTo>
                    <a:pt x="-755" y="15740"/>
                    <a:pt x="-755" y="17414"/>
                    <a:pt x="2845" y="18670"/>
                  </a:cubicBezTo>
                  <a:cubicBezTo>
                    <a:pt x="6445" y="19926"/>
                    <a:pt x="13645" y="20763"/>
                    <a:pt x="208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0242549" y="2603537"/>
              <a:ext cx="289985" cy="14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7296"/>
                  </a:moveTo>
                  <a:cubicBezTo>
                    <a:pt x="2996" y="6991"/>
                    <a:pt x="5991" y="6687"/>
                    <a:pt x="7883" y="6079"/>
                  </a:cubicBezTo>
                  <a:cubicBezTo>
                    <a:pt x="9775" y="5470"/>
                    <a:pt x="10564" y="4558"/>
                    <a:pt x="11194" y="3341"/>
                  </a:cubicBezTo>
                  <a:cubicBezTo>
                    <a:pt x="11825" y="2124"/>
                    <a:pt x="12298" y="603"/>
                    <a:pt x="12140" y="146"/>
                  </a:cubicBezTo>
                  <a:cubicBezTo>
                    <a:pt x="11982" y="-310"/>
                    <a:pt x="11194" y="298"/>
                    <a:pt x="10406" y="1972"/>
                  </a:cubicBezTo>
                  <a:cubicBezTo>
                    <a:pt x="9618" y="3645"/>
                    <a:pt x="8829" y="6383"/>
                    <a:pt x="8435" y="8665"/>
                  </a:cubicBezTo>
                  <a:cubicBezTo>
                    <a:pt x="8041" y="10946"/>
                    <a:pt x="8041" y="12772"/>
                    <a:pt x="8356" y="14141"/>
                  </a:cubicBezTo>
                  <a:cubicBezTo>
                    <a:pt x="8672" y="15510"/>
                    <a:pt x="9302" y="16422"/>
                    <a:pt x="10642" y="16575"/>
                  </a:cubicBezTo>
                  <a:cubicBezTo>
                    <a:pt x="11982" y="16727"/>
                    <a:pt x="14032" y="16118"/>
                    <a:pt x="15372" y="15205"/>
                  </a:cubicBezTo>
                  <a:cubicBezTo>
                    <a:pt x="16712" y="14293"/>
                    <a:pt x="17343" y="13076"/>
                    <a:pt x="17895" y="11555"/>
                  </a:cubicBezTo>
                  <a:cubicBezTo>
                    <a:pt x="18447" y="10034"/>
                    <a:pt x="18920" y="8208"/>
                    <a:pt x="19156" y="6535"/>
                  </a:cubicBezTo>
                  <a:cubicBezTo>
                    <a:pt x="19393" y="4862"/>
                    <a:pt x="19393" y="3341"/>
                    <a:pt x="18999" y="2124"/>
                  </a:cubicBezTo>
                  <a:cubicBezTo>
                    <a:pt x="18604" y="907"/>
                    <a:pt x="17816" y="-6"/>
                    <a:pt x="17580" y="298"/>
                  </a:cubicBezTo>
                  <a:cubicBezTo>
                    <a:pt x="17343" y="603"/>
                    <a:pt x="17658" y="2124"/>
                    <a:pt x="18368" y="4253"/>
                  </a:cubicBezTo>
                  <a:cubicBezTo>
                    <a:pt x="19077" y="6383"/>
                    <a:pt x="20181" y="9121"/>
                    <a:pt x="20812" y="11251"/>
                  </a:cubicBezTo>
                  <a:cubicBezTo>
                    <a:pt x="21442" y="13380"/>
                    <a:pt x="21600" y="14901"/>
                    <a:pt x="21600" y="16727"/>
                  </a:cubicBezTo>
                  <a:cubicBezTo>
                    <a:pt x="21600" y="18552"/>
                    <a:pt x="21442" y="20682"/>
                    <a:pt x="21127" y="20986"/>
                  </a:cubicBezTo>
                  <a:cubicBezTo>
                    <a:pt x="20812" y="21290"/>
                    <a:pt x="20339" y="19769"/>
                    <a:pt x="19866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0592742" y="2470150"/>
              <a:ext cx="73936" cy="26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28" fill="norm" stroke="1" extrusionOk="0">
                  <a:moveTo>
                    <a:pt x="3333" y="0"/>
                  </a:moveTo>
                  <a:cubicBezTo>
                    <a:pt x="1533" y="4762"/>
                    <a:pt x="-267" y="9524"/>
                    <a:pt x="33" y="12926"/>
                  </a:cubicBezTo>
                  <a:cubicBezTo>
                    <a:pt x="333" y="16328"/>
                    <a:pt x="2733" y="18369"/>
                    <a:pt x="5133" y="19644"/>
                  </a:cubicBezTo>
                  <a:cubicBezTo>
                    <a:pt x="7533" y="20920"/>
                    <a:pt x="9933" y="21430"/>
                    <a:pt x="12633" y="21515"/>
                  </a:cubicBezTo>
                  <a:cubicBezTo>
                    <a:pt x="15333" y="21600"/>
                    <a:pt x="18333" y="21260"/>
                    <a:pt x="19833" y="20665"/>
                  </a:cubicBezTo>
                  <a:cubicBezTo>
                    <a:pt x="21333" y="20069"/>
                    <a:pt x="21333" y="19219"/>
                    <a:pt x="19833" y="18198"/>
                  </a:cubicBezTo>
                  <a:cubicBezTo>
                    <a:pt x="18333" y="17178"/>
                    <a:pt x="15333" y="15987"/>
                    <a:pt x="12333" y="14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0570633" y="2619556"/>
              <a:ext cx="154518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959" y="11918"/>
                  </a:moveTo>
                  <a:cubicBezTo>
                    <a:pt x="1479" y="9218"/>
                    <a:pt x="0" y="6518"/>
                    <a:pt x="0" y="3818"/>
                  </a:cubicBezTo>
                  <a:cubicBezTo>
                    <a:pt x="0" y="1118"/>
                    <a:pt x="1479" y="-1582"/>
                    <a:pt x="5326" y="1118"/>
                  </a:cubicBezTo>
                  <a:cubicBezTo>
                    <a:pt x="9173" y="3818"/>
                    <a:pt x="1538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9270999" y="2954866"/>
              <a:ext cx="1054101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1" y="19440"/>
                    <a:pt x="3123" y="17280"/>
                    <a:pt x="4663" y="14040"/>
                  </a:cubicBezTo>
                  <a:cubicBezTo>
                    <a:pt x="6202" y="10800"/>
                    <a:pt x="7720" y="6480"/>
                    <a:pt x="9434" y="3780"/>
                  </a:cubicBezTo>
                  <a:cubicBezTo>
                    <a:pt x="11147" y="1080"/>
                    <a:pt x="13055" y="0"/>
                    <a:pt x="14855" y="0"/>
                  </a:cubicBezTo>
                  <a:cubicBezTo>
                    <a:pt x="16655" y="0"/>
                    <a:pt x="18347" y="1080"/>
                    <a:pt x="19453" y="1620"/>
                  </a:cubicBezTo>
                  <a:cubicBezTo>
                    <a:pt x="20559" y="2160"/>
                    <a:pt x="21080" y="216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8922544" y="3244593"/>
              <a:ext cx="227013" cy="40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04" fill="norm" stroke="1" extrusionOk="0">
                  <a:moveTo>
                    <a:pt x="11325" y="14188"/>
                  </a:moveTo>
                  <a:cubicBezTo>
                    <a:pt x="11125" y="13513"/>
                    <a:pt x="10925" y="12838"/>
                    <a:pt x="10325" y="12501"/>
                  </a:cubicBezTo>
                  <a:cubicBezTo>
                    <a:pt x="9725" y="12163"/>
                    <a:pt x="8725" y="12163"/>
                    <a:pt x="7125" y="12951"/>
                  </a:cubicBezTo>
                  <a:cubicBezTo>
                    <a:pt x="5525" y="13739"/>
                    <a:pt x="3325" y="15314"/>
                    <a:pt x="2025" y="16439"/>
                  </a:cubicBezTo>
                  <a:cubicBezTo>
                    <a:pt x="725" y="17563"/>
                    <a:pt x="325" y="18238"/>
                    <a:pt x="125" y="18970"/>
                  </a:cubicBezTo>
                  <a:cubicBezTo>
                    <a:pt x="-75" y="19701"/>
                    <a:pt x="-75" y="20489"/>
                    <a:pt x="425" y="20938"/>
                  </a:cubicBezTo>
                  <a:cubicBezTo>
                    <a:pt x="925" y="21389"/>
                    <a:pt x="1925" y="21501"/>
                    <a:pt x="3425" y="20826"/>
                  </a:cubicBezTo>
                  <a:cubicBezTo>
                    <a:pt x="4925" y="20151"/>
                    <a:pt x="6925" y="18689"/>
                    <a:pt x="8225" y="16270"/>
                  </a:cubicBezTo>
                  <a:cubicBezTo>
                    <a:pt x="9525" y="13851"/>
                    <a:pt x="10125" y="10476"/>
                    <a:pt x="10425" y="7888"/>
                  </a:cubicBezTo>
                  <a:cubicBezTo>
                    <a:pt x="10725" y="5301"/>
                    <a:pt x="10725" y="3501"/>
                    <a:pt x="10725" y="2207"/>
                  </a:cubicBezTo>
                  <a:cubicBezTo>
                    <a:pt x="10725" y="913"/>
                    <a:pt x="10725" y="126"/>
                    <a:pt x="10825" y="13"/>
                  </a:cubicBezTo>
                  <a:cubicBezTo>
                    <a:pt x="10925" y="-99"/>
                    <a:pt x="11125" y="463"/>
                    <a:pt x="11325" y="2545"/>
                  </a:cubicBezTo>
                  <a:cubicBezTo>
                    <a:pt x="11525" y="4626"/>
                    <a:pt x="11725" y="8226"/>
                    <a:pt x="11925" y="10870"/>
                  </a:cubicBezTo>
                  <a:cubicBezTo>
                    <a:pt x="12125" y="13513"/>
                    <a:pt x="12325" y="15201"/>
                    <a:pt x="12725" y="16270"/>
                  </a:cubicBezTo>
                  <a:cubicBezTo>
                    <a:pt x="13125" y="17339"/>
                    <a:pt x="13725" y="17789"/>
                    <a:pt x="14225" y="17732"/>
                  </a:cubicBezTo>
                  <a:cubicBezTo>
                    <a:pt x="14725" y="17676"/>
                    <a:pt x="15125" y="17114"/>
                    <a:pt x="15625" y="16607"/>
                  </a:cubicBezTo>
                  <a:cubicBezTo>
                    <a:pt x="16125" y="16101"/>
                    <a:pt x="16725" y="15651"/>
                    <a:pt x="17425" y="15201"/>
                  </a:cubicBezTo>
                  <a:cubicBezTo>
                    <a:pt x="18125" y="14751"/>
                    <a:pt x="18925" y="14301"/>
                    <a:pt x="19625" y="14526"/>
                  </a:cubicBezTo>
                  <a:cubicBezTo>
                    <a:pt x="20325" y="14751"/>
                    <a:pt x="20925" y="15651"/>
                    <a:pt x="21225" y="15764"/>
                  </a:cubicBezTo>
                  <a:cubicBezTo>
                    <a:pt x="21525" y="15876"/>
                    <a:pt x="21525" y="15201"/>
                    <a:pt x="21225" y="13907"/>
                  </a:cubicBezTo>
                  <a:cubicBezTo>
                    <a:pt x="20925" y="12614"/>
                    <a:pt x="20325" y="10701"/>
                    <a:pt x="19725" y="8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9213305" y="3371841"/>
              <a:ext cx="44996" cy="19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3" h="21066" fill="norm" stroke="1" extrusionOk="0">
                  <a:moveTo>
                    <a:pt x="19964" y="4051"/>
                  </a:moveTo>
                  <a:cubicBezTo>
                    <a:pt x="19025" y="2926"/>
                    <a:pt x="18086" y="1801"/>
                    <a:pt x="15268" y="1013"/>
                  </a:cubicBezTo>
                  <a:cubicBezTo>
                    <a:pt x="12451" y="226"/>
                    <a:pt x="7755" y="-224"/>
                    <a:pt x="4468" y="113"/>
                  </a:cubicBezTo>
                  <a:cubicBezTo>
                    <a:pt x="1181" y="451"/>
                    <a:pt x="-697" y="1576"/>
                    <a:pt x="242" y="3488"/>
                  </a:cubicBezTo>
                  <a:cubicBezTo>
                    <a:pt x="1181" y="5401"/>
                    <a:pt x="4938" y="8101"/>
                    <a:pt x="8225" y="10126"/>
                  </a:cubicBezTo>
                  <a:cubicBezTo>
                    <a:pt x="11512" y="12151"/>
                    <a:pt x="14329" y="13501"/>
                    <a:pt x="16677" y="15301"/>
                  </a:cubicBezTo>
                  <a:cubicBezTo>
                    <a:pt x="19025" y="17101"/>
                    <a:pt x="20903" y="19351"/>
                    <a:pt x="19025" y="20364"/>
                  </a:cubicBezTo>
                  <a:cubicBezTo>
                    <a:pt x="17146" y="21376"/>
                    <a:pt x="11512" y="21151"/>
                    <a:pt x="7286" y="20589"/>
                  </a:cubicBezTo>
                  <a:cubicBezTo>
                    <a:pt x="3060" y="20026"/>
                    <a:pt x="242" y="19126"/>
                    <a:pt x="242" y="16989"/>
                  </a:cubicBezTo>
                  <a:cubicBezTo>
                    <a:pt x="242" y="14851"/>
                    <a:pt x="3060" y="11476"/>
                    <a:pt x="5877" y="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9328114" y="3257292"/>
              <a:ext cx="222286" cy="28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32" fill="norm" stroke="1" extrusionOk="0">
                  <a:moveTo>
                    <a:pt x="6117" y="2401"/>
                  </a:moveTo>
                  <a:cubicBezTo>
                    <a:pt x="5913" y="1289"/>
                    <a:pt x="5709" y="178"/>
                    <a:pt x="5404" y="19"/>
                  </a:cubicBezTo>
                  <a:cubicBezTo>
                    <a:pt x="5098" y="-140"/>
                    <a:pt x="4691" y="654"/>
                    <a:pt x="4487" y="3434"/>
                  </a:cubicBezTo>
                  <a:cubicBezTo>
                    <a:pt x="4283" y="6213"/>
                    <a:pt x="4283" y="10978"/>
                    <a:pt x="4589" y="14154"/>
                  </a:cubicBezTo>
                  <a:cubicBezTo>
                    <a:pt x="4894" y="17331"/>
                    <a:pt x="5506" y="18919"/>
                    <a:pt x="6219" y="19951"/>
                  </a:cubicBezTo>
                  <a:cubicBezTo>
                    <a:pt x="6932" y="20984"/>
                    <a:pt x="7747" y="21460"/>
                    <a:pt x="8053" y="21301"/>
                  </a:cubicBezTo>
                  <a:cubicBezTo>
                    <a:pt x="8358" y="21142"/>
                    <a:pt x="8155" y="20348"/>
                    <a:pt x="7136" y="19157"/>
                  </a:cubicBezTo>
                  <a:cubicBezTo>
                    <a:pt x="6117" y="17966"/>
                    <a:pt x="4283" y="16378"/>
                    <a:pt x="3060" y="15266"/>
                  </a:cubicBezTo>
                  <a:cubicBezTo>
                    <a:pt x="1838" y="14154"/>
                    <a:pt x="1226" y="13519"/>
                    <a:pt x="717" y="12725"/>
                  </a:cubicBezTo>
                  <a:cubicBezTo>
                    <a:pt x="208" y="11931"/>
                    <a:pt x="-200" y="10978"/>
                    <a:pt x="106" y="10422"/>
                  </a:cubicBezTo>
                  <a:cubicBezTo>
                    <a:pt x="411" y="9866"/>
                    <a:pt x="1430" y="9707"/>
                    <a:pt x="3162" y="10342"/>
                  </a:cubicBezTo>
                  <a:cubicBezTo>
                    <a:pt x="4894" y="10978"/>
                    <a:pt x="7340" y="12407"/>
                    <a:pt x="8970" y="13519"/>
                  </a:cubicBezTo>
                  <a:cubicBezTo>
                    <a:pt x="10600" y="14631"/>
                    <a:pt x="11415" y="15425"/>
                    <a:pt x="11925" y="16378"/>
                  </a:cubicBezTo>
                  <a:cubicBezTo>
                    <a:pt x="12434" y="17331"/>
                    <a:pt x="12638" y="18442"/>
                    <a:pt x="12434" y="19316"/>
                  </a:cubicBezTo>
                  <a:cubicBezTo>
                    <a:pt x="12230" y="20189"/>
                    <a:pt x="11619" y="20825"/>
                    <a:pt x="10906" y="20825"/>
                  </a:cubicBezTo>
                  <a:cubicBezTo>
                    <a:pt x="10192" y="20825"/>
                    <a:pt x="9377" y="20189"/>
                    <a:pt x="9275" y="18998"/>
                  </a:cubicBezTo>
                  <a:cubicBezTo>
                    <a:pt x="9174" y="17807"/>
                    <a:pt x="9785" y="16060"/>
                    <a:pt x="10498" y="14948"/>
                  </a:cubicBezTo>
                  <a:cubicBezTo>
                    <a:pt x="11211" y="13836"/>
                    <a:pt x="12026" y="13360"/>
                    <a:pt x="13351" y="12884"/>
                  </a:cubicBezTo>
                  <a:cubicBezTo>
                    <a:pt x="14675" y="12407"/>
                    <a:pt x="16509" y="11931"/>
                    <a:pt x="17528" y="12089"/>
                  </a:cubicBezTo>
                  <a:cubicBezTo>
                    <a:pt x="18547" y="12248"/>
                    <a:pt x="18751" y="13042"/>
                    <a:pt x="18853" y="13916"/>
                  </a:cubicBezTo>
                  <a:cubicBezTo>
                    <a:pt x="18955" y="14789"/>
                    <a:pt x="18955" y="15742"/>
                    <a:pt x="19057" y="16854"/>
                  </a:cubicBezTo>
                  <a:cubicBezTo>
                    <a:pt x="19158" y="17966"/>
                    <a:pt x="19362" y="19236"/>
                    <a:pt x="19566" y="19316"/>
                  </a:cubicBezTo>
                  <a:cubicBezTo>
                    <a:pt x="19770" y="19395"/>
                    <a:pt x="19974" y="18284"/>
                    <a:pt x="20075" y="15742"/>
                  </a:cubicBezTo>
                  <a:cubicBezTo>
                    <a:pt x="20177" y="13201"/>
                    <a:pt x="20177" y="9231"/>
                    <a:pt x="20381" y="6848"/>
                  </a:cubicBezTo>
                  <a:cubicBezTo>
                    <a:pt x="20585" y="4466"/>
                    <a:pt x="20992" y="3672"/>
                    <a:pt x="21400" y="2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9594850" y="3209839"/>
              <a:ext cx="469900" cy="31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92" y="3653"/>
                  </a:moveTo>
                  <a:cubicBezTo>
                    <a:pt x="292" y="2795"/>
                    <a:pt x="292" y="1937"/>
                    <a:pt x="389" y="2223"/>
                  </a:cubicBezTo>
                  <a:cubicBezTo>
                    <a:pt x="486" y="2509"/>
                    <a:pt x="681" y="3939"/>
                    <a:pt x="827" y="6586"/>
                  </a:cubicBezTo>
                  <a:cubicBezTo>
                    <a:pt x="973" y="9232"/>
                    <a:pt x="1070" y="13094"/>
                    <a:pt x="1070" y="15383"/>
                  </a:cubicBezTo>
                  <a:cubicBezTo>
                    <a:pt x="1070" y="17672"/>
                    <a:pt x="973" y="18387"/>
                    <a:pt x="876" y="19102"/>
                  </a:cubicBezTo>
                  <a:cubicBezTo>
                    <a:pt x="778" y="19817"/>
                    <a:pt x="681" y="20533"/>
                    <a:pt x="681" y="20533"/>
                  </a:cubicBezTo>
                  <a:cubicBezTo>
                    <a:pt x="681" y="20533"/>
                    <a:pt x="778" y="19817"/>
                    <a:pt x="924" y="19102"/>
                  </a:cubicBezTo>
                  <a:cubicBezTo>
                    <a:pt x="1070" y="18387"/>
                    <a:pt x="1265" y="17672"/>
                    <a:pt x="1557" y="17100"/>
                  </a:cubicBezTo>
                  <a:cubicBezTo>
                    <a:pt x="1849" y="16527"/>
                    <a:pt x="2238" y="16098"/>
                    <a:pt x="2724" y="15884"/>
                  </a:cubicBezTo>
                  <a:cubicBezTo>
                    <a:pt x="3211" y="15669"/>
                    <a:pt x="3795" y="15669"/>
                    <a:pt x="4135" y="16027"/>
                  </a:cubicBezTo>
                  <a:cubicBezTo>
                    <a:pt x="4476" y="16384"/>
                    <a:pt x="4573" y="17100"/>
                    <a:pt x="4476" y="17815"/>
                  </a:cubicBezTo>
                  <a:cubicBezTo>
                    <a:pt x="4378" y="18530"/>
                    <a:pt x="4086" y="19245"/>
                    <a:pt x="3405" y="19889"/>
                  </a:cubicBezTo>
                  <a:cubicBezTo>
                    <a:pt x="2724" y="20533"/>
                    <a:pt x="1654" y="21105"/>
                    <a:pt x="973" y="21105"/>
                  </a:cubicBezTo>
                  <a:cubicBezTo>
                    <a:pt x="292" y="21105"/>
                    <a:pt x="0" y="20533"/>
                    <a:pt x="0" y="19889"/>
                  </a:cubicBezTo>
                  <a:cubicBezTo>
                    <a:pt x="0" y="19245"/>
                    <a:pt x="292" y="18530"/>
                    <a:pt x="1022" y="17600"/>
                  </a:cubicBezTo>
                  <a:cubicBezTo>
                    <a:pt x="1751" y="16670"/>
                    <a:pt x="2919" y="15526"/>
                    <a:pt x="3746" y="14739"/>
                  </a:cubicBezTo>
                  <a:cubicBezTo>
                    <a:pt x="4573" y="13953"/>
                    <a:pt x="5059" y="13523"/>
                    <a:pt x="5400" y="13666"/>
                  </a:cubicBezTo>
                  <a:cubicBezTo>
                    <a:pt x="5741" y="13809"/>
                    <a:pt x="5935" y="14525"/>
                    <a:pt x="6032" y="15526"/>
                  </a:cubicBezTo>
                  <a:cubicBezTo>
                    <a:pt x="6130" y="16527"/>
                    <a:pt x="6130" y="17815"/>
                    <a:pt x="6178" y="18816"/>
                  </a:cubicBezTo>
                  <a:cubicBezTo>
                    <a:pt x="6227" y="19817"/>
                    <a:pt x="6324" y="20533"/>
                    <a:pt x="6616" y="20962"/>
                  </a:cubicBezTo>
                  <a:cubicBezTo>
                    <a:pt x="6908" y="21391"/>
                    <a:pt x="7395" y="21534"/>
                    <a:pt x="7784" y="21319"/>
                  </a:cubicBezTo>
                  <a:cubicBezTo>
                    <a:pt x="8173" y="21105"/>
                    <a:pt x="8465" y="20533"/>
                    <a:pt x="8757" y="19889"/>
                  </a:cubicBezTo>
                  <a:cubicBezTo>
                    <a:pt x="9049" y="19245"/>
                    <a:pt x="9341" y="18530"/>
                    <a:pt x="9632" y="17886"/>
                  </a:cubicBezTo>
                  <a:cubicBezTo>
                    <a:pt x="9924" y="17243"/>
                    <a:pt x="10216" y="16670"/>
                    <a:pt x="10362" y="16957"/>
                  </a:cubicBezTo>
                  <a:cubicBezTo>
                    <a:pt x="10508" y="17243"/>
                    <a:pt x="10508" y="18387"/>
                    <a:pt x="10751" y="19102"/>
                  </a:cubicBezTo>
                  <a:cubicBezTo>
                    <a:pt x="10995" y="19817"/>
                    <a:pt x="11481" y="20104"/>
                    <a:pt x="11919" y="20032"/>
                  </a:cubicBezTo>
                  <a:cubicBezTo>
                    <a:pt x="12357" y="19960"/>
                    <a:pt x="12746" y="19531"/>
                    <a:pt x="13476" y="17886"/>
                  </a:cubicBezTo>
                  <a:cubicBezTo>
                    <a:pt x="14205" y="16241"/>
                    <a:pt x="15276" y="13380"/>
                    <a:pt x="16151" y="10448"/>
                  </a:cubicBezTo>
                  <a:cubicBezTo>
                    <a:pt x="17027" y="7515"/>
                    <a:pt x="17708" y="4511"/>
                    <a:pt x="18049" y="2652"/>
                  </a:cubicBezTo>
                  <a:cubicBezTo>
                    <a:pt x="18389" y="792"/>
                    <a:pt x="18389" y="77"/>
                    <a:pt x="18195" y="6"/>
                  </a:cubicBezTo>
                  <a:cubicBezTo>
                    <a:pt x="18000" y="-66"/>
                    <a:pt x="17611" y="506"/>
                    <a:pt x="16978" y="3009"/>
                  </a:cubicBezTo>
                  <a:cubicBezTo>
                    <a:pt x="16346" y="5513"/>
                    <a:pt x="15470" y="9947"/>
                    <a:pt x="15032" y="12737"/>
                  </a:cubicBezTo>
                  <a:cubicBezTo>
                    <a:pt x="14595" y="15526"/>
                    <a:pt x="14595" y="16670"/>
                    <a:pt x="14741" y="17529"/>
                  </a:cubicBezTo>
                  <a:cubicBezTo>
                    <a:pt x="14886" y="18387"/>
                    <a:pt x="15178" y="18959"/>
                    <a:pt x="15568" y="19388"/>
                  </a:cubicBezTo>
                  <a:cubicBezTo>
                    <a:pt x="15957" y="19817"/>
                    <a:pt x="16443" y="20104"/>
                    <a:pt x="16881" y="19817"/>
                  </a:cubicBezTo>
                  <a:cubicBezTo>
                    <a:pt x="17319" y="19531"/>
                    <a:pt x="17708" y="18673"/>
                    <a:pt x="17903" y="17886"/>
                  </a:cubicBezTo>
                  <a:cubicBezTo>
                    <a:pt x="18097" y="17100"/>
                    <a:pt x="18097" y="16384"/>
                    <a:pt x="17708" y="15526"/>
                  </a:cubicBezTo>
                  <a:cubicBezTo>
                    <a:pt x="17319" y="14668"/>
                    <a:pt x="16541" y="13666"/>
                    <a:pt x="15811" y="13094"/>
                  </a:cubicBezTo>
                  <a:cubicBezTo>
                    <a:pt x="15081" y="12522"/>
                    <a:pt x="14400" y="12379"/>
                    <a:pt x="14351" y="12308"/>
                  </a:cubicBezTo>
                  <a:cubicBezTo>
                    <a:pt x="14303" y="12236"/>
                    <a:pt x="14886" y="12236"/>
                    <a:pt x="15665" y="12164"/>
                  </a:cubicBezTo>
                  <a:cubicBezTo>
                    <a:pt x="16443" y="12093"/>
                    <a:pt x="17416" y="11950"/>
                    <a:pt x="18146" y="12021"/>
                  </a:cubicBezTo>
                  <a:cubicBezTo>
                    <a:pt x="18876" y="12093"/>
                    <a:pt x="19362" y="12379"/>
                    <a:pt x="19654" y="12951"/>
                  </a:cubicBezTo>
                  <a:cubicBezTo>
                    <a:pt x="19946" y="13523"/>
                    <a:pt x="20043" y="14382"/>
                    <a:pt x="20141" y="15526"/>
                  </a:cubicBezTo>
                  <a:cubicBezTo>
                    <a:pt x="20238" y="16670"/>
                    <a:pt x="20335" y="18101"/>
                    <a:pt x="20286" y="19245"/>
                  </a:cubicBezTo>
                  <a:cubicBezTo>
                    <a:pt x="20238" y="20390"/>
                    <a:pt x="20043" y="21248"/>
                    <a:pt x="19946" y="21248"/>
                  </a:cubicBezTo>
                  <a:cubicBezTo>
                    <a:pt x="19849" y="21248"/>
                    <a:pt x="19849" y="20390"/>
                    <a:pt x="19897" y="18315"/>
                  </a:cubicBezTo>
                  <a:cubicBezTo>
                    <a:pt x="19946" y="16241"/>
                    <a:pt x="20043" y="12951"/>
                    <a:pt x="20335" y="11020"/>
                  </a:cubicBezTo>
                  <a:cubicBezTo>
                    <a:pt x="20627" y="9089"/>
                    <a:pt x="21114" y="8517"/>
                    <a:pt x="21600" y="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0080335" y="3384550"/>
              <a:ext cx="82110" cy="12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181" fill="norm" stroke="1" extrusionOk="0">
                  <a:moveTo>
                    <a:pt x="10345" y="0"/>
                  </a:moveTo>
                  <a:cubicBezTo>
                    <a:pt x="7711" y="720"/>
                    <a:pt x="5077" y="1440"/>
                    <a:pt x="2970" y="3780"/>
                  </a:cubicBezTo>
                  <a:cubicBezTo>
                    <a:pt x="862" y="6120"/>
                    <a:pt x="-718" y="10080"/>
                    <a:pt x="336" y="13320"/>
                  </a:cubicBezTo>
                  <a:cubicBezTo>
                    <a:pt x="1389" y="16560"/>
                    <a:pt x="5077" y="19080"/>
                    <a:pt x="8238" y="20340"/>
                  </a:cubicBezTo>
                  <a:cubicBezTo>
                    <a:pt x="11399" y="21600"/>
                    <a:pt x="14033" y="21600"/>
                    <a:pt x="16404" y="19260"/>
                  </a:cubicBezTo>
                  <a:cubicBezTo>
                    <a:pt x="18775" y="16920"/>
                    <a:pt x="20882" y="12240"/>
                    <a:pt x="20355" y="9180"/>
                  </a:cubicBezTo>
                  <a:cubicBezTo>
                    <a:pt x="19828" y="6120"/>
                    <a:pt x="16667" y="4680"/>
                    <a:pt x="13506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0210800" y="3365011"/>
              <a:ext cx="117294" cy="17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97" fill="norm" stroke="1" extrusionOk="0">
                  <a:moveTo>
                    <a:pt x="0" y="2431"/>
                  </a:moveTo>
                  <a:cubicBezTo>
                    <a:pt x="386" y="6909"/>
                    <a:pt x="771" y="11387"/>
                    <a:pt x="771" y="14285"/>
                  </a:cubicBezTo>
                  <a:cubicBezTo>
                    <a:pt x="771" y="17182"/>
                    <a:pt x="386" y="18499"/>
                    <a:pt x="193" y="18368"/>
                  </a:cubicBezTo>
                  <a:cubicBezTo>
                    <a:pt x="0" y="18236"/>
                    <a:pt x="0" y="16656"/>
                    <a:pt x="1736" y="13495"/>
                  </a:cubicBezTo>
                  <a:cubicBezTo>
                    <a:pt x="3471" y="10334"/>
                    <a:pt x="6943" y="5592"/>
                    <a:pt x="10029" y="2958"/>
                  </a:cubicBezTo>
                  <a:cubicBezTo>
                    <a:pt x="13114" y="324"/>
                    <a:pt x="15814" y="-203"/>
                    <a:pt x="17743" y="60"/>
                  </a:cubicBezTo>
                  <a:cubicBezTo>
                    <a:pt x="19671" y="324"/>
                    <a:pt x="20829" y="1377"/>
                    <a:pt x="21214" y="4407"/>
                  </a:cubicBezTo>
                  <a:cubicBezTo>
                    <a:pt x="21600" y="7436"/>
                    <a:pt x="21214" y="12441"/>
                    <a:pt x="20829" y="15602"/>
                  </a:cubicBezTo>
                  <a:cubicBezTo>
                    <a:pt x="20443" y="18763"/>
                    <a:pt x="20057" y="20080"/>
                    <a:pt x="19671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9036050" y="3778249"/>
              <a:ext cx="984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5" y="19636"/>
                    <a:pt x="3809" y="17673"/>
                    <a:pt x="5760" y="15382"/>
                  </a:cubicBezTo>
                  <a:cubicBezTo>
                    <a:pt x="7711" y="13091"/>
                    <a:pt x="9708" y="10473"/>
                    <a:pt x="11683" y="8509"/>
                  </a:cubicBezTo>
                  <a:cubicBezTo>
                    <a:pt x="13657" y="6545"/>
                    <a:pt x="15608" y="5236"/>
                    <a:pt x="17257" y="3927"/>
                  </a:cubicBezTo>
                  <a:cubicBezTo>
                    <a:pt x="18906" y="2618"/>
                    <a:pt x="2025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8924467" y="3886199"/>
              <a:ext cx="7148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256" y="0"/>
                  </a:moveTo>
                  <a:cubicBezTo>
                    <a:pt x="683" y="7200"/>
                    <a:pt x="109" y="14400"/>
                    <a:pt x="14" y="18000"/>
                  </a:cubicBezTo>
                  <a:cubicBezTo>
                    <a:pt x="-82" y="21600"/>
                    <a:pt x="300" y="21600"/>
                    <a:pt x="1766" y="21600"/>
                  </a:cubicBezTo>
                  <a:cubicBezTo>
                    <a:pt x="3231" y="21600"/>
                    <a:pt x="5780" y="21600"/>
                    <a:pt x="8201" y="19800"/>
                  </a:cubicBezTo>
                  <a:cubicBezTo>
                    <a:pt x="10622" y="18000"/>
                    <a:pt x="12916" y="14400"/>
                    <a:pt x="15114" y="10800"/>
                  </a:cubicBezTo>
                  <a:cubicBezTo>
                    <a:pt x="17313" y="7200"/>
                    <a:pt x="19415" y="360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074150" y="4239355"/>
              <a:ext cx="384264" cy="13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19" fill="norm" stroke="1" extrusionOk="0">
                  <a:moveTo>
                    <a:pt x="0" y="17331"/>
                  </a:moveTo>
                  <a:cubicBezTo>
                    <a:pt x="4154" y="16002"/>
                    <a:pt x="8308" y="14673"/>
                    <a:pt x="11393" y="13676"/>
                  </a:cubicBezTo>
                  <a:cubicBezTo>
                    <a:pt x="14479" y="12679"/>
                    <a:pt x="16497" y="12014"/>
                    <a:pt x="17802" y="11350"/>
                  </a:cubicBezTo>
                  <a:cubicBezTo>
                    <a:pt x="19108" y="10685"/>
                    <a:pt x="19701" y="10021"/>
                    <a:pt x="19998" y="8857"/>
                  </a:cubicBezTo>
                  <a:cubicBezTo>
                    <a:pt x="20295" y="7694"/>
                    <a:pt x="20295" y="6033"/>
                    <a:pt x="19879" y="4704"/>
                  </a:cubicBezTo>
                  <a:cubicBezTo>
                    <a:pt x="19464" y="3374"/>
                    <a:pt x="18633" y="2377"/>
                    <a:pt x="17802" y="1713"/>
                  </a:cubicBezTo>
                  <a:cubicBezTo>
                    <a:pt x="16971" y="1048"/>
                    <a:pt x="16141" y="716"/>
                    <a:pt x="16022" y="384"/>
                  </a:cubicBezTo>
                  <a:cubicBezTo>
                    <a:pt x="15903" y="51"/>
                    <a:pt x="16497" y="-281"/>
                    <a:pt x="17387" y="384"/>
                  </a:cubicBezTo>
                  <a:cubicBezTo>
                    <a:pt x="18277" y="1048"/>
                    <a:pt x="19464" y="2710"/>
                    <a:pt x="20295" y="4205"/>
                  </a:cubicBezTo>
                  <a:cubicBezTo>
                    <a:pt x="21125" y="5701"/>
                    <a:pt x="21600" y="7030"/>
                    <a:pt x="21541" y="9522"/>
                  </a:cubicBezTo>
                  <a:cubicBezTo>
                    <a:pt x="21481" y="12014"/>
                    <a:pt x="20888" y="15670"/>
                    <a:pt x="20235" y="17664"/>
                  </a:cubicBezTo>
                  <a:cubicBezTo>
                    <a:pt x="19582" y="19657"/>
                    <a:pt x="18870" y="19990"/>
                    <a:pt x="18930" y="20322"/>
                  </a:cubicBezTo>
                  <a:cubicBezTo>
                    <a:pt x="18989" y="20654"/>
                    <a:pt x="19820" y="20987"/>
                    <a:pt x="20651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901351" y="4146550"/>
              <a:ext cx="237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1932"/>
                    <a:pt x="-1447" y="3863"/>
                    <a:pt x="353" y="7463"/>
                  </a:cubicBezTo>
                  <a:cubicBezTo>
                    <a:pt x="2153" y="11063"/>
                    <a:pt x="11153" y="16332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891562" y="4186351"/>
              <a:ext cx="135088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13" fill="norm" stroke="1" extrusionOk="0">
                  <a:moveTo>
                    <a:pt x="17220" y="1207"/>
                  </a:moveTo>
                  <a:cubicBezTo>
                    <a:pt x="18550" y="510"/>
                    <a:pt x="19879" y="-187"/>
                    <a:pt x="20377" y="45"/>
                  </a:cubicBezTo>
                  <a:cubicBezTo>
                    <a:pt x="20876" y="278"/>
                    <a:pt x="20543" y="1439"/>
                    <a:pt x="18217" y="3529"/>
                  </a:cubicBezTo>
                  <a:cubicBezTo>
                    <a:pt x="15891" y="5619"/>
                    <a:pt x="11571" y="8639"/>
                    <a:pt x="8580" y="10497"/>
                  </a:cubicBezTo>
                  <a:cubicBezTo>
                    <a:pt x="5590" y="12355"/>
                    <a:pt x="3928" y="13052"/>
                    <a:pt x="2433" y="13981"/>
                  </a:cubicBezTo>
                  <a:cubicBezTo>
                    <a:pt x="937" y="14910"/>
                    <a:pt x="-392" y="16071"/>
                    <a:pt x="106" y="16884"/>
                  </a:cubicBezTo>
                  <a:cubicBezTo>
                    <a:pt x="605" y="17697"/>
                    <a:pt x="2931" y="18161"/>
                    <a:pt x="6753" y="18858"/>
                  </a:cubicBezTo>
                  <a:cubicBezTo>
                    <a:pt x="10574" y="19555"/>
                    <a:pt x="15891" y="20484"/>
                    <a:pt x="21208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221963" y="4136937"/>
              <a:ext cx="115737" cy="25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466" fill="norm" stroke="1" extrusionOk="0">
                  <a:moveTo>
                    <a:pt x="17029" y="1914"/>
                  </a:moveTo>
                  <a:cubicBezTo>
                    <a:pt x="14794" y="1006"/>
                    <a:pt x="12560" y="99"/>
                    <a:pt x="9394" y="8"/>
                  </a:cubicBezTo>
                  <a:cubicBezTo>
                    <a:pt x="6229" y="-83"/>
                    <a:pt x="2132" y="643"/>
                    <a:pt x="643" y="2367"/>
                  </a:cubicBezTo>
                  <a:cubicBezTo>
                    <a:pt x="-847" y="4092"/>
                    <a:pt x="270" y="6814"/>
                    <a:pt x="3808" y="9628"/>
                  </a:cubicBezTo>
                  <a:cubicBezTo>
                    <a:pt x="7346" y="12441"/>
                    <a:pt x="13305" y="15346"/>
                    <a:pt x="16656" y="17251"/>
                  </a:cubicBezTo>
                  <a:cubicBezTo>
                    <a:pt x="20008" y="19157"/>
                    <a:pt x="20753" y="20065"/>
                    <a:pt x="20194" y="20609"/>
                  </a:cubicBezTo>
                  <a:cubicBezTo>
                    <a:pt x="19636" y="21154"/>
                    <a:pt x="17774" y="21335"/>
                    <a:pt x="15167" y="21426"/>
                  </a:cubicBezTo>
                  <a:cubicBezTo>
                    <a:pt x="12560" y="21517"/>
                    <a:pt x="9208" y="21517"/>
                    <a:pt x="6601" y="20700"/>
                  </a:cubicBezTo>
                  <a:cubicBezTo>
                    <a:pt x="3994" y="19883"/>
                    <a:pt x="2132" y="18250"/>
                    <a:pt x="270" y="16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702660" y="4127499"/>
              <a:ext cx="60591" cy="29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3" fill="norm" stroke="1" extrusionOk="0">
                  <a:moveTo>
                    <a:pt x="10149" y="0"/>
                  </a:moveTo>
                  <a:cubicBezTo>
                    <a:pt x="7169" y="2817"/>
                    <a:pt x="4190" y="5635"/>
                    <a:pt x="2328" y="8843"/>
                  </a:cubicBezTo>
                  <a:cubicBezTo>
                    <a:pt x="466" y="12052"/>
                    <a:pt x="-279" y="15652"/>
                    <a:pt x="93" y="17843"/>
                  </a:cubicBezTo>
                  <a:cubicBezTo>
                    <a:pt x="466" y="20035"/>
                    <a:pt x="1955" y="20817"/>
                    <a:pt x="4562" y="21209"/>
                  </a:cubicBezTo>
                  <a:cubicBezTo>
                    <a:pt x="7169" y="21600"/>
                    <a:pt x="10893" y="21600"/>
                    <a:pt x="13873" y="21130"/>
                  </a:cubicBezTo>
                  <a:cubicBezTo>
                    <a:pt x="16852" y="20661"/>
                    <a:pt x="19087" y="19722"/>
                    <a:pt x="21321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0668000" y="4227300"/>
              <a:ext cx="344912" cy="16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44" fill="norm" stroke="1" extrusionOk="0">
                  <a:moveTo>
                    <a:pt x="0" y="7520"/>
                  </a:moveTo>
                  <a:cubicBezTo>
                    <a:pt x="3951" y="6170"/>
                    <a:pt x="7902" y="4820"/>
                    <a:pt x="10141" y="3605"/>
                  </a:cubicBezTo>
                  <a:cubicBezTo>
                    <a:pt x="12380" y="2390"/>
                    <a:pt x="12907" y="1310"/>
                    <a:pt x="12841" y="635"/>
                  </a:cubicBezTo>
                  <a:cubicBezTo>
                    <a:pt x="12776" y="-40"/>
                    <a:pt x="12117" y="-310"/>
                    <a:pt x="11327" y="500"/>
                  </a:cubicBezTo>
                  <a:cubicBezTo>
                    <a:pt x="10537" y="1310"/>
                    <a:pt x="9615" y="3200"/>
                    <a:pt x="9022" y="5360"/>
                  </a:cubicBezTo>
                  <a:cubicBezTo>
                    <a:pt x="8429" y="7520"/>
                    <a:pt x="8166" y="9950"/>
                    <a:pt x="8298" y="11705"/>
                  </a:cubicBezTo>
                  <a:cubicBezTo>
                    <a:pt x="8429" y="13460"/>
                    <a:pt x="8956" y="14540"/>
                    <a:pt x="9944" y="15080"/>
                  </a:cubicBezTo>
                  <a:cubicBezTo>
                    <a:pt x="10932" y="15620"/>
                    <a:pt x="12380" y="15620"/>
                    <a:pt x="14027" y="14270"/>
                  </a:cubicBezTo>
                  <a:cubicBezTo>
                    <a:pt x="15673" y="12920"/>
                    <a:pt x="17517" y="10220"/>
                    <a:pt x="18571" y="8195"/>
                  </a:cubicBezTo>
                  <a:cubicBezTo>
                    <a:pt x="19624" y="6170"/>
                    <a:pt x="19888" y="4820"/>
                    <a:pt x="19756" y="3740"/>
                  </a:cubicBezTo>
                  <a:cubicBezTo>
                    <a:pt x="19624" y="2660"/>
                    <a:pt x="19098" y="1850"/>
                    <a:pt x="18505" y="1580"/>
                  </a:cubicBezTo>
                  <a:cubicBezTo>
                    <a:pt x="17912" y="1310"/>
                    <a:pt x="17254" y="1580"/>
                    <a:pt x="17056" y="2390"/>
                  </a:cubicBezTo>
                  <a:cubicBezTo>
                    <a:pt x="16859" y="3200"/>
                    <a:pt x="17122" y="4550"/>
                    <a:pt x="17912" y="6980"/>
                  </a:cubicBezTo>
                  <a:cubicBezTo>
                    <a:pt x="18702" y="9410"/>
                    <a:pt x="20020" y="12920"/>
                    <a:pt x="20744" y="15485"/>
                  </a:cubicBezTo>
                  <a:cubicBezTo>
                    <a:pt x="21468" y="18050"/>
                    <a:pt x="21600" y="19670"/>
                    <a:pt x="21337" y="20480"/>
                  </a:cubicBezTo>
                  <a:cubicBezTo>
                    <a:pt x="21073" y="21290"/>
                    <a:pt x="20415" y="21290"/>
                    <a:pt x="19954" y="20075"/>
                  </a:cubicBezTo>
                  <a:cubicBezTo>
                    <a:pt x="19493" y="18860"/>
                    <a:pt x="19229" y="16430"/>
                    <a:pt x="18966" y="1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1112934" y="4051300"/>
              <a:ext cx="75766" cy="32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89" fill="norm" stroke="1" extrusionOk="0">
                  <a:moveTo>
                    <a:pt x="10388" y="0"/>
                  </a:moveTo>
                  <a:cubicBezTo>
                    <a:pt x="7469" y="3027"/>
                    <a:pt x="4550" y="6054"/>
                    <a:pt x="2507" y="9149"/>
                  </a:cubicBezTo>
                  <a:cubicBezTo>
                    <a:pt x="464" y="12245"/>
                    <a:pt x="-704" y="15409"/>
                    <a:pt x="464" y="17541"/>
                  </a:cubicBezTo>
                  <a:cubicBezTo>
                    <a:pt x="1631" y="19674"/>
                    <a:pt x="5134" y="20775"/>
                    <a:pt x="8637" y="21187"/>
                  </a:cubicBezTo>
                  <a:cubicBezTo>
                    <a:pt x="12139" y="21600"/>
                    <a:pt x="15642" y="21325"/>
                    <a:pt x="17685" y="20843"/>
                  </a:cubicBezTo>
                  <a:cubicBezTo>
                    <a:pt x="19728" y="20362"/>
                    <a:pt x="20312" y="19674"/>
                    <a:pt x="20896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1080750" y="422909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9163050" y="4826000"/>
              <a:ext cx="317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9543"/>
                    <a:pt x="9792" y="17486"/>
                    <a:pt x="13392" y="13886"/>
                  </a:cubicBezTo>
                  <a:cubicBezTo>
                    <a:pt x="16992" y="10286"/>
                    <a:pt x="19296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9404349" y="4775199"/>
              <a:ext cx="99485" cy="11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5974" y="1178"/>
                    <a:pt x="11949" y="2356"/>
                    <a:pt x="15855" y="3731"/>
                  </a:cubicBezTo>
                  <a:cubicBezTo>
                    <a:pt x="19762" y="5105"/>
                    <a:pt x="21600" y="6676"/>
                    <a:pt x="21600" y="9229"/>
                  </a:cubicBezTo>
                  <a:cubicBezTo>
                    <a:pt x="21600" y="11782"/>
                    <a:pt x="19762" y="15316"/>
                    <a:pt x="17464" y="17673"/>
                  </a:cubicBezTo>
                  <a:cubicBezTo>
                    <a:pt x="15166" y="20029"/>
                    <a:pt x="12409" y="21207"/>
                    <a:pt x="11489" y="21404"/>
                  </a:cubicBezTo>
                  <a:cubicBezTo>
                    <a:pt x="10570" y="21600"/>
                    <a:pt x="11489" y="20815"/>
                    <a:pt x="12409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9850543" y="4636822"/>
              <a:ext cx="104607" cy="37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24" fill="norm" stroke="1" extrusionOk="0">
                  <a:moveTo>
                    <a:pt x="4743" y="6841"/>
                  </a:moveTo>
                  <a:cubicBezTo>
                    <a:pt x="2626" y="8418"/>
                    <a:pt x="508" y="9996"/>
                    <a:pt x="85" y="12241"/>
                  </a:cubicBezTo>
                  <a:cubicBezTo>
                    <a:pt x="-339" y="14486"/>
                    <a:pt x="932" y="17398"/>
                    <a:pt x="1567" y="19158"/>
                  </a:cubicBezTo>
                  <a:cubicBezTo>
                    <a:pt x="2202" y="20917"/>
                    <a:pt x="2202" y="21524"/>
                    <a:pt x="1990" y="21524"/>
                  </a:cubicBezTo>
                  <a:cubicBezTo>
                    <a:pt x="1779" y="21524"/>
                    <a:pt x="1355" y="20917"/>
                    <a:pt x="932" y="18308"/>
                  </a:cubicBezTo>
                  <a:cubicBezTo>
                    <a:pt x="508" y="15699"/>
                    <a:pt x="85" y="11088"/>
                    <a:pt x="296" y="7994"/>
                  </a:cubicBezTo>
                  <a:cubicBezTo>
                    <a:pt x="508" y="4899"/>
                    <a:pt x="1355" y="3322"/>
                    <a:pt x="2414" y="2230"/>
                  </a:cubicBezTo>
                  <a:cubicBezTo>
                    <a:pt x="3473" y="1137"/>
                    <a:pt x="4743" y="531"/>
                    <a:pt x="6861" y="227"/>
                  </a:cubicBezTo>
                  <a:cubicBezTo>
                    <a:pt x="8979" y="-76"/>
                    <a:pt x="11943" y="-76"/>
                    <a:pt x="14485" y="227"/>
                  </a:cubicBezTo>
                  <a:cubicBezTo>
                    <a:pt x="17026" y="531"/>
                    <a:pt x="19143" y="1137"/>
                    <a:pt x="20202" y="2169"/>
                  </a:cubicBezTo>
                  <a:cubicBezTo>
                    <a:pt x="21261" y="3200"/>
                    <a:pt x="21261" y="4657"/>
                    <a:pt x="19567" y="5809"/>
                  </a:cubicBezTo>
                  <a:cubicBezTo>
                    <a:pt x="17873" y="6962"/>
                    <a:pt x="14485" y="7812"/>
                    <a:pt x="11520" y="8236"/>
                  </a:cubicBezTo>
                  <a:cubicBezTo>
                    <a:pt x="8555" y="8661"/>
                    <a:pt x="6014" y="8661"/>
                    <a:pt x="3473" y="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9937749" y="4798699"/>
              <a:ext cx="82536" cy="17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13" fill="norm" stroke="1" extrusionOk="0">
                  <a:moveTo>
                    <a:pt x="0" y="7260"/>
                  </a:moveTo>
                  <a:cubicBezTo>
                    <a:pt x="2700" y="7520"/>
                    <a:pt x="5400" y="7780"/>
                    <a:pt x="8640" y="7130"/>
                  </a:cubicBezTo>
                  <a:cubicBezTo>
                    <a:pt x="11880" y="6479"/>
                    <a:pt x="15660" y="4918"/>
                    <a:pt x="18090" y="3486"/>
                  </a:cubicBezTo>
                  <a:cubicBezTo>
                    <a:pt x="20520" y="2055"/>
                    <a:pt x="21600" y="754"/>
                    <a:pt x="20790" y="233"/>
                  </a:cubicBezTo>
                  <a:cubicBezTo>
                    <a:pt x="19980" y="-287"/>
                    <a:pt x="17280" y="-27"/>
                    <a:pt x="13230" y="1925"/>
                  </a:cubicBezTo>
                  <a:cubicBezTo>
                    <a:pt x="9180" y="3877"/>
                    <a:pt x="3780" y="7520"/>
                    <a:pt x="1890" y="10773"/>
                  </a:cubicBezTo>
                  <a:cubicBezTo>
                    <a:pt x="0" y="14026"/>
                    <a:pt x="1620" y="16889"/>
                    <a:pt x="5130" y="18580"/>
                  </a:cubicBezTo>
                  <a:cubicBezTo>
                    <a:pt x="8640" y="20272"/>
                    <a:pt x="14040" y="20793"/>
                    <a:pt x="1944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0052049" y="4813300"/>
              <a:ext cx="120651" cy="14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9127"/>
                  </a:moveTo>
                  <a:cubicBezTo>
                    <a:pt x="758" y="6997"/>
                    <a:pt x="1516" y="4868"/>
                    <a:pt x="2842" y="4107"/>
                  </a:cubicBezTo>
                  <a:cubicBezTo>
                    <a:pt x="4168" y="3346"/>
                    <a:pt x="6063" y="3955"/>
                    <a:pt x="8147" y="5628"/>
                  </a:cubicBezTo>
                  <a:cubicBezTo>
                    <a:pt x="10232" y="7301"/>
                    <a:pt x="12505" y="10039"/>
                    <a:pt x="13642" y="12321"/>
                  </a:cubicBezTo>
                  <a:cubicBezTo>
                    <a:pt x="14779" y="14603"/>
                    <a:pt x="14779" y="16428"/>
                    <a:pt x="14211" y="17949"/>
                  </a:cubicBezTo>
                  <a:cubicBezTo>
                    <a:pt x="13642" y="19470"/>
                    <a:pt x="12505" y="20687"/>
                    <a:pt x="10989" y="21144"/>
                  </a:cubicBezTo>
                  <a:cubicBezTo>
                    <a:pt x="9474" y="21600"/>
                    <a:pt x="7579" y="21296"/>
                    <a:pt x="7579" y="18558"/>
                  </a:cubicBezTo>
                  <a:cubicBezTo>
                    <a:pt x="7579" y="15820"/>
                    <a:pt x="9474" y="10648"/>
                    <a:pt x="12126" y="7149"/>
                  </a:cubicBezTo>
                  <a:cubicBezTo>
                    <a:pt x="14779" y="3651"/>
                    <a:pt x="18189" y="18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185399" y="4830397"/>
              <a:ext cx="209551" cy="15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1994"/>
                  </a:moveTo>
                  <a:cubicBezTo>
                    <a:pt x="0" y="7466"/>
                    <a:pt x="0" y="12938"/>
                    <a:pt x="0" y="16394"/>
                  </a:cubicBezTo>
                  <a:cubicBezTo>
                    <a:pt x="0" y="19850"/>
                    <a:pt x="0" y="21290"/>
                    <a:pt x="218" y="21290"/>
                  </a:cubicBezTo>
                  <a:cubicBezTo>
                    <a:pt x="436" y="21290"/>
                    <a:pt x="873" y="19850"/>
                    <a:pt x="1418" y="18410"/>
                  </a:cubicBezTo>
                  <a:cubicBezTo>
                    <a:pt x="1964" y="16970"/>
                    <a:pt x="2618" y="15530"/>
                    <a:pt x="3164" y="14090"/>
                  </a:cubicBezTo>
                  <a:cubicBezTo>
                    <a:pt x="3709" y="12650"/>
                    <a:pt x="4145" y="11210"/>
                    <a:pt x="4800" y="11354"/>
                  </a:cubicBezTo>
                  <a:cubicBezTo>
                    <a:pt x="5455" y="11498"/>
                    <a:pt x="6327" y="13226"/>
                    <a:pt x="7091" y="13370"/>
                  </a:cubicBezTo>
                  <a:cubicBezTo>
                    <a:pt x="7855" y="13514"/>
                    <a:pt x="8509" y="12074"/>
                    <a:pt x="10036" y="9626"/>
                  </a:cubicBezTo>
                  <a:cubicBezTo>
                    <a:pt x="11564" y="7178"/>
                    <a:pt x="13964" y="3722"/>
                    <a:pt x="15709" y="1850"/>
                  </a:cubicBezTo>
                  <a:cubicBezTo>
                    <a:pt x="17455" y="-22"/>
                    <a:pt x="18545" y="-310"/>
                    <a:pt x="19200" y="266"/>
                  </a:cubicBezTo>
                  <a:cubicBezTo>
                    <a:pt x="19855" y="842"/>
                    <a:pt x="20073" y="2282"/>
                    <a:pt x="20073" y="4730"/>
                  </a:cubicBezTo>
                  <a:cubicBezTo>
                    <a:pt x="20073" y="7178"/>
                    <a:pt x="19855" y="10634"/>
                    <a:pt x="20073" y="12938"/>
                  </a:cubicBezTo>
                  <a:cubicBezTo>
                    <a:pt x="20291" y="15242"/>
                    <a:pt x="20945" y="16394"/>
                    <a:pt x="21600" y="17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0762725" y="4743449"/>
              <a:ext cx="64026" cy="27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38" fill="norm" stroke="1" extrusionOk="0">
                  <a:moveTo>
                    <a:pt x="21076" y="0"/>
                  </a:moveTo>
                  <a:cubicBezTo>
                    <a:pt x="14805" y="3655"/>
                    <a:pt x="8534" y="7311"/>
                    <a:pt x="4702" y="10551"/>
                  </a:cubicBezTo>
                  <a:cubicBezTo>
                    <a:pt x="870" y="13791"/>
                    <a:pt x="-524" y="16615"/>
                    <a:pt x="173" y="18443"/>
                  </a:cubicBezTo>
                  <a:cubicBezTo>
                    <a:pt x="870" y="20271"/>
                    <a:pt x="3657" y="21102"/>
                    <a:pt x="7489" y="21351"/>
                  </a:cubicBezTo>
                  <a:cubicBezTo>
                    <a:pt x="11321" y="21600"/>
                    <a:pt x="16199" y="21268"/>
                    <a:pt x="21076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0744200" y="4877526"/>
              <a:ext cx="272616" cy="16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42" fill="norm" stroke="1" extrusionOk="0">
                  <a:moveTo>
                    <a:pt x="0" y="3187"/>
                  </a:moveTo>
                  <a:cubicBezTo>
                    <a:pt x="3323" y="3187"/>
                    <a:pt x="6646" y="3187"/>
                    <a:pt x="8806" y="2640"/>
                  </a:cubicBezTo>
                  <a:cubicBezTo>
                    <a:pt x="10966" y="2093"/>
                    <a:pt x="11963" y="1000"/>
                    <a:pt x="11963" y="453"/>
                  </a:cubicBezTo>
                  <a:cubicBezTo>
                    <a:pt x="11963" y="-94"/>
                    <a:pt x="10966" y="-94"/>
                    <a:pt x="10052" y="179"/>
                  </a:cubicBezTo>
                  <a:cubicBezTo>
                    <a:pt x="9138" y="453"/>
                    <a:pt x="8308" y="1000"/>
                    <a:pt x="7643" y="2640"/>
                  </a:cubicBezTo>
                  <a:cubicBezTo>
                    <a:pt x="6978" y="4281"/>
                    <a:pt x="6480" y="7015"/>
                    <a:pt x="6480" y="8929"/>
                  </a:cubicBezTo>
                  <a:cubicBezTo>
                    <a:pt x="6480" y="10843"/>
                    <a:pt x="6978" y="11936"/>
                    <a:pt x="8058" y="12620"/>
                  </a:cubicBezTo>
                  <a:cubicBezTo>
                    <a:pt x="9138" y="13303"/>
                    <a:pt x="10800" y="13577"/>
                    <a:pt x="12545" y="13303"/>
                  </a:cubicBezTo>
                  <a:cubicBezTo>
                    <a:pt x="14289" y="13030"/>
                    <a:pt x="16117" y="12210"/>
                    <a:pt x="17363" y="11253"/>
                  </a:cubicBezTo>
                  <a:cubicBezTo>
                    <a:pt x="18609" y="10296"/>
                    <a:pt x="19274" y="9202"/>
                    <a:pt x="19772" y="7972"/>
                  </a:cubicBezTo>
                  <a:cubicBezTo>
                    <a:pt x="20271" y="6741"/>
                    <a:pt x="20603" y="5374"/>
                    <a:pt x="20271" y="4007"/>
                  </a:cubicBezTo>
                  <a:cubicBezTo>
                    <a:pt x="19938" y="2640"/>
                    <a:pt x="18942" y="1273"/>
                    <a:pt x="18360" y="1273"/>
                  </a:cubicBezTo>
                  <a:cubicBezTo>
                    <a:pt x="17778" y="1273"/>
                    <a:pt x="17612" y="2640"/>
                    <a:pt x="17778" y="3871"/>
                  </a:cubicBezTo>
                  <a:cubicBezTo>
                    <a:pt x="17945" y="5101"/>
                    <a:pt x="18443" y="6195"/>
                    <a:pt x="19191" y="8245"/>
                  </a:cubicBezTo>
                  <a:cubicBezTo>
                    <a:pt x="19938" y="10296"/>
                    <a:pt x="20935" y="13303"/>
                    <a:pt x="21268" y="15764"/>
                  </a:cubicBezTo>
                  <a:cubicBezTo>
                    <a:pt x="21600" y="18225"/>
                    <a:pt x="21268" y="20139"/>
                    <a:pt x="20686" y="20822"/>
                  </a:cubicBezTo>
                  <a:cubicBezTo>
                    <a:pt x="20105" y="21506"/>
                    <a:pt x="19274" y="20959"/>
                    <a:pt x="18443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1092232" y="4743449"/>
              <a:ext cx="77418" cy="30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68" fill="norm" stroke="1" extrusionOk="0">
                  <a:moveTo>
                    <a:pt x="12595" y="0"/>
                  </a:moveTo>
                  <a:cubicBezTo>
                    <a:pt x="9676" y="2870"/>
                    <a:pt x="6757" y="5740"/>
                    <a:pt x="4422" y="8534"/>
                  </a:cubicBezTo>
                  <a:cubicBezTo>
                    <a:pt x="2087" y="11329"/>
                    <a:pt x="336" y="14048"/>
                    <a:pt x="44" y="16162"/>
                  </a:cubicBezTo>
                  <a:cubicBezTo>
                    <a:pt x="-248" y="18277"/>
                    <a:pt x="920" y="19787"/>
                    <a:pt x="3547" y="20618"/>
                  </a:cubicBezTo>
                  <a:cubicBezTo>
                    <a:pt x="6174" y="21449"/>
                    <a:pt x="10260" y="21600"/>
                    <a:pt x="13471" y="21373"/>
                  </a:cubicBezTo>
                  <a:cubicBezTo>
                    <a:pt x="16682" y="21147"/>
                    <a:pt x="19017" y="20543"/>
                    <a:pt x="2135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1080749" y="492125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017000" y="5658379"/>
              <a:ext cx="1346200" cy="4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8257"/>
                  </a:moveTo>
                  <a:cubicBezTo>
                    <a:pt x="1087" y="17229"/>
                    <a:pt x="2174" y="16200"/>
                    <a:pt x="3396" y="14143"/>
                  </a:cubicBezTo>
                  <a:cubicBezTo>
                    <a:pt x="4619" y="12086"/>
                    <a:pt x="5977" y="9000"/>
                    <a:pt x="7200" y="6429"/>
                  </a:cubicBezTo>
                  <a:cubicBezTo>
                    <a:pt x="8423" y="3857"/>
                    <a:pt x="9509" y="1800"/>
                    <a:pt x="10800" y="772"/>
                  </a:cubicBezTo>
                  <a:cubicBezTo>
                    <a:pt x="12091" y="-257"/>
                    <a:pt x="13585" y="-257"/>
                    <a:pt x="15028" y="772"/>
                  </a:cubicBezTo>
                  <a:cubicBezTo>
                    <a:pt x="16472" y="1800"/>
                    <a:pt x="17864" y="3857"/>
                    <a:pt x="18951" y="7457"/>
                  </a:cubicBezTo>
                  <a:cubicBezTo>
                    <a:pt x="20038" y="11057"/>
                    <a:pt x="20819" y="16200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023349" y="5780616"/>
              <a:ext cx="1238251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2" y="17280"/>
                    <a:pt x="2363" y="12960"/>
                    <a:pt x="3711" y="9720"/>
                  </a:cubicBezTo>
                  <a:cubicBezTo>
                    <a:pt x="5058" y="6480"/>
                    <a:pt x="6572" y="4320"/>
                    <a:pt x="8012" y="2700"/>
                  </a:cubicBezTo>
                  <a:cubicBezTo>
                    <a:pt x="9452" y="1080"/>
                    <a:pt x="10818" y="0"/>
                    <a:pt x="12351" y="0"/>
                  </a:cubicBezTo>
                  <a:cubicBezTo>
                    <a:pt x="13883" y="0"/>
                    <a:pt x="15582" y="1080"/>
                    <a:pt x="17151" y="2700"/>
                  </a:cubicBezTo>
                  <a:cubicBezTo>
                    <a:pt x="18720" y="4320"/>
                    <a:pt x="20160" y="648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167713" y="5954183"/>
              <a:ext cx="179487" cy="33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13" fill="norm" stroke="1" extrusionOk="0">
                  <a:moveTo>
                    <a:pt x="14517" y="13905"/>
                  </a:moveTo>
                  <a:cubicBezTo>
                    <a:pt x="14265" y="13095"/>
                    <a:pt x="14014" y="12285"/>
                    <a:pt x="13512" y="11610"/>
                  </a:cubicBezTo>
                  <a:cubicBezTo>
                    <a:pt x="13010" y="10935"/>
                    <a:pt x="12256" y="10395"/>
                    <a:pt x="11251" y="10192"/>
                  </a:cubicBezTo>
                  <a:cubicBezTo>
                    <a:pt x="10247" y="9990"/>
                    <a:pt x="8991" y="10125"/>
                    <a:pt x="7107" y="11475"/>
                  </a:cubicBezTo>
                  <a:cubicBezTo>
                    <a:pt x="5224" y="12825"/>
                    <a:pt x="2712" y="15390"/>
                    <a:pt x="1331" y="17280"/>
                  </a:cubicBezTo>
                  <a:cubicBezTo>
                    <a:pt x="-51" y="19170"/>
                    <a:pt x="-302" y="20385"/>
                    <a:pt x="326" y="20992"/>
                  </a:cubicBezTo>
                  <a:cubicBezTo>
                    <a:pt x="954" y="21600"/>
                    <a:pt x="2461" y="21600"/>
                    <a:pt x="4596" y="20655"/>
                  </a:cubicBezTo>
                  <a:cubicBezTo>
                    <a:pt x="6731" y="19710"/>
                    <a:pt x="9493" y="17820"/>
                    <a:pt x="12005" y="14917"/>
                  </a:cubicBezTo>
                  <a:cubicBezTo>
                    <a:pt x="14517" y="12015"/>
                    <a:pt x="16777" y="8100"/>
                    <a:pt x="17907" y="5670"/>
                  </a:cubicBezTo>
                  <a:cubicBezTo>
                    <a:pt x="19038" y="3240"/>
                    <a:pt x="19038" y="2295"/>
                    <a:pt x="18912" y="1485"/>
                  </a:cubicBezTo>
                  <a:cubicBezTo>
                    <a:pt x="18786" y="675"/>
                    <a:pt x="18535" y="0"/>
                    <a:pt x="18033" y="0"/>
                  </a:cubicBezTo>
                  <a:cubicBezTo>
                    <a:pt x="17531" y="0"/>
                    <a:pt x="16777" y="675"/>
                    <a:pt x="16149" y="2835"/>
                  </a:cubicBezTo>
                  <a:cubicBezTo>
                    <a:pt x="15521" y="4995"/>
                    <a:pt x="15019" y="8640"/>
                    <a:pt x="15898" y="11408"/>
                  </a:cubicBezTo>
                  <a:cubicBezTo>
                    <a:pt x="16777" y="14175"/>
                    <a:pt x="19038" y="16065"/>
                    <a:pt x="21298" y="17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339693" y="6104721"/>
              <a:ext cx="180177" cy="30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61" fill="norm" stroke="1" extrusionOk="0">
                  <a:moveTo>
                    <a:pt x="4605" y="4782"/>
                  </a:moveTo>
                  <a:cubicBezTo>
                    <a:pt x="5846" y="4332"/>
                    <a:pt x="7087" y="3882"/>
                    <a:pt x="7956" y="3282"/>
                  </a:cubicBezTo>
                  <a:cubicBezTo>
                    <a:pt x="8825" y="2682"/>
                    <a:pt x="9322" y="1932"/>
                    <a:pt x="8825" y="1632"/>
                  </a:cubicBezTo>
                  <a:cubicBezTo>
                    <a:pt x="8329" y="1332"/>
                    <a:pt x="6839" y="1482"/>
                    <a:pt x="5225" y="2232"/>
                  </a:cubicBezTo>
                  <a:cubicBezTo>
                    <a:pt x="3611" y="2982"/>
                    <a:pt x="1873" y="4332"/>
                    <a:pt x="880" y="5457"/>
                  </a:cubicBezTo>
                  <a:cubicBezTo>
                    <a:pt x="-113" y="6582"/>
                    <a:pt x="-361" y="7482"/>
                    <a:pt x="632" y="8307"/>
                  </a:cubicBezTo>
                  <a:cubicBezTo>
                    <a:pt x="1625" y="9132"/>
                    <a:pt x="3860" y="9882"/>
                    <a:pt x="6094" y="10032"/>
                  </a:cubicBezTo>
                  <a:cubicBezTo>
                    <a:pt x="8329" y="10182"/>
                    <a:pt x="10563" y="9732"/>
                    <a:pt x="12053" y="9057"/>
                  </a:cubicBezTo>
                  <a:cubicBezTo>
                    <a:pt x="13542" y="8382"/>
                    <a:pt x="14287" y="7482"/>
                    <a:pt x="14163" y="7257"/>
                  </a:cubicBezTo>
                  <a:cubicBezTo>
                    <a:pt x="14039" y="7032"/>
                    <a:pt x="13046" y="7482"/>
                    <a:pt x="12053" y="8907"/>
                  </a:cubicBezTo>
                  <a:cubicBezTo>
                    <a:pt x="11060" y="10332"/>
                    <a:pt x="10067" y="12732"/>
                    <a:pt x="9694" y="14682"/>
                  </a:cubicBezTo>
                  <a:cubicBezTo>
                    <a:pt x="9322" y="16632"/>
                    <a:pt x="9570" y="18132"/>
                    <a:pt x="9942" y="19332"/>
                  </a:cubicBezTo>
                  <a:cubicBezTo>
                    <a:pt x="10315" y="20532"/>
                    <a:pt x="10811" y="21432"/>
                    <a:pt x="11060" y="21357"/>
                  </a:cubicBezTo>
                  <a:cubicBezTo>
                    <a:pt x="11308" y="21282"/>
                    <a:pt x="11308" y="20232"/>
                    <a:pt x="11556" y="17307"/>
                  </a:cubicBezTo>
                  <a:cubicBezTo>
                    <a:pt x="11805" y="14382"/>
                    <a:pt x="12301" y="9582"/>
                    <a:pt x="12673" y="6732"/>
                  </a:cubicBezTo>
                  <a:cubicBezTo>
                    <a:pt x="13046" y="3882"/>
                    <a:pt x="13294" y="2982"/>
                    <a:pt x="13915" y="2082"/>
                  </a:cubicBezTo>
                  <a:cubicBezTo>
                    <a:pt x="14536" y="1182"/>
                    <a:pt x="15529" y="282"/>
                    <a:pt x="16522" y="57"/>
                  </a:cubicBezTo>
                  <a:cubicBezTo>
                    <a:pt x="17515" y="-168"/>
                    <a:pt x="18508" y="282"/>
                    <a:pt x="19377" y="1257"/>
                  </a:cubicBezTo>
                  <a:cubicBezTo>
                    <a:pt x="20246" y="2232"/>
                    <a:pt x="20991" y="3732"/>
                    <a:pt x="21115" y="4857"/>
                  </a:cubicBezTo>
                  <a:cubicBezTo>
                    <a:pt x="21239" y="5982"/>
                    <a:pt x="20742" y="6732"/>
                    <a:pt x="19873" y="7257"/>
                  </a:cubicBezTo>
                  <a:cubicBezTo>
                    <a:pt x="19005" y="7782"/>
                    <a:pt x="17763" y="8082"/>
                    <a:pt x="16646" y="8007"/>
                  </a:cubicBezTo>
                  <a:cubicBezTo>
                    <a:pt x="15529" y="7932"/>
                    <a:pt x="14536" y="7482"/>
                    <a:pt x="13542" y="7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536488" y="6120315"/>
              <a:ext cx="90113" cy="11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684" fill="norm" stroke="1" extrusionOk="0">
                  <a:moveTo>
                    <a:pt x="7822" y="13161"/>
                  </a:moveTo>
                  <a:cubicBezTo>
                    <a:pt x="8325" y="11198"/>
                    <a:pt x="8827" y="9234"/>
                    <a:pt x="9329" y="6681"/>
                  </a:cubicBezTo>
                  <a:cubicBezTo>
                    <a:pt x="9832" y="4129"/>
                    <a:pt x="10334" y="987"/>
                    <a:pt x="9329" y="201"/>
                  </a:cubicBezTo>
                  <a:cubicBezTo>
                    <a:pt x="8325" y="-584"/>
                    <a:pt x="5813" y="987"/>
                    <a:pt x="3804" y="3932"/>
                  </a:cubicBezTo>
                  <a:cubicBezTo>
                    <a:pt x="1794" y="6878"/>
                    <a:pt x="287" y="11198"/>
                    <a:pt x="36" y="14340"/>
                  </a:cubicBezTo>
                  <a:cubicBezTo>
                    <a:pt x="-215" y="17481"/>
                    <a:pt x="790" y="19445"/>
                    <a:pt x="4557" y="20231"/>
                  </a:cubicBezTo>
                  <a:cubicBezTo>
                    <a:pt x="8325" y="21016"/>
                    <a:pt x="14855" y="20623"/>
                    <a:pt x="21385" y="20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632949" y="6147743"/>
              <a:ext cx="95251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1440" y="9422"/>
                  </a:moveTo>
                  <a:cubicBezTo>
                    <a:pt x="1920" y="7422"/>
                    <a:pt x="2400" y="5422"/>
                    <a:pt x="2160" y="5422"/>
                  </a:cubicBezTo>
                  <a:cubicBezTo>
                    <a:pt x="1920" y="5422"/>
                    <a:pt x="960" y="7422"/>
                    <a:pt x="480" y="9622"/>
                  </a:cubicBezTo>
                  <a:cubicBezTo>
                    <a:pt x="0" y="11822"/>
                    <a:pt x="0" y="14222"/>
                    <a:pt x="0" y="16622"/>
                  </a:cubicBezTo>
                  <a:cubicBezTo>
                    <a:pt x="0" y="19022"/>
                    <a:pt x="0" y="21422"/>
                    <a:pt x="0" y="21422"/>
                  </a:cubicBezTo>
                  <a:cubicBezTo>
                    <a:pt x="0" y="21422"/>
                    <a:pt x="0" y="19022"/>
                    <a:pt x="720" y="15622"/>
                  </a:cubicBezTo>
                  <a:cubicBezTo>
                    <a:pt x="1440" y="12222"/>
                    <a:pt x="2880" y="7822"/>
                    <a:pt x="4320" y="4822"/>
                  </a:cubicBezTo>
                  <a:cubicBezTo>
                    <a:pt x="5760" y="1822"/>
                    <a:pt x="7200" y="222"/>
                    <a:pt x="8880" y="22"/>
                  </a:cubicBezTo>
                  <a:cubicBezTo>
                    <a:pt x="10560" y="-178"/>
                    <a:pt x="12480" y="1022"/>
                    <a:pt x="13440" y="2822"/>
                  </a:cubicBezTo>
                  <a:cubicBezTo>
                    <a:pt x="14400" y="4622"/>
                    <a:pt x="14400" y="7022"/>
                    <a:pt x="14400" y="9422"/>
                  </a:cubicBezTo>
                  <a:cubicBezTo>
                    <a:pt x="14400" y="11822"/>
                    <a:pt x="14400" y="14222"/>
                    <a:pt x="15600" y="16022"/>
                  </a:cubicBezTo>
                  <a:cubicBezTo>
                    <a:pt x="16800" y="17822"/>
                    <a:pt x="19200" y="19022"/>
                    <a:pt x="21600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747249" y="5994916"/>
              <a:ext cx="266701" cy="26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2571" y="17958"/>
                  </a:moveTo>
                  <a:cubicBezTo>
                    <a:pt x="3257" y="17273"/>
                    <a:pt x="3943" y="16587"/>
                    <a:pt x="4371" y="15816"/>
                  </a:cubicBezTo>
                  <a:cubicBezTo>
                    <a:pt x="4800" y="15044"/>
                    <a:pt x="4971" y="14187"/>
                    <a:pt x="4629" y="13758"/>
                  </a:cubicBezTo>
                  <a:cubicBezTo>
                    <a:pt x="4286" y="13330"/>
                    <a:pt x="3429" y="13330"/>
                    <a:pt x="2571" y="13844"/>
                  </a:cubicBezTo>
                  <a:cubicBezTo>
                    <a:pt x="1714" y="14358"/>
                    <a:pt x="857" y="15387"/>
                    <a:pt x="429" y="16330"/>
                  </a:cubicBezTo>
                  <a:cubicBezTo>
                    <a:pt x="0" y="17273"/>
                    <a:pt x="0" y="18130"/>
                    <a:pt x="0" y="18987"/>
                  </a:cubicBezTo>
                  <a:cubicBezTo>
                    <a:pt x="0" y="19844"/>
                    <a:pt x="0" y="20701"/>
                    <a:pt x="429" y="21044"/>
                  </a:cubicBezTo>
                  <a:cubicBezTo>
                    <a:pt x="857" y="21387"/>
                    <a:pt x="1714" y="21216"/>
                    <a:pt x="3086" y="19244"/>
                  </a:cubicBezTo>
                  <a:cubicBezTo>
                    <a:pt x="4457" y="17273"/>
                    <a:pt x="6343" y="13501"/>
                    <a:pt x="7543" y="10501"/>
                  </a:cubicBezTo>
                  <a:cubicBezTo>
                    <a:pt x="8743" y="7501"/>
                    <a:pt x="9257" y="5273"/>
                    <a:pt x="9514" y="3473"/>
                  </a:cubicBezTo>
                  <a:cubicBezTo>
                    <a:pt x="9771" y="1673"/>
                    <a:pt x="9771" y="301"/>
                    <a:pt x="9343" y="44"/>
                  </a:cubicBezTo>
                  <a:cubicBezTo>
                    <a:pt x="8914" y="-213"/>
                    <a:pt x="8057" y="644"/>
                    <a:pt x="7457" y="3044"/>
                  </a:cubicBezTo>
                  <a:cubicBezTo>
                    <a:pt x="6857" y="5444"/>
                    <a:pt x="6514" y="9387"/>
                    <a:pt x="6429" y="11873"/>
                  </a:cubicBezTo>
                  <a:cubicBezTo>
                    <a:pt x="6343" y="14358"/>
                    <a:pt x="6514" y="15387"/>
                    <a:pt x="6943" y="16158"/>
                  </a:cubicBezTo>
                  <a:cubicBezTo>
                    <a:pt x="7371" y="16930"/>
                    <a:pt x="8057" y="17444"/>
                    <a:pt x="8743" y="17444"/>
                  </a:cubicBezTo>
                  <a:cubicBezTo>
                    <a:pt x="9429" y="17444"/>
                    <a:pt x="10114" y="16930"/>
                    <a:pt x="10714" y="16330"/>
                  </a:cubicBezTo>
                  <a:cubicBezTo>
                    <a:pt x="11314" y="15730"/>
                    <a:pt x="11829" y="15044"/>
                    <a:pt x="12086" y="13930"/>
                  </a:cubicBezTo>
                  <a:cubicBezTo>
                    <a:pt x="12343" y="12816"/>
                    <a:pt x="12343" y="11273"/>
                    <a:pt x="12000" y="10758"/>
                  </a:cubicBezTo>
                  <a:cubicBezTo>
                    <a:pt x="11657" y="10244"/>
                    <a:pt x="10971" y="10758"/>
                    <a:pt x="10543" y="11530"/>
                  </a:cubicBezTo>
                  <a:cubicBezTo>
                    <a:pt x="10114" y="12301"/>
                    <a:pt x="9943" y="13330"/>
                    <a:pt x="9857" y="14273"/>
                  </a:cubicBezTo>
                  <a:cubicBezTo>
                    <a:pt x="9771" y="15216"/>
                    <a:pt x="9771" y="16073"/>
                    <a:pt x="10200" y="16587"/>
                  </a:cubicBezTo>
                  <a:cubicBezTo>
                    <a:pt x="10629" y="17101"/>
                    <a:pt x="11486" y="17273"/>
                    <a:pt x="12343" y="17016"/>
                  </a:cubicBezTo>
                  <a:cubicBezTo>
                    <a:pt x="13200" y="16758"/>
                    <a:pt x="14057" y="16073"/>
                    <a:pt x="14743" y="15387"/>
                  </a:cubicBezTo>
                  <a:cubicBezTo>
                    <a:pt x="15429" y="14701"/>
                    <a:pt x="15943" y="14016"/>
                    <a:pt x="16200" y="14101"/>
                  </a:cubicBezTo>
                  <a:cubicBezTo>
                    <a:pt x="16457" y="14187"/>
                    <a:pt x="16457" y="15044"/>
                    <a:pt x="16371" y="16073"/>
                  </a:cubicBezTo>
                  <a:cubicBezTo>
                    <a:pt x="16286" y="17101"/>
                    <a:pt x="16114" y="18301"/>
                    <a:pt x="16029" y="18387"/>
                  </a:cubicBezTo>
                  <a:cubicBezTo>
                    <a:pt x="15943" y="18473"/>
                    <a:pt x="15943" y="17444"/>
                    <a:pt x="16029" y="16501"/>
                  </a:cubicBezTo>
                  <a:cubicBezTo>
                    <a:pt x="16114" y="15558"/>
                    <a:pt x="16286" y="14701"/>
                    <a:pt x="16714" y="14016"/>
                  </a:cubicBezTo>
                  <a:cubicBezTo>
                    <a:pt x="17143" y="13330"/>
                    <a:pt x="17829" y="12816"/>
                    <a:pt x="18514" y="12901"/>
                  </a:cubicBezTo>
                  <a:cubicBezTo>
                    <a:pt x="19200" y="12987"/>
                    <a:pt x="19886" y="13673"/>
                    <a:pt x="20400" y="15044"/>
                  </a:cubicBezTo>
                  <a:cubicBezTo>
                    <a:pt x="20914" y="16416"/>
                    <a:pt x="21257" y="18473"/>
                    <a:pt x="21600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039960" y="6158583"/>
              <a:ext cx="158140" cy="11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755" fill="norm" stroke="1" extrusionOk="0">
                  <a:moveTo>
                    <a:pt x="4237" y="4883"/>
                  </a:moveTo>
                  <a:cubicBezTo>
                    <a:pt x="4525" y="2920"/>
                    <a:pt x="4813" y="956"/>
                    <a:pt x="4237" y="563"/>
                  </a:cubicBezTo>
                  <a:cubicBezTo>
                    <a:pt x="3661" y="170"/>
                    <a:pt x="2221" y="1349"/>
                    <a:pt x="1357" y="3116"/>
                  </a:cubicBezTo>
                  <a:cubicBezTo>
                    <a:pt x="493" y="4883"/>
                    <a:pt x="205" y="7240"/>
                    <a:pt x="61" y="9596"/>
                  </a:cubicBezTo>
                  <a:cubicBezTo>
                    <a:pt x="-83" y="11952"/>
                    <a:pt x="-83" y="14309"/>
                    <a:pt x="1357" y="15683"/>
                  </a:cubicBezTo>
                  <a:cubicBezTo>
                    <a:pt x="2797" y="17058"/>
                    <a:pt x="5677" y="17450"/>
                    <a:pt x="8125" y="16272"/>
                  </a:cubicBezTo>
                  <a:cubicBezTo>
                    <a:pt x="10573" y="15094"/>
                    <a:pt x="12589" y="12345"/>
                    <a:pt x="14029" y="9203"/>
                  </a:cubicBezTo>
                  <a:cubicBezTo>
                    <a:pt x="15469" y="6061"/>
                    <a:pt x="16333" y="2527"/>
                    <a:pt x="16045" y="956"/>
                  </a:cubicBezTo>
                  <a:cubicBezTo>
                    <a:pt x="15757" y="-615"/>
                    <a:pt x="14317" y="-222"/>
                    <a:pt x="13021" y="1938"/>
                  </a:cubicBezTo>
                  <a:cubicBezTo>
                    <a:pt x="11725" y="4098"/>
                    <a:pt x="10573" y="8025"/>
                    <a:pt x="9997" y="10970"/>
                  </a:cubicBezTo>
                  <a:cubicBezTo>
                    <a:pt x="9421" y="13916"/>
                    <a:pt x="9421" y="15880"/>
                    <a:pt x="9997" y="17450"/>
                  </a:cubicBezTo>
                  <a:cubicBezTo>
                    <a:pt x="10573" y="19021"/>
                    <a:pt x="11725" y="20200"/>
                    <a:pt x="13741" y="20592"/>
                  </a:cubicBezTo>
                  <a:cubicBezTo>
                    <a:pt x="15757" y="20985"/>
                    <a:pt x="18637" y="20592"/>
                    <a:pt x="21517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0349369" y="6026150"/>
              <a:ext cx="245862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4" fill="norm" stroke="1" extrusionOk="0">
                  <a:moveTo>
                    <a:pt x="7852" y="0"/>
                  </a:moveTo>
                  <a:cubicBezTo>
                    <a:pt x="6929" y="0"/>
                    <a:pt x="6006" y="0"/>
                    <a:pt x="5268" y="600"/>
                  </a:cubicBezTo>
                  <a:cubicBezTo>
                    <a:pt x="4529" y="1200"/>
                    <a:pt x="3976" y="2400"/>
                    <a:pt x="3514" y="5314"/>
                  </a:cubicBezTo>
                  <a:cubicBezTo>
                    <a:pt x="3052" y="8229"/>
                    <a:pt x="2683" y="12857"/>
                    <a:pt x="2683" y="15600"/>
                  </a:cubicBezTo>
                  <a:cubicBezTo>
                    <a:pt x="2683" y="18343"/>
                    <a:pt x="3052" y="19200"/>
                    <a:pt x="3514" y="19971"/>
                  </a:cubicBezTo>
                  <a:cubicBezTo>
                    <a:pt x="3976" y="20743"/>
                    <a:pt x="4529" y="21429"/>
                    <a:pt x="5176" y="21514"/>
                  </a:cubicBezTo>
                  <a:cubicBezTo>
                    <a:pt x="5822" y="21600"/>
                    <a:pt x="6560" y="21086"/>
                    <a:pt x="6837" y="20400"/>
                  </a:cubicBezTo>
                  <a:cubicBezTo>
                    <a:pt x="7114" y="19714"/>
                    <a:pt x="6929" y="18857"/>
                    <a:pt x="6099" y="17743"/>
                  </a:cubicBezTo>
                  <a:cubicBezTo>
                    <a:pt x="5268" y="16629"/>
                    <a:pt x="3791" y="15257"/>
                    <a:pt x="2499" y="14571"/>
                  </a:cubicBezTo>
                  <a:cubicBezTo>
                    <a:pt x="1206" y="13886"/>
                    <a:pt x="99" y="13886"/>
                    <a:pt x="6" y="13971"/>
                  </a:cubicBezTo>
                  <a:cubicBezTo>
                    <a:pt x="-86" y="14057"/>
                    <a:pt x="837" y="14229"/>
                    <a:pt x="2868" y="13886"/>
                  </a:cubicBezTo>
                  <a:cubicBezTo>
                    <a:pt x="4899" y="13543"/>
                    <a:pt x="8037" y="12686"/>
                    <a:pt x="10068" y="11914"/>
                  </a:cubicBezTo>
                  <a:cubicBezTo>
                    <a:pt x="12099" y="11143"/>
                    <a:pt x="13022" y="10457"/>
                    <a:pt x="13022" y="10114"/>
                  </a:cubicBezTo>
                  <a:cubicBezTo>
                    <a:pt x="13022" y="9771"/>
                    <a:pt x="12099" y="9771"/>
                    <a:pt x="10991" y="10371"/>
                  </a:cubicBezTo>
                  <a:cubicBezTo>
                    <a:pt x="9883" y="10971"/>
                    <a:pt x="8591" y="12171"/>
                    <a:pt x="7760" y="13200"/>
                  </a:cubicBezTo>
                  <a:cubicBezTo>
                    <a:pt x="6929" y="14229"/>
                    <a:pt x="6560" y="15086"/>
                    <a:pt x="6376" y="16029"/>
                  </a:cubicBezTo>
                  <a:cubicBezTo>
                    <a:pt x="6191" y="16971"/>
                    <a:pt x="6191" y="18000"/>
                    <a:pt x="6652" y="18857"/>
                  </a:cubicBezTo>
                  <a:cubicBezTo>
                    <a:pt x="7114" y="19714"/>
                    <a:pt x="8037" y="20400"/>
                    <a:pt x="8960" y="20743"/>
                  </a:cubicBezTo>
                  <a:cubicBezTo>
                    <a:pt x="9883" y="21086"/>
                    <a:pt x="10806" y="21086"/>
                    <a:pt x="12099" y="20486"/>
                  </a:cubicBezTo>
                  <a:cubicBezTo>
                    <a:pt x="13391" y="19886"/>
                    <a:pt x="15052" y="18686"/>
                    <a:pt x="16345" y="17229"/>
                  </a:cubicBezTo>
                  <a:cubicBezTo>
                    <a:pt x="17637" y="15771"/>
                    <a:pt x="18560" y="14057"/>
                    <a:pt x="18652" y="12771"/>
                  </a:cubicBezTo>
                  <a:cubicBezTo>
                    <a:pt x="18745" y="11486"/>
                    <a:pt x="18006" y="10629"/>
                    <a:pt x="17729" y="10629"/>
                  </a:cubicBezTo>
                  <a:cubicBezTo>
                    <a:pt x="17452" y="10629"/>
                    <a:pt x="17637" y="11486"/>
                    <a:pt x="18283" y="12600"/>
                  </a:cubicBezTo>
                  <a:cubicBezTo>
                    <a:pt x="18929" y="13714"/>
                    <a:pt x="20037" y="15086"/>
                    <a:pt x="20683" y="16200"/>
                  </a:cubicBezTo>
                  <a:cubicBezTo>
                    <a:pt x="21329" y="17314"/>
                    <a:pt x="21514" y="18171"/>
                    <a:pt x="21422" y="19029"/>
                  </a:cubicBezTo>
                  <a:cubicBezTo>
                    <a:pt x="21329" y="19886"/>
                    <a:pt x="20960" y="20743"/>
                    <a:pt x="20591" y="20571"/>
                  </a:cubicBezTo>
                  <a:cubicBezTo>
                    <a:pt x="20222" y="20400"/>
                    <a:pt x="19852" y="19200"/>
                    <a:pt x="19483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669179" y="5943600"/>
              <a:ext cx="119471" cy="36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75" fill="norm" stroke="1" extrusionOk="0">
                  <a:moveTo>
                    <a:pt x="14568" y="0"/>
                  </a:moveTo>
                  <a:cubicBezTo>
                    <a:pt x="11157" y="3703"/>
                    <a:pt x="7747" y="7406"/>
                    <a:pt x="5284" y="10553"/>
                  </a:cubicBezTo>
                  <a:cubicBezTo>
                    <a:pt x="2821" y="13701"/>
                    <a:pt x="1305" y="16293"/>
                    <a:pt x="547" y="17959"/>
                  </a:cubicBezTo>
                  <a:cubicBezTo>
                    <a:pt x="-211" y="19625"/>
                    <a:pt x="-211" y="20366"/>
                    <a:pt x="736" y="20859"/>
                  </a:cubicBezTo>
                  <a:cubicBezTo>
                    <a:pt x="1684" y="21353"/>
                    <a:pt x="3578" y="21600"/>
                    <a:pt x="7178" y="21106"/>
                  </a:cubicBezTo>
                  <a:cubicBezTo>
                    <a:pt x="10778" y="20613"/>
                    <a:pt x="16084" y="19378"/>
                    <a:pt x="21389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636070" y="6146800"/>
              <a:ext cx="14623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655" y="0"/>
                  </a:moveTo>
                  <a:cubicBezTo>
                    <a:pt x="2187" y="7200"/>
                    <a:pt x="-282" y="14400"/>
                    <a:pt x="27" y="18000"/>
                  </a:cubicBezTo>
                  <a:cubicBezTo>
                    <a:pt x="335" y="21600"/>
                    <a:pt x="3421" y="21600"/>
                    <a:pt x="7432" y="21600"/>
                  </a:cubicBezTo>
                  <a:cubicBezTo>
                    <a:pt x="11444" y="21600"/>
                    <a:pt x="16381" y="21600"/>
                    <a:pt x="213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9010650" y="6711950"/>
              <a:ext cx="298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20291"/>
                    <a:pt x="10417" y="18982"/>
                    <a:pt x="14017" y="15382"/>
                  </a:cubicBezTo>
                  <a:cubicBezTo>
                    <a:pt x="17617" y="11782"/>
                    <a:pt x="19609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9207499" y="6680670"/>
              <a:ext cx="132406" cy="17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541" fill="norm" stroke="1" extrusionOk="0">
                  <a:moveTo>
                    <a:pt x="11963" y="741"/>
                  </a:moveTo>
                  <a:cubicBezTo>
                    <a:pt x="10302" y="474"/>
                    <a:pt x="8640" y="208"/>
                    <a:pt x="6812" y="74"/>
                  </a:cubicBezTo>
                  <a:cubicBezTo>
                    <a:pt x="4985" y="-59"/>
                    <a:pt x="2991" y="-59"/>
                    <a:pt x="3655" y="474"/>
                  </a:cubicBezTo>
                  <a:cubicBezTo>
                    <a:pt x="4320" y="1008"/>
                    <a:pt x="7643" y="2074"/>
                    <a:pt x="10966" y="3541"/>
                  </a:cubicBezTo>
                  <a:cubicBezTo>
                    <a:pt x="14289" y="5008"/>
                    <a:pt x="17612" y="6874"/>
                    <a:pt x="19440" y="8474"/>
                  </a:cubicBezTo>
                  <a:cubicBezTo>
                    <a:pt x="21268" y="10074"/>
                    <a:pt x="21600" y="11408"/>
                    <a:pt x="18111" y="13541"/>
                  </a:cubicBezTo>
                  <a:cubicBezTo>
                    <a:pt x="14622" y="15674"/>
                    <a:pt x="7311" y="18608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545229" y="6591437"/>
              <a:ext cx="229624" cy="26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30" fill="norm" stroke="1" extrusionOk="0">
                  <a:moveTo>
                    <a:pt x="14618" y="2030"/>
                  </a:moveTo>
                  <a:cubicBezTo>
                    <a:pt x="14422" y="1180"/>
                    <a:pt x="14226" y="329"/>
                    <a:pt x="13636" y="74"/>
                  </a:cubicBezTo>
                  <a:cubicBezTo>
                    <a:pt x="13047" y="-181"/>
                    <a:pt x="12066" y="159"/>
                    <a:pt x="10102" y="2115"/>
                  </a:cubicBezTo>
                  <a:cubicBezTo>
                    <a:pt x="8138" y="4071"/>
                    <a:pt x="5193" y="7643"/>
                    <a:pt x="3327" y="10364"/>
                  </a:cubicBezTo>
                  <a:cubicBezTo>
                    <a:pt x="1462" y="13085"/>
                    <a:pt x="676" y="14956"/>
                    <a:pt x="284" y="16487"/>
                  </a:cubicBezTo>
                  <a:cubicBezTo>
                    <a:pt x="-109" y="18017"/>
                    <a:pt x="-109" y="19208"/>
                    <a:pt x="382" y="20058"/>
                  </a:cubicBezTo>
                  <a:cubicBezTo>
                    <a:pt x="873" y="20909"/>
                    <a:pt x="1855" y="21419"/>
                    <a:pt x="4211" y="21164"/>
                  </a:cubicBezTo>
                  <a:cubicBezTo>
                    <a:pt x="6567" y="20909"/>
                    <a:pt x="10298" y="19888"/>
                    <a:pt x="12655" y="18953"/>
                  </a:cubicBezTo>
                  <a:cubicBezTo>
                    <a:pt x="15011" y="18017"/>
                    <a:pt x="15993" y="17167"/>
                    <a:pt x="16876" y="16402"/>
                  </a:cubicBezTo>
                  <a:cubicBezTo>
                    <a:pt x="17760" y="15636"/>
                    <a:pt x="18546" y="14956"/>
                    <a:pt x="18546" y="14361"/>
                  </a:cubicBezTo>
                  <a:cubicBezTo>
                    <a:pt x="18546" y="13765"/>
                    <a:pt x="17760" y="13255"/>
                    <a:pt x="16876" y="13255"/>
                  </a:cubicBezTo>
                  <a:cubicBezTo>
                    <a:pt x="15993" y="13255"/>
                    <a:pt x="15011" y="13765"/>
                    <a:pt x="14422" y="14446"/>
                  </a:cubicBezTo>
                  <a:cubicBezTo>
                    <a:pt x="13833" y="15126"/>
                    <a:pt x="13636" y="15976"/>
                    <a:pt x="13636" y="16827"/>
                  </a:cubicBezTo>
                  <a:cubicBezTo>
                    <a:pt x="13636" y="17677"/>
                    <a:pt x="13833" y="18528"/>
                    <a:pt x="14618" y="19123"/>
                  </a:cubicBezTo>
                  <a:cubicBezTo>
                    <a:pt x="15404" y="19718"/>
                    <a:pt x="16778" y="20058"/>
                    <a:pt x="17956" y="20058"/>
                  </a:cubicBezTo>
                  <a:cubicBezTo>
                    <a:pt x="19135" y="20058"/>
                    <a:pt x="20116" y="19718"/>
                    <a:pt x="20706" y="18953"/>
                  </a:cubicBezTo>
                  <a:cubicBezTo>
                    <a:pt x="21295" y="18188"/>
                    <a:pt x="21491" y="16997"/>
                    <a:pt x="21098" y="15891"/>
                  </a:cubicBezTo>
                  <a:cubicBezTo>
                    <a:pt x="20706" y="14786"/>
                    <a:pt x="19724" y="13765"/>
                    <a:pt x="19527" y="12915"/>
                  </a:cubicBezTo>
                  <a:cubicBezTo>
                    <a:pt x="19331" y="12065"/>
                    <a:pt x="19920" y="11384"/>
                    <a:pt x="20509" y="1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778999" y="6582635"/>
              <a:ext cx="396161" cy="28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29" fill="norm" stroke="1" extrusionOk="0">
                  <a:moveTo>
                    <a:pt x="0" y="9632"/>
                  </a:moveTo>
                  <a:cubicBezTo>
                    <a:pt x="574" y="9317"/>
                    <a:pt x="1149" y="9002"/>
                    <a:pt x="1953" y="9869"/>
                  </a:cubicBezTo>
                  <a:cubicBezTo>
                    <a:pt x="2757" y="10736"/>
                    <a:pt x="3791" y="12785"/>
                    <a:pt x="4309" y="14756"/>
                  </a:cubicBezTo>
                  <a:cubicBezTo>
                    <a:pt x="4826" y="16727"/>
                    <a:pt x="4826" y="18619"/>
                    <a:pt x="4596" y="19802"/>
                  </a:cubicBezTo>
                  <a:cubicBezTo>
                    <a:pt x="4366" y="20984"/>
                    <a:pt x="3906" y="21457"/>
                    <a:pt x="3619" y="21299"/>
                  </a:cubicBezTo>
                  <a:cubicBezTo>
                    <a:pt x="3332" y="21142"/>
                    <a:pt x="3217" y="20353"/>
                    <a:pt x="3217" y="18461"/>
                  </a:cubicBezTo>
                  <a:cubicBezTo>
                    <a:pt x="3217" y="16569"/>
                    <a:pt x="3332" y="13574"/>
                    <a:pt x="3562" y="11761"/>
                  </a:cubicBezTo>
                  <a:cubicBezTo>
                    <a:pt x="3791" y="9948"/>
                    <a:pt x="4136" y="9317"/>
                    <a:pt x="4940" y="9002"/>
                  </a:cubicBezTo>
                  <a:cubicBezTo>
                    <a:pt x="5745" y="8686"/>
                    <a:pt x="7009" y="8686"/>
                    <a:pt x="7985" y="9317"/>
                  </a:cubicBezTo>
                  <a:cubicBezTo>
                    <a:pt x="8962" y="9948"/>
                    <a:pt x="9651" y="11209"/>
                    <a:pt x="9996" y="12234"/>
                  </a:cubicBezTo>
                  <a:cubicBezTo>
                    <a:pt x="10340" y="13258"/>
                    <a:pt x="10340" y="14047"/>
                    <a:pt x="10340" y="14835"/>
                  </a:cubicBezTo>
                  <a:cubicBezTo>
                    <a:pt x="10340" y="15623"/>
                    <a:pt x="10340" y="16412"/>
                    <a:pt x="10053" y="16806"/>
                  </a:cubicBezTo>
                  <a:cubicBezTo>
                    <a:pt x="9766" y="17200"/>
                    <a:pt x="9191" y="17200"/>
                    <a:pt x="8904" y="16727"/>
                  </a:cubicBezTo>
                  <a:cubicBezTo>
                    <a:pt x="8617" y="16254"/>
                    <a:pt x="8617" y="15308"/>
                    <a:pt x="8674" y="14441"/>
                  </a:cubicBezTo>
                  <a:cubicBezTo>
                    <a:pt x="8732" y="13574"/>
                    <a:pt x="8847" y="12785"/>
                    <a:pt x="9134" y="12076"/>
                  </a:cubicBezTo>
                  <a:cubicBezTo>
                    <a:pt x="9421" y="11366"/>
                    <a:pt x="9881" y="10736"/>
                    <a:pt x="10398" y="10184"/>
                  </a:cubicBezTo>
                  <a:cubicBezTo>
                    <a:pt x="10915" y="9632"/>
                    <a:pt x="11489" y="9159"/>
                    <a:pt x="12064" y="9002"/>
                  </a:cubicBezTo>
                  <a:cubicBezTo>
                    <a:pt x="12638" y="8844"/>
                    <a:pt x="13213" y="9002"/>
                    <a:pt x="13500" y="9632"/>
                  </a:cubicBezTo>
                  <a:cubicBezTo>
                    <a:pt x="13787" y="10263"/>
                    <a:pt x="13787" y="11366"/>
                    <a:pt x="14074" y="11839"/>
                  </a:cubicBezTo>
                  <a:cubicBezTo>
                    <a:pt x="14362" y="12312"/>
                    <a:pt x="14936" y="12155"/>
                    <a:pt x="15396" y="11761"/>
                  </a:cubicBezTo>
                  <a:cubicBezTo>
                    <a:pt x="15855" y="11366"/>
                    <a:pt x="16200" y="10736"/>
                    <a:pt x="16430" y="10026"/>
                  </a:cubicBezTo>
                  <a:cubicBezTo>
                    <a:pt x="16660" y="9317"/>
                    <a:pt x="16774" y="8529"/>
                    <a:pt x="16545" y="8292"/>
                  </a:cubicBezTo>
                  <a:cubicBezTo>
                    <a:pt x="16315" y="8056"/>
                    <a:pt x="15740" y="8371"/>
                    <a:pt x="15166" y="9317"/>
                  </a:cubicBezTo>
                  <a:cubicBezTo>
                    <a:pt x="14591" y="10263"/>
                    <a:pt x="14017" y="11839"/>
                    <a:pt x="13730" y="13180"/>
                  </a:cubicBezTo>
                  <a:cubicBezTo>
                    <a:pt x="13443" y="14520"/>
                    <a:pt x="13443" y="15623"/>
                    <a:pt x="13672" y="16412"/>
                  </a:cubicBezTo>
                  <a:cubicBezTo>
                    <a:pt x="13902" y="17200"/>
                    <a:pt x="14362" y="17673"/>
                    <a:pt x="14879" y="17910"/>
                  </a:cubicBezTo>
                  <a:cubicBezTo>
                    <a:pt x="15396" y="18146"/>
                    <a:pt x="15970" y="18146"/>
                    <a:pt x="16660" y="17437"/>
                  </a:cubicBezTo>
                  <a:cubicBezTo>
                    <a:pt x="17349" y="16727"/>
                    <a:pt x="18153" y="15308"/>
                    <a:pt x="18957" y="12785"/>
                  </a:cubicBezTo>
                  <a:cubicBezTo>
                    <a:pt x="19762" y="10263"/>
                    <a:pt x="20566" y="6637"/>
                    <a:pt x="21026" y="4114"/>
                  </a:cubicBezTo>
                  <a:cubicBezTo>
                    <a:pt x="21485" y="1591"/>
                    <a:pt x="21600" y="172"/>
                    <a:pt x="21428" y="15"/>
                  </a:cubicBezTo>
                  <a:cubicBezTo>
                    <a:pt x="21255" y="-143"/>
                    <a:pt x="20796" y="961"/>
                    <a:pt x="20509" y="3483"/>
                  </a:cubicBezTo>
                  <a:cubicBezTo>
                    <a:pt x="20221" y="6006"/>
                    <a:pt x="20106" y="9948"/>
                    <a:pt x="20221" y="12391"/>
                  </a:cubicBezTo>
                  <a:cubicBezTo>
                    <a:pt x="20336" y="14835"/>
                    <a:pt x="20681" y="15781"/>
                    <a:pt x="21026" y="16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0210791" y="6565916"/>
              <a:ext cx="152410" cy="27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95" fill="norm" stroke="1" extrusionOk="0">
                  <a:moveTo>
                    <a:pt x="9765" y="14344"/>
                  </a:moveTo>
                  <a:cubicBezTo>
                    <a:pt x="8286" y="14014"/>
                    <a:pt x="6806" y="13684"/>
                    <a:pt x="5327" y="13602"/>
                  </a:cubicBezTo>
                  <a:cubicBezTo>
                    <a:pt x="3847" y="13519"/>
                    <a:pt x="2368" y="13684"/>
                    <a:pt x="1332" y="14179"/>
                  </a:cubicBezTo>
                  <a:cubicBezTo>
                    <a:pt x="297" y="14674"/>
                    <a:pt x="-295" y="15498"/>
                    <a:pt x="149" y="16158"/>
                  </a:cubicBezTo>
                  <a:cubicBezTo>
                    <a:pt x="593" y="16817"/>
                    <a:pt x="2072" y="17312"/>
                    <a:pt x="3404" y="17312"/>
                  </a:cubicBezTo>
                  <a:cubicBezTo>
                    <a:pt x="4735" y="17312"/>
                    <a:pt x="5919" y="16817"/>
                    <a:pt x="7990" y="15003"/>
                  </a:cubicBezTo>
                  <a:cubicBezTo>
                    <a:pt x="10061" y="13190"/>
                    <a:pt x="13020" y="10057"/>
                    <a:pt x="14647" y="8078"/>
                  </a:cubicBezTo>
                  <a:cubicBezTo>
                    <a:pt x="16275" y="6100"/>
                    <a:pt x="16571" y="5275"/>
                    <a:pt x="16867" y="3874"/>
                  </a:cubicBezTo>
                  <a:cubicBezTo>
                    <a:pt x="17163" y="2472"/>
                    <a:pt x="17458" y="493"/>
                    <a:pt x="17458" y="81"/>
                  </a:cubicBezTo>
                  <a:cubicBezTo>
                    <a:pt x="17458" y="-331"/>
                    <a:pt x="17163" y="823"/>
                    <a:pt x="16423" y="3626"/>
                  </a:cubicBezTo>
                  <a:cubicBezTo>
                    <a:pt x="15683" y="6429"/>
                    <a:pt x="14500" y="10881"/>
                    <a:pt x="14056" y="13932"/>
                  </a:cubicBezTo>
                  <a:cubicBezTo>
                    <a:pt x="13612" y="16982"/>
                    <a:pt x="13908" y="18631"/>
                    <a:pt x="14647" y="19703"/>
                  </a:cubicBezTo>
                  <a:cubicBezTo>
                    <a:pt x="15387" y="20774"/>
                    <a:pt x="16571" y="21269"/>
                    <a:pt x="17606" y="21187"/>
                  </a:cubicBezTo>
                  <a:cubicBezTo>
                    <a:pt x="18642" y="21104"/>
                    <a:pt x="19530" y="20445"/>
                    <a:pt x="20121" y="19703"/>
                  </a:cubicBezTo>
                  <a:cubicBezTo>
                    <a:pt x="20713" y="18961"/>
                    <a:pt x="21009" y="18136"/>
                    <a:pt x="21305" y="17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0307046" y="6661150"/>
              <a:ext cx="138704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3773" y="6075"/>
                  </a:moveTo>
                  <a:cubicBezTo>
                    <a:pt x="1810" y="5400"/>
                    <a:pt x="-154" y="4725"/>
                    <a:pt x="10" y="4387"/>
                  </a:cubicBezTo>
                  <a:cubicBezTo>
                    <a:pt x="173" y="4050"/>
                    <a:pt x="2464" y="4050"/>
                    <a:pt x="4428" y="3881"/>
                  </a:cubicBezTo>
                  <a:cubicBezTo>
                    <a:pt x="6391" y="3712"/>
                    <a:pt x="8028" y="3375"/>
                    <a:pt x="9664" y="3206"/>
                  </a:cubicBezTo>
                  <a:cubicBezTo>
                    <a:pt x="11301" y="3037"/>
                    <a:pt x="12937" y="3037"/>
                    <a:pt x="14082" y="5231"/>
                  </a:cubicBezTo>
                  <a:cubicBezTo>
                    <a:pt x="15228" y="7425"/>
                    <a:pt x="15882" y="11812"/>
                    <a:pt x="16210" y="15356"/>
                  </a:cubicBezTo>
                  <a:cubicBezTo>
                    <a:pt x="16537" y="18900"/>
                    <a:pt x="16537" y="21600"/>
                    <a:pt x="16537" y="21600"/>
                  </a:cubicBezTo>
                  <a:cubicBezTo>
                    <a:pt x="16537" y="21600"/>
                    <a:pt x="16537" y="18900"/>
                    <a:pt x="16537" y="15356"/>
                  </a:cubicBezTo>
                  <a:cubicBezTo>
                    <a:pt x="16537" y="11812"/>
                    <a:pt x="16537" y="7425"/>
                    <a:pt x="17355" y="4725"/>
                  </a:cubicBezTo>
                  <a:cubicBezTo>
                    <a:pt x="18173" y="2025"/>
                    <a:pt x="19810" y="1012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0459671" y="6686550"/>
              <a:ext cx="16731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6324" y="0"/>
                  </a:moveTo>
                  <a:cubicBezTo>
                    <a:pt x="4164" y="3000"/>
                    <a:pt x="2004" y="6000"/>
                    <a:pt x="924" y="9000"/>
                  </a:cubicBezTo>
                  <a:cubicBezTo>
                    <a:pt x="-156" y="12000"/>
                    <a:pt x="-156" y="15000"/>
                    <a:pt x="249" y="17100"/>
                  </a:cubicBezTo>
                  <a:cubicBezTo>
                    <a:pt x="654" y="19200"/>
                    <a:pt x="1464" y="20400"/>
                    <a:pt x="2544" y="20850"/>
                  </a:cubicBezTo>
                  <a:cubicBezTo>
                    <a:pt x="3624" y="21300"/>
                    <a:pt x="4974" y="21000"/>
                    <a:pt x="5919" y="19350"/>
                  </a:cubicBezTo>
                  <a:cubicBezTo>
                    <a:pt x="6864" y="17700"/>
                    <a:pt x="7404" y="14700"/>
                    <a:pt x="7674" y="12450"/>
                  </a:cubicBezTo>
                  <a:cubicBezTo>
                    <a:pt x="7944" y="10200"/>
                    <a:pt x="7944" y="8700"/>
                    <a:pt x="8214" y="6600"/>
                  </a:cubicBezTo>
                  <a:cubicBezTo>
                    <a:pt x="8484" y="4500"/>
                    <a:pt x="9024" y="1800"/>
                    <a:pt x="9429" y="1200"/>
                  </a:cubicBezTo>
                  <a:cubicBezTo>
                    <a:pt x="9834" y="600"/>
                    <a:pt x="10104" y="2100"/>
                    <a:pt x="10779" y="4350"/>
                  </a:cubicBezTo>
                  <a:cubicBezTo>
                    <a:pt x="11454" y="6600"/>
                    <a:pt x="12534" y="9600"/>
                    <a:pt x="13074" y="11850"/>
                  </a:cubicBezTo>
                  <a:cubicBezTo>
                    <a:pt x="13614" y="14100"/>
                    <a:pt x="13614" y="15600"/>
                    <a:pt x="13614" y="15600"/>
                  </a:cubicBezTo>
                  <a:cubicBezTo>
                    <a:pt x="13614" y="15600"/>
                    <a:pt x="13614" y="14100"/>
                    <a:pt x="14154" y="11700"/>
                  </a:cubicBezTo>
                  <a:cubicBezTo>
                    <a:pt x="14694" y="9300"/>
                    <a:pt x="15774" y="6000"/>
                    <a:pt x="16989" y="4200"/>
                  </a:cubicBezTo>
                  <a:cubicBezTo>
                    <a:pt x="18204" y="2400"/>
                    <a:pt x="19554" y="2100"/>
                    <a:pt x="20364" y="2700"/>
                  </a:cubicBezTo>
                  <a:cubicBezTo>
                    <a:pt x="21174" y="3300"/>
                    <a:pt x="21444" y="4800"/>
                    <a:pt x="21309" y="8100"/>
                  </a:cubicBezTo>
                  <a:cubicBezTo>
                    <a:pt x="21174" y="11400"/>
                    <a:pt x="20634" y="16500"/>
                    <a:pt x="200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0909300" y="6616700"/>
              <a:ext cx="275786" cy="23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94" fill="norm" stroke="1" extrusionOk="0">
                  <a:moveTo>
                    <a:pt x="4452" y="0"/>
                  </a:moveTo>
                  <a:cubicBezTo>
                    <a:pt x="4287" y="3632"/>
                    <a:pt x="4122" y="7264"/>
                    <a:pt x="4040" y="10227"/>
                  </a:cubicBezTo>
                  <a:cubicBezTo>
                    <a:pt x="3957" y="13189"/>
                    <a:pt x="3957" y="15483"/>
                    <a:pt x="3957" y="17108"/>
                  </a:cubicBezTo>
                  <a:cubicBezTo>
                    <a:pt x="3957" y="18733"/>
                    <a:pt x="3957" y="19688"/>
                    <a:pt x="3710" y="19688"/>
                  </a:cubicBezTo>
                  <a:cubicBezTo>
                    <a:pt x="3463" y="19688"/>
                    <a:pt x="2968" y="18733"/>
                    <a:pt x="2473" y="17873"/>
                  </a:cubicBezTo>
                  <a:cubicBezTo>
                    <a:pt x="1979" y="17012"/>
                    <a:pt x="1484" y="16248"/>
                    <a:pt x="989" y="15483"/>
                  </a:cubicBezTo>
                  <a:cubicBezTo>
                    <a:pt x="495" y="14719"/>
                    <a:pt x="0" y="13954"/>
                    <a:pt x="0" y="13189"/>
                  </a:cubicBezTo>
                  <a:cubicBezTo>
                    <a:pt x="0" y="12425"/>
                    <a:pt x="495" y="11660"/>
                    <a:pt x="1649" y="11278"/>
                  </a:cubicBezTo>
                  <a:cubicBezTo>
                    <a:pt x="2803" y="10896"/>
                    <a:pt x="4617" y="10896"/>
                    <a:pt x="5936" y="10896"/>
                  </a:cubicBezTo>
                  <a:cubicBezTo>
                    <a:pt x="7255" y="10896"/>
                    <a:pt x="8079" y="10896"/>
                    <a:pt x="8739" y="11278"/>
                  </a:cubicBezTo>
                  <a:cubicBezTo>
                    <a:pt x="9398" y="11660"/>
                    <a:pt x="9893" y="12425"/>
                    <a:pt x="10553" y="12712"/>
                  </a:cubicBezTo>
                  <a:cubicBezTo>
                    <a:pt x="11212" y="12998"/>
                    <a:pt x="12037" y="12807"/>
                    <a:pt x="12779" y="12042"/>
                  </a:cubicBezTo>
                  <a:cubicBezTo>
                    <a:pt x="13521" y="11278"/>
                    <a:pt x="14180" y="9940"/>
                    <a:pt x="14015" y="9175"/>
                  </a:cubicBezTo>
                  <a:cubicBezTo>
                    <a:pt x="13850" y="8411"/>
                    <a:pt x="12861" y="8219"/>
                    <a:pt x="11954" y="8411"/>
                  </a:cubicBezTo>
                  <a:cubicBezTo>
                    <a:pt x="11047" y="8602"/>
                    <a:pt x="10223" y="9175"/>
                    <a:pt x="9728" y="9940"/>
                  </a:cubicBezTo>
                  <a:cubicBezTo>
                    <a:pt x="9234" y="10704"/>
                    <a:pt x="9069" y="11660"/>
                    <a:pt x="9234" y="12520"/>
                  </a:cubicBezTo>
                  <a:cubicBezTo>
                    <a:pt x="9398" y="13381"/>
                    <a:pt x="9893" y="14145"/>
                    <a:pt x="10553" y="14623"/>
                  </a:cubicBezTo>
                  <a:cubicBezTo>
                    <a:pt x="11212" y="15101"/>
                    <a:pt x="12037" y="15292"/>
                    <a:pt x="13356" y="15005"/>
                  </a:cubicBezTo>
                  <a:cubicBezTo>
                    <a:pt x="14675" y="14719"/>
                    <a:pt x="16489" y="13954"/>
                    <a:pt x="17890" y="12998"/>
                  </a:cubicBezTo>
                  <a:cubicBezTo>
                    <a:pt x="19292" y="12042"/>
                    <a:pt x="20281" y="10896"/>
                    <a:pt x="20776" y="10800"/>
                  </a:cubicBezTo>
                  <a:cubicBezTo>
                    <a:pt x="21270" y="10704"/>
                    <a:pt x="21270" y="11660"/>
                    <a:pt x="21353" y="13189"/>
                  </a:cubicBezTo>
                  <a:cubicBezTo>
                    <a:pt x="21435" y="14719"/>
                    <a:pt x="21600" y="16821"/>
                    <a:pt x="21353" y="18350"/>
                  </a:cubicBezTo>
                  <a:cubicBezTo>
                    <a:pt x="21105" y="19880"/>
                    <a:pt x="20446" y="20835"/>
                    <a:pt x="19704" y="21218"/>
                  </a:cubicBezTo>
                  <a:cubicBezTo>
                    <a:pt x="18962" y="21600"/>
                    <a:pt x="18137" y="21409"/>
                    <a:pt x="17313" y="20166"/>
                  </a:cubicBezTo>
                  <a:cubicBezTo>
                    <a:pt x="16489" y="18924"/>
                    <a:pt x="15664" y="16630"/>
                    <a:pt x="14840" y="14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1242856" y="6591300"/>
              <a:ext cx="47445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25" fill="norm" stroke="1" extrusionOk="0">
                  <a:moveTo>
                    <a:pt x="4146" y="0"/>
                  </a:moveTo>
                  <a:cubicBezTo>
                    <a:pt x="3207" y="4122"/>
                    <a:pt x="2267" y="8244"/>
                    <a:pt x="1328" y="11542"/>
                  </a:cubicBezTo>
                  <a:cubicBezTo>
                    <a:pt x="389" y="14840"/>
                    <a:pt x="-550" y="17313"/>
                    <a:pt x="389" y="18962"/>
                  </a:cubicBezTo>
                  <a:cubicBezTo>
                    <a:pt x="1328" y="20611"/>
                    <a:pt x="4146" y="21435"/>
                    <a:pt x="7902" y="21518"/>
                  </a:cubicBezTo>
                  <a:cubicBezTo>
                    <a:pt x="11659" y="21600"/>
                    <a:pt x="16354" y="20940"/>
                    <a:pt x="2105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1182350" y="672465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8921749" y="7281333"/>
              <a:ext cx="2603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0800"/>
                    <a:pt x="9132" y="0"/>
                    <a:pt x="12732" y="0"/>
                  </a:cubicBezTo>
                  <a:cubicBezTo>
                    <a:pt x="16332" y="0"/>
                    <a:pt x="1896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117469" y="7222880"/>
              <a:ext cx="120830" cy="18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507" fill="norm" stroke="1" extrusionOk="0">
                  <a:moveTo>
                    <a:pt x="4512" y="1120"/>
                  </a:moveTo>
                  <a:cubicBezTo>
                    <a:pt x="2352" y="635"/>
                    <a:pt x="192" y="150"/>
                    <a:pt x="12" y="28"/>
                  </a:cubicBezTo>
                  <a:cubicBezTo>
                    <a:pt x="-168" y="-93"/>
                    <a:pt x="1632" y="150"/>
                    <a:pt x="5052" y="1363"/>
                  </a:cubicBezTo>
                  <a:cubicBezTo>
                    <a:pt x="8472" y="2577"/>
                    <a:pt x="13512" y="4761"/>
                    <a:pt x="16752" y="7309"/>
                  </a:cubicBezTo>
                  <a:cubicBezTo>
                    <a:pt x="19992" y="9858"/>
                    <a:pt x="21432" y="12770"/>
                    <a:pt x="19992" y="15076"/>
                  </a:cubicBezTo>
                  <a:cubicBezTo>
                    <a:pt x="18552" y="17381"/>
                    <a:pt x="14232" y="19080"/>
                    <a:pt x="10992" y="20051"/>
                  </a:cubicBezTo>
                  <a:cubicBezTo>
                    <a:pt x="7752" y="21022"/>
                    <a:pt x="5592" y="21264"/>
                    <a:pt x="3432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442095" y="7191178"/>
              <a:ext cx="114691" cy="23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152" fill="norm" stroke="1" extrusionOk="0">
                  <a:moveTo>
                    <a:pt x="15704" y="6498"/>
                  </a:moveTo>
                  <a:cubicBezTo>
                    <a:pt x="16821" y="5746"/>
                    <a:pt x="17938" y="4995"/>
                    <a:pt x="18869" y="3868"/>
                  </a:cubicBezTo>
                  <a:cubicBezTo>
                    <a:pt x="19800" y="2741"/>
                    <a:pt x="20545" y="1239"/>
                    <a:pt x="19986" y="487"/>
                  </a:cubicBezTo>
                  <a:cubicBezTo>
                    <a:pt x="19428" y="-264"/>
                    <a:pt x="17566" y="-264"/>
                    <a:pt x="14214" y="1333"/>
                  </a:cubicBezTo>
                  <a:cubicBezTo>
                    <a:pt x="10862" y="2929"/>
                    <a:pt x="6021" y="6122"/>
                    <a:pt x="3042" y="9315"/>
                  </a:cubicBezTo>
                  <a:cubicBezTo>
                    <a:pt x="62" y="12508"/>
                    <a:pt x="-1055" y="15701"/>
                    <a:pt x="1179" y="17767"/>
                  </a:cubicBezTo>
                  <a:cubicBezTo>
                    <a:pt x="3414" y="19833"/>
                    <a:pt x="9000" y="20773"/>
                    <a:pt x="12724" y="21054"/>
                  </a:cubicBezTo>
                  <a:cubicBezTo>
                    <a:pt x="16448" y="21336"/>
                    <a:pt x="18311" y="20960"/>
                    <a:pt x="20173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602111" y="7213599"/>
              <a:ext cx="94339" cy="2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5" fill="norm" stroke="1" extrusionOk="0">
                  <a:moveTo>
                    <a:pt x="9873" y="0"/>
                  </a:moveTo>
                  <a:cubicBezTo>
                    <a:pt x="7953" y="6317"/>
                    <a:pt x="6033" y="12634"/>
                    <a:pt x="4353" y="16404"/>
                  </a:cubicBezTo>
                  <a:cubicBezTo>
                    <a:pt x="2673" y="20174"/>
                    <a:pt x="1233" y="21396"/>
                    <a:pt x="513" y="21498"/>
                  </a:cubicBezTo>
                  <a:cubicBezTo>
                    <a:pt x="-207" y="21600"/>
                    <a:pt x="-207" y="20581"/>
                    <a:pt x="753" y="19053"/>
                  </a:cubicBezTo>
                  <a:cubicBezTo>
                    <a:pt x="1713" y="17525"/>
                    <a:pt x="3633" y="15487"/>
                    <a:pt x="5313" y="14060"/>
                  </a:cubicBezTo>
                  <a:cubicBezTo>
                    <a:pt x="6993" y="12634"/>
                    <a:pt x="8433" y="11819"/>
                    <a:pt x="10353" y="11411"/>
                  </a:cubicBezTo>
                  <a:cubicBezTo>
                    <a:pt x="12273" y="11004"/>
                    <a:pt x="14673" y="11004"/>
                    <a:pt x="16593" y="12430"/>
                  </a:cubicBezTo>
                  <a:cubicBezTo>
                    <a:pt x="18513" y="13857"/>
                    <a:pt x="19953" y="16709"/>
                    <a:pt x="21393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734550" y="734695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9734550" y="7264400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9798050" y="737235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9968286" y="7289778"/>
              <a:ext cx="84280" cy="17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26" fill="norm" stroke="1" extrusionOk="0">
                  <a:moveTo>
                    <a:pt x="11365" y="3163"/>
                  </a:moveTo>
                  <a:cubicBezTo>
                    <a:pt x="11365" y="1846"/>
                    <a:pt x="11365" y="529"/>
                    <a:pt x="10048" y="134"/>
                  </a:cubicBezTo>
                  <a:cubicBezTo>
                    <a:pt x="8731" y="-261"/>
                    <a:pt x="6097" y="266"/>
                    <a:pt x="3990" y="1056"/>
                  </a:cubicBezTo>
                  <a:cubicBezTo>
                    <a:pt x="1882" y="1846"/>
                    <a:pt x="302" y="2900"/>
                    <a:pt x="38" y="4085"/>
                  </a:cubicBezTo>
                  <a:cubicBezTo>
                    <a:pt x="-225" y="5271"/>
                    <a:pt x="829" y="6588"/>
                    <a:pt x="4253" y="8432"/>
                  </a:cubicBezTo>
                  <a:cubicBezTo>
                    <a:pt x="7677" y="10276"/>
                    <a:pt x="13473" y="12646"/>
                    <a:pt x="16897" y="14490"/>
                  </a:cubicBezTo>
                  <a:cubicBezTo>
                    <a:pt x="20321" y="16334"/>
                    <a:pt x="21375" y="17651"/>
                    <a:pt x="20848" y="18705"/>
                  </a:cubicBezTo>
                  <a:cubicBezTo>
                    <a:pt x="20321" y="19759"/>
                    <a:pt x="18214" y="20549"/>
                    <a:pt x="15580" y="20944"/>
                  </a:cubicBezTo>
                  <a:cubicBezTo>
                    <a:pt x="12946" y="21339"/>
                    <a:pt x="9785" y="21339"/>
                    <a:pt x="7414" y="20812"/>
                  </a:cubicBezTo>
                  <a:cubicBezTo>
                    <a:pt x="5043" y="20285"/>
                    <a:pt x="3463" y="19232"/>
                    <a:pt x="3990" y="18046"/>
                  </a:cubicBezTo>
                  <a:cubicBezTo>
                    <a:pt x="4516" y="16861"/>
                    <a:pt x="7151" y="15544"/>
                    <a:pt x="9785" y="14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0047587" y="7338483"/>
              <a:ext cx="53786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77" fill="norm" stroke="1" extrusionOk="0">
                  <a:moveTo>
                    <a:pt x="3736" y="2226"/>
                  </a:moveTo>
                  <a:cubicBezTo>
                    <a:pt x="3397" y="1558"/>
                    <a:pt x="3058" y="890"/>
                    <a:pt x="2423" y="1113"/>
                  </a:cubicBezTo>
                  <a:cubicBezTo>
                    <a:pt x="1788" y="1336"/>
                    <a:pt x="856" y="2449"/>
                    <a:pt x="390" y="3674"/>
                  </a:cubicBezTo>
                  <a:cubicBezTo>
                    <a:pt x="-76" y="4899"/>
                    <a:pt x="-76" y="6235"/>
                    <a:pt x="136" y="6903"/>
                  </a:cubicBezTo>
                  <a:cubicBezTo>
                    <a:pt x="348" y="7571"/>
                    <a:pt x="771" y="7571"/>
                    <a:pt x="1195" y="7348"/>
                  </a:cubicBezTo>
                  <a:cubicBezTo>
                    <a:pt x="1618" y="7125"/>
                    <a:pt x="2042" y="6680"/>
                    <a:pt x="2380" y="6012"/>
                  </a:cubicBezTo>
                  <a:cubicBezTo>
                    <a:pt x="2719" y="5344"/>
                    <a:pt x="2973" y="4453"/>
                    <a:pt x="3228" y="4453"/>
                  </a:cubicBezTo>
                  <a:cubicBezTo>
                    <a:pt x="3482" y="4453"/>
                    <a:pt x="3736" y="5344"/>
                    <a:pt x="3778" y="6903"/>
                  </a:cubicBezTo>
                  <a:cubicBezTo>
                    <a:pt x="3820" y="8462"/>
                    <a:pt x="3651" y="10688"/>
                    <a:pt x="3397" y="12915"/>
                  </a:cubicBezTo>
                  <a:cubicBezTo>
                    <a:pt x="3143" y="15142"/>
                    <a:pt x="2804" y="17369"/>
                    <a:pt x="2508" y="18928"/>
                  </a:cubicBezTo>
                  <a:cubicBezTo>
                    <a:pt x="2211" y="20486"/>
                    <a:pt x="1957" y="21377"/>
                    <a:pt x="1957" y="21377"/>
                  </a:cubicBezTo>
                  <a:cubicBezTo>
                    <a:pt x="1957" y="21377"/>
                    <a:pt x="2211" y="20486"/>
                    <a:pt x="2973" y="17257"/>
                  </a:cubicBezTo>
                  <a:cubicBezTo>
                    <a:pt x="3736" y="14029"/>
                    <a:pt x="5006" y="8462"/>
                    <a:pt x="5769" y="5233"/>
                  </a:cubicBezTo>
                  <a:cubicBezTo>
                    <a:pt x="6531" y="2004"/>
                    <a:pt x="6785" y="1113"/>
                    <a:pt x="6828" y="1224"/>
                  </a:cubicBezTo>
                  <a:cubicBezTo>
                    <a:pt x="6870" y="1336"/>
                    <a:pt x="6700" y="2449"/>
                    <a:pt x="6531" y="3563"/>
                  </a:cubicBezTo>
                  <a:cubicBezTo>
                    <a:pt x="6362" y="4676"/>
                    <a:pt x="6192" y="5789"/>
                    <a:pt x="6108" y="6903"/>
                  </a:cubicBezTo>
                  <a:cubicBezTo>
                    <a:pt x="6023" y="8016"/>
                    <a:pt x="6023" y="9130"/>
                    <a:pt x="6235" y="9686"/>
                  </a:cubicBezTo>
                  <a:cubicBezTo>
                    <a:pt x="6446" y="10243"/>
                    <a:pt x="6870" y="10243"/>
                    <a:pt x="7209" y="9798"/>
                  </a:cubicBezTo>
                  <a:cubicBezTo>
                    <a:pt x="7548" y="9352"/>
                    <a:pt x="7802" y="8462"/>
                    <a:pt x="8056" y="7237"/>
                  </a:cubicBezTo>
                  <a:cubicBezTo>
                    <a:pt x="8310" y="6012"/>
                    <a:pt x="8564" y="4453"/>
                    <a:pt x="8691" y="4342"/>
                  </a:cubicBezTo>
                  <a:cubicBezTo>
                    <a:pt x="8818" y="4231"/>
                    <a:pt x="8818" y="5567"/>
                    <a:pt x="8903" y="6791"/>
                  </a:cubicBezTo>
                  <a:cubicBezTo>
                    <a:pt x="8988" y="8016"/>
                    <a:pt x="9157" y="9130"/>
                    <a:pt x="9496" y="9686"/>
                  </a:cubicBezTo>
                  <a:cubicBezTo>
                    <a:pt x="9835" y="10243"/>
                    <a:pt x="10343" y="10243"/>
                    <a:pt x="10893" y="9352"/>
                  </a:cubicBezTo>
                  <a:cubicBezTo>
                    <a:pt x="11444" y="8462"/>
                    <a:pt x="12037" y="6680"/>
                    <a:pt x="12418" y="5233"/>
                  </a:cubicBezTo>
                  <a:cubicBezTo>
                    <a:pt x="12799" y="3785"/>
                    <a:pt x="12969" y="2672"/>
                    <a:pt x="12842" y="1892"/>
                  </a:cubicBezTo>
                  <a:cubicBezTo>
                    <a:pt x="12715" y="1113"/>
                    <a:pt x="12291" y="668"/>
                    <a:pt x="11952" y="890"/>
                  </a:cubicBezTo>
                  <a:cubicBezTo>
                    <a:pt x="11613" y="1113"/>
                    <a:pt x="11359" y="2004"/>
                    <a:pt x="11190" y="3006"/>
                  </a:cubicBezTo>
                  <a:cubicBezTo>
                    <a:pt x="11020" y="4008"/>
                    <a:pt x="10936" y="5121"/>
                    <a:pt x="10936" y="6235"/>
                  </a:cubicBezTo>
                  <a:cubicBezTo>
                    <a:pt x="10936" y="7348"/>
                    <a:pt x="11020" y="8462"/>
                    <a:pt x="11275" y="8796"/>
                  </a:cubicBezTo>
                  <a:cubicBezTo>
                    <a:pt x="11529" y="9130"/>
                    <a:pt x="11952" y="8684"/>
                    <a:pt x="12333" y="8128"/>
                  </a:cubicBezTo>
                  <a:cubicBezTo>
                    <a:pt x="12715" y="7571"/>
                    <a:pt x="13053" y="6903"/>
                    <a:pt x="13435" y="6346"/>
                  </a:cubicBezTo>
                  <a:cubicBezTo>
                    <a:pt x="13816" y="5789"/>
                    <a:pt x="14239" y="5344"/>
                    <a:pt x="14578" y="5678"/>
                  </a:cubicBezTo>
                  <a:cubicBezTo>
                    <a:pt x="14917" y="6012"/>
                    <a:pt x="15171" y="7125"/>
                    <a:pt x="15425" y="8128"/>
                  </a:cubicBezTo>
                  <a:cubicBezTo>
                    <a:pt x="15679" y="9130"/>
                    <a:pt x="15933" y="10020"/>
                    <a:pt x="15933" y="10020"/>
                  </a:cubicBezTo>
                  <a:cubicBezTo>
                    <a:pt x="15933" y="10020"/>
                    <a:pt x="15679" y="9130"/>
                    <a:pt x="15510" y="8016"/>
                  </a:cubicBezTo>
                  <a:cubicBezTo>
                    <a:pt x="15340" y="6903"/>
                    <a:pt x="15256" y="5567"/>
                    <a:pt x="15256" y="4342"/>
                  </a:cubicBezTo>
                  <a:cubicBezTo>
                    <a:pt x="15256" y="3117"/>
                    <a:pt x="15340" y="2004"/>
                    <a:pt x="15595" y="1336"/>
                  </a:cubicBezTo>
                  <a:cubicBezTo>
                    <a:pt x="15849" y="668"/>
                    <a:pt x="16272" y="445"/>
                    <a:pt x="16611" y="779"/>
                  </a:cubicBezTo>
                  <a:cubicBezTo>
                    <a:pt x="16950" y="1113"/>
                    <a:pt x="17204" y="2004"/>
                    <a:pt x="17543" y="2672"/>
                  </a:cubicBezTo>
                  <a:cubicBezTo>
                    <a:pt x="17882" y="3340"/>
                    <a:pt x="18305" y="3785"/>
                    <a:pt x="18729" y="3785"/>
                  </a:cubicBezTo>
                  <a:cubicBezTo>
                    <a:pt x="19152" y="3785"/>
                    <a:pt x="19576" y="3340"/>
                    <a:pt x="19915" y="2561"/>
                  </a:cubicBezTo>
                  <a:cubicBezTo>
                    <a:pt x="20253" y="1781"/>
                    <a:pt x="20508" y="668"/>
                    <a:pt x="20423" y="222"/>
                  </a:cubicBezTo>
                  <a:cubicBezTo>
                    <a:pt x="20338" y="-223"/>
                    <a:pt x="19915" y="0"/>
                    <a:pt x="19406" y="890"/>
                  </a:cubicBezTo>
                  <a:cubicBezTo>
                    <a:pt x="18898" y="1781"/>
                    <a:pt x="18305" y="3340"/>
                    <a:pt x="17966" y="4899"/>
                  </a:cubicBezTo>
                  <a:cubicBezTo>
                    <a:pt x="17628" y="6457"/>
                    <a:pt x="17543" y="8016"/>
                    <a:pt x="17712" y="9018"/>
                  </a:cubicBezTo>
                  <a:cubicBezTo>
                    <a:pt x="17882" y="10020"/>
                    <a:pt x="18305" y="10466"/>
                    <a:pt x="18983" y="10354"/>
                  </a:cubicBezTo>
                  <a:cubicBezTo>
                    <a:pt x="19660" y="10243"/>
                    <a:pt x="20592" y="9575"/>
                    <a:pt x="21524" y="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823487" y="7164027"/>
              <a:ext cx="460463" cy="30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63" fill="norm" stroke="1" extrusionOk="0">
                  <a:moveTo>
                    <a:pt x="1639" y="1713"/>
                  </a:moveTo>
                  <a:cubicBezTo>
                    <a:pt x="1738" y="6213"/>
                    <a:pt x="1838" y="10713"/>
                    <a:pt x="1887" y="13788"/>
                  </a:cubicBezTo>
                  <a:cubicBezTo>
                    <a:pt x="1937" y="16863"/>
                    <a:pt x="1937" y="18513"/>
                    <a:pt x="2135" y="19638"/>
                  </a:cubicBezTo>
                  <a:cubicBezTo>
                    <a:pt x="2333" y="20763"/>
                    <a:pt x="2729" y="21363"/>
                    <a:pt x="3076" y="21363"/>
                  </a:cubicBezTo>
                  <a:cubicBezTo>
                    <a:pt x="3423" y="21363"/>
                    <a:pt x="3720" y="20763"/>
                    <a:pt x="3819" y="19563"/>
                  </a:cubicBezTo>
                  <a:cubicBezTo>
                    <a:pt x="3918" y="18363"/>
                    <a:pt x="3819" y="16563"/>
                    <a:pt x="3324" y="15138"/>
                  </a:cubicBezTo>
                  <a:cubicBezTo>
                    <a:pt x="2828" y="13713"/>
                    <a:pt x="1937" y="12663"/>
                    <a:pt x="1243" y="12063"/>
                  </a:cubicBezTo>
                  <a:cubicBezTo>
                    <a:pt x="549" y="11463"/>
                    <a:pt x="54" y="11313"/>
                    <a:pt x="5" y="11463"/>
                  </a:cubicBezTo>
                  <a:cubicBezTo>
                    <a:pt x="-45" y="11613"/>
                    <a:pt x="351" y="12063"/>
                    <a:pt x="1342" y="12288"/>
                  </a:cubicBezTo>
                  <a:cubicBezTo>
                    <a:pt x="2333" y="12513"/>
                    <a:pt x="3918" y="12513"/>
                    <a:pt x="4959" y="12438"/>
                  </a:cubicBezTo>
                  <a:cubicBezTo>
                    <a:pt x="5999" y="12363"/>
                    <a:pt x="6494" y="12213"/>
                    <a:pt x="6891" y="11838"/>
                  </a:cubicBezTo>
                  <a:cubicBezTo>
                    <a:pt x="7287" y="11463"/>
                    <a:pt x="7584" y="10863"/>
                    <a:pt x="7485" y="10488"/>
                  </a:cubicBezTo>
                  <a:cubicBezTo>
                    <a:pt x="7386" y="10113"/>
                    <a:pt x="6891" y="9963"/>
                    <a:pt x="6494" y="10188"/>
                  </a:cubicBezTo>
                  <a:cubicBezTo>
                    <a:pt x="6098" y="10413"/>
                    <a:pt x="5801" y="11013"/>
                    <a:pt x="5652" y="11763"/>
                  </a:cubicBezTo>
                  <a:cubicBezTo>
                    <a:pt x="5504" y="12513"/>
                    <a:pt x="5504" y="13413"/>
                    <a:pt x="5850" y="14238"/>
                  </a:cubicBezTo>
                  <a:cubicBezTo>
                    <a:pt x="6197" y="15063"/>
                    <a:pt x="6891" y="15813"/>
                    <a:pt x="7832" y="15963"/>
                  </a:cubicBezTo>
                  <a:cubicBezTo>
                    <a:pt x="8773" y="16113"/>
                    <a:pt x="9962" y="15663"/>
                    <a:pt x="10755" y="15138"/>
                  </a:cubicBezTo>
                  <a:cubicBezTo>
                    <a:pt x="11548" y="14613"/>
                    <a:pt x="11944" y="14013"/>
                    <a:pt x="12340" y="13413"/>
                  </a:cubicBezTo>
                  <a:cubicBezTo>
                    <a:pt x="12737" y="12813"/>
                    <a:pt x="13133" y="12213"/>
                    <a:pt x="13282" y="11538"/>
                  </a:cubicBezTo>
                  <a:cubicBezTo>
                    <a:pt x="13430" y="10863"/>
                    <a:pt x="13331" y="10113"/>
                    <a:pt x="13034" y="9813"/>
                  </a:cubicBezTo>
                  <a:cubicBezTo>
                    <a:pt x="12737" y="9513"/>
                    <a:pt x="12241" y="9663"/>
                    <a:pt x="12043" y="10188"/>
                  </a:cubicBezTo>
                  <a:cubicBezTo>
                    <a:pt x="11845" y="10713"/>
                    <a:pt x="11944" y="11613"/>
                    <a:pt x="12241" y="12213"/>
                  </a:cubicBezTo>
                  <a:cubicBezTo>
                    <a:pt x="12538" y="12813"/>
                    <a:pt x="13034" y="13113"/>
                    <a:pt x="13430" y="13563"/>
                  </a:cubicBezTo>
                  <a:cubicBezTo>
                    <a:pt x="13827" y="14013"/>
                    <a:pt x="14124" y="14613"/>
                    <a:pt x="14372" y="15288"/>
                  </a:cubicBezTo>
                  <a:cubicBezTo>
                    <a:pt x="14619" y="15963"/>
                    <a:pt x="14817" y="16713"/>
                    <a:pt x="14570" y="17313"/>
                  </a:cubicBezTo>
                  <a:cubicBezTo>
                    <a:pt x="14322" y="17913"/>
                    <a:pt x="13628" y="18363"/>
                    <a:pt x="13232" y="18213"/>
                  </a:cubicBezTo>
                  <a:cubicBezTo>
                    <a:pt x="12836" y="18063"/>
                    <a:pt x="12737" y="17313"/>
                    <a:pt x="13232" y="15138"/>
                  </a:cubicBezTo>
                  <a:cubicBezTo>
                    <a:pt x="13727" y="12963"/>
                    <a:pt x="14817" y="9363"/>
                    <a:pt x="15511" y="7113"/>
                  </a:cubicBezTo>
                  <a:cubicBezTo>
                    <a:pt x="16205" y="4863"/>
                    <a:pt x="16502" y="3963"/>
                    <a:pt x="16898" y="2838"/>
                  </a:cubicBezTo>
                  <a:cubicBezTo>
                    <a:pt x="17294" y="1713"/>
                    <a:pt x="17790" y="363"/>
                    <a:pt x="18137" y="63"/>
                  </a:cubicBezTo>
                  <a:cubicBezTo>
                    <a:pt x="18483" y="-237"/>
                    <a:pt x="18682" y="513"/>
                    <a:pt x="18533" y="2763"/>
                  </a:cubicBezTo>
                  <a:cubicBezTo>
                    <a:pt x="18384" y="5013"/>
                    <a:pt x="17889" y="8763"/>
                    <a:pt x="17641" y="11238"/>
                  </a:cubicBezTo>
                  <a:cubicBezTo>
                    <a:pt x="17394" y="13713"/>
                    <a:pt x="17394" y="14913"/>
                    <a:pt x="17394" y="15963"/>
                  </a:cubicBezTo>
                  <a:cubicBezTo>
                    <a:pt x="17394" y="17013"/>
                    <a:pt x="17394" y="17913"/>
                    <a:pt x="17641" y="18438"/>
                  </a:cubicBezTo>
                  <a:cubicBezTo>
                    <a:pt x="17889" y="18963"/>
                    <a:pt x="18384" y="19113"/>
                    <a:pt x="19078" y="18438"/>
                  </a:cubicBezTo>
                  <a:cubicBezTo>
                    <a:pt x="19772" y="17763"/>
                    <a:pt x="20663" y="16263"/>
                    <a:pt x="21555" y="14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1156949" y="72898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162049" y="1847850"/>
              <a:ext cx="190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02"/>
                    <a:pt x="8640" y="9804"/>
                    <a:pt x="12240" y="13404"/>
                  </a:cubicBezTo>
                  <a:cubicBezTo>
                    <a:pt x="15840" y="17004"/>
                    <a:pt x="18720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162049" y="1816099"/>
              <a:ext cx="165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366"/>
                    <a:pt x="17169" y="2731"/>
                    <a:pt x="14400" y="5586"/>
                  </a:cubicBezTo>
                  <a:cubicBezTo>
                    <a:pt x="11631" y="8441"/>
                    <a:pt x="8308" y="12786"/>
                    <a:pt x="5815" y="15703"/>
                  </a:cubicBezTo>
                  <a:cubicBezTo>
                    <a:pt x="3323" y="18621"/>
                    <a:pt x="1662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862271" y="1877886"/>
              <a:ext cx="150680" cy="26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59" fill="norm" stroke="1" extrusionOk="0">
                  <a:moveTo>
                    <a:pt x="21356" y="13805"/>
                  </a:moveTo>
                  <a:cubicBezTo>
                    <a:pt x="16856" y="11780"/>
                    <a:pt x="12356" y="9755"/>
                    <a:pt x="9656" y="7646"/>
                  </a:cubicBezTo>
                  <a:cubicBezTo>
                    <a:pt x="6956" y="5536"/>
                    <a:pt x="6056" y="3343"/>
                    <a:pt x="6056" y="1908"/>
                  </a:cubicBezTo>
                  <a:cubicBezTo>
                    <a:pt x="6056" y="474"/>
                    <a:pt x="6956" y="-201"/>
                    <a:pt x="8906" y="52"/>
                  </a:cubicBezTo>
                  <a:cubicBezTo>
                    <a:pt x="10856" y="305"/>
                    <a:pt x="13856" y="1486"/>
                    <a:pt x="14606" y="3849"/>
                  </a:cubicBezTo>
                  <a:cubicBezTo>
                    <a:pt x="15356" y="6211"/>
                    <a:pt x="13856" y="9755"/>
                    <a:pt x="11306" y="12455"/>
                  </a:cubicBezTo>
                  <a:cubicBezTo>
                    <a:pt x="8756" y="15155"/>
                    <a:pt x="5156" y="17011"/>
                    <a:pt x="2906" y="18362"/>
                  </a:cubicBezTo>
                  <a:cubicBezTo>
                    <a:pt x="656" y="19711"/>
                    <a:pt x="-244" y="20555"/>
                    <a:pt x="56" y="20977"/>
                  </a:cubicBezTo>
                  <a:cubicBezTo>
                    <a:pt x="356" y="21399"/>
                    <a:pt x="1856" y="21399"/>
                    <a:pt x="4856" y="21315"/>
                  </a:cubicBezTo>
                  <a:cubicBezTo>
                    <a:pt x="7856" y="21230"/>
                    <a:pt x="12356" y="21061"/>
                    <a:pt x="16856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387600" y="1841500"/>
              <a:ext cx="1397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1920"/>
                    <a:pt x="5891" y="3840"/>
                    <a:pt x="9000" y="7200"/>
                  </a:cubicBezTo>
                  <a:cubicBezTo>
                    <a:pt x="12109" y="10560"/>
                    <a:pt x="15382" y="15360"/>
                    <a:pt x="17509" y="18000"/>
                  </a:cubicBezTo>
                  <a:cubicBezTo>
                    <a:pt x="19636" y="20640"/>
                    <a:pt x="20618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444750" y="1861492"/>
              <a:ext cx="133350" cy="33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755"/>
                  </a:moveTo>
                  <a:cubicBezTo>
                    <a:pt x="20229" y="348"/>
                    <a:pt x="18857" y="-60"/>
                    <a:pt x="17486" y="8"/>
                  </a:cubicBezTo>
                  <a:cubicBezTo>
                    <a:pt x="16114" y="76"/>
                    <a:pt x="14743" y="619"/>
                    <a:pt x="13029" y="2997"/>
                  </a:cubicBezTo>
                  <a:cubicBezTo>
                    <a:pt x="11314" y="5374"/>
                    <a:pt x="9257" y="9585"/>
                    <a:pt x="7029" y="12982"/>
                  </a:cubicBezTo>
                  <a:cubicBezTo>
                    <a:pt x="4800" y="16378"/>
                    <a:pt x="2400" y="18959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3149600" y="1856917"/>
              <a:ext cx="31750" cy="36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448"/>
                  </a:moveTo>
                  <a:cubicBezTo>
                    <a:pt x="2880" y="1331"/>
                    <a:pt x="5760" y="213"/>
                    <a:pt x="7200" y="27"/>
                  </a:cubicBezTo>
                  <a:cubicBezTo>
                    <a:pt x="8640" y="-159"/>
                    <a:pt x="8640" y="586"/>
                    <a:pt x="8640" y="3441"/>
                  </a:cubicBezTo>
                  <a:cubicBezTo>
                    <a:pt x="8640" y="6296"/>
                    <a:pt x="8640" y="11262"/>
                    <a:pt x="10800" y="14613"/>
                  </a:cubicBezTo>
                  <a:cubicBezTo>
                    <a:pt x="12960" y="17965"/>
                    <a:pt x="17280" y="19703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3251199" y="2038350"/>
              <a:ext cx="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238500" y="195580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308713" y="1987550"/>
              <a:ext cx="82188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8213" y="0"/>
                  </a:moveTo>
                  <a:cubicBezTo>
                    <a:pt x="7105" y="6253"/>
                    <a:pt x="5997" y="12505"/>
                    <a:pt x="4890" y="16342"/>
                  </a:cubicBezTo>
                  <a:cubicBezTo>
                    <a:pt x="3782" y="20179"/>
                    <a:pt x="2674" y="21600"/>
                    <a:pt x="1843" y="21600"/>
                  </a:cubicBezTo>
                  <a:cubicBezTo>
                    <a:pt x="1013" y="21600"/>
                    <a:pt x="459" y="20179"/>
                    <a:pt x="182" y="17905"/>
                  </a:cubicBezTo>
                  <a:cubicBezTo>
                    <a:pt x="-95" y="15632"/>
                    <a:pt x="-95" y="12505"/>
                    <a:pt x="459" y="10232"/>
                  </a:cubicBezTo>
                  <a:cubicBezTo>
                    <a:pt x="1013" y="7958"/>
                    <a:pt x="2120" y="6537"/>
                    <a:pt x="3782" y="5400"/>
                  </a:cubicBezTo>
                  <a:cubicBezTo>
                    <a:pt x="5443" y="4263"/>
                    <a:pt x="7659" y="3411"/>
                    <a:pt x="9874" y="3837"/>
                  </a:cubicBezTo>
                  <a:cubicBezTo>
                    <a:pt x="12090" y="4263"/>
                    <a:pt x="14305" y="5968"/>
                    <a:pt x="16243" y="8953"/>
                  </a:cubicBezTo>
                  <a:cubicBezTo>
                    <a:pt x="18182" y="11937"/>
                    <a:pt x="19843" y="16200"/>
                    <a:pt x="21505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407905" y="2004588"/>
              <a:ext cx="186195" cy="14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058" fill="norm" stroke="1" extrusionOk="0">
                  <a:moveTo>
                    <a:pt x="4603" y="12885"/>
                  </a:moveTo>
                  <a:cubicBezTo>
                    <a:pt x="5331" y="9885"/>
                    <a:pt x="6059" y="6885"/>
                    <a:pt x="6423" y="4635"/>
                  </a:cubicBezTo>
                  <a:cubicBezTo>
                    <a:pt x="6787" y="2385"/>
                    <a:pt x="6787" y="885"/>
                    <a:pt x="6180" y="285"/>
                  </a:cubicBezTo>
                  <a:cubicBezTo>
                    <a:pt x="5574" y="-315"/>
                    <a:pt x="4360" y="-15"/>
                    <a:pt x="3147" y="1635"/>
                  </a:cubicBezTo>
                  <a:cubicBezTo>
                    <a:pt x="1933" y="3285"/>
                    <a:pt x="720" y="6285"/>
                    <a:pt x="234" y="9435"/>
                  </a:cubicBezTo>
                  <a:cubicBezTo>
                    <a:pt x="-251" y="12585"/>
                    <a:pt x="-8" y="15885"/>
                    <a:pt x="1205" y="17985"/>
                  </a:cubicBezTo>
                  <a:cubicBezTo>
                    <a:pt x="2419" y="20085"/>
                    <a:pt x="4603" y="20985"/>
                    <a:pt x="7273" y="20085"/>
                  </a:cubicBezTo>
                  <a:cubicBezTo>
                    <a:pt x="9942" y="19185"/>
                    <a:pt x="13097" y="16485"/>
                    <a:pt x="14918" y="14385"/>
                  </a:cubicBezTo>
                  <a:cubicBezTo>
                    <a:pt x="16738" y="12285"/>
                    <a:pt x="17223" y="10785"/>
                    <a:pt x="17466" y="8985"/>
                  </a:cubicBezTo>
                  <a:cubicBezTo>
                    <a:pt x="17709" y="7185"/>
                    <a:pt x="17709" y="5085"/>
                    <a:pt x="16980" y="4035"/>
                  </a:cubicBezTo>
                  <a:cubicBezTo>
                    <a:pt x="16252" y="2985"/>
                    <a:pt x="14796" y="2985"/>
                    <a:pt x="13219" y="4185"/>
                  </a:cubicBezTo>
                  <a:cubicBezTo>
                    <a:pt x="11641" y="5385"/>
                    <a:pt x="9942" y="7785"/>
                    <a:pt x="9093" y="10635"/>
                  </a:cubicBezTo>
                  <a:cubicBezTo>
                    <a:pt x="8243" y="13485"/>
                    <a:pt x="8243" y="16785"/>
                    <a:pt x="8850" y="18735"/>
                  </a:cubicBezTo>
                  <a:cubicBezTo>
                    <a:pt x="9457" y="20685"/>
                    <a:pt x="10670" y="21285"/>
                    <a:pt x="11762" y="20985"/>
                  </a:cubicBezTo>
                  <a:cubicBezTo>
                    <a:pt x="12855" y="20685"/>
                    <a:pt x="13825" y="19485"/>
                    <a:pt x="14675" y="17685"/>
                  </a:cubicBezTo>
                  <a:cubicBezTo>
                    <a:pt x="15524" y="15885"/>
                    <a:pt x="16252" y="13485"/>
                    <a:pt x="16738" y="13485"/>
                  </a:cubicBezTo>
                  <a:cubicBezTo>
                    <a:pt x="17223" y="13485"/>
                    <a:pt x="17466" y="15885"/>
                    <a:pt x="18194" y="17535"/>
                  </a:cubicBezTo>
                  <a:cubicBezTo>
                    <a:pt x="18922" y="19185"/>
                    <a:pt x="20136" y="20085"/>
                    <a:pt x="21349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604355" y="1943100"/>
              <a:ext cx="104046" cy="23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64" fill="norm" stroke="1" extrusionOk="0">
                  <a:moveTo>
                    <a:pt x="499" y="11782"/>
                  </a:moveTo>
                  <a:cubicBezTo>
                    <a:pt x="67" y="10407"/>
                    <a:pt x="-365" y="9033"/>
                    <a:pt x="499" y="8542"/>
                  </a:cubicBezTo>
                  <a:cubicBezTo>
                    <a:pt x="1363" y="8051"/>
                    <a:pt x="3523" y="8444"/>
                    <a:pt x="5899" y="9720"/>
                  </a:cubicBezTo>
                  <a:cubicBezTo>
                    <a:pt x="8275" y="10996"/>
                    <a:pt x="10867" y="13156"/>
                    <a:pt x="11731" y="15218"/>
                  </a:cubicBezTo>
                  <a:cubicBezTo>
                    <a:pt x="12595" y="17280"/>
                    <a:pt x="11731" y="19244"/>
                    <a:pt x="10219" y="20324"/>
                  </a:cubicBezTo>
                  <a:cubicBezTo>
                    <a:pt x="8707" y="21404"/>
                    <a:pt x="6547" y="21600"/>
                    <a:pt x="5251" y="21109"/>
                  </a:cubicBezTo>
                  <a:cubicBezTo>
                    <a:pt x="3955" y="20618"/>
                    <a:pt x="3523" y="19440"/>
                    <a:pt x="5251" y="16298"/>
                  </a:cubicBezTo>
                  <a:cubicBezTo>
                    <a:pt x="6979" y="13156"/>
                    <a:pt x="10867" y="8051"/>
                    <a:pt x="13891" y="5007"/>
                  </a:cubicBezTo>
                  <a:cubicBezTo>
                    <a:pt x="16915" y="1964"/>
                    <a:pt x="19075" y="982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728361" y="1892299"/>
              <a:ext cx="158359" cy="47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28" fill="norm" stroke="1" extrusionOk="0">
                  <a:moveTo>
                    <a:pt x="3289" y="0"/>
                  </a:moveTo>
                  <a:cubicBezTo>
                    <a:pt x="2152" y="2809"/>
                    <a:pt x="1015" y="5618"/>
                    <a:pt x="446" y="7410"/>
                  </a:cubicBezTo>
                  <a:cubicBezTo>
                    <a:pt x="-122" y="9202"/>
                    <a:pt x="-122" y="9977"/>
                    <a:pt x="304" y="10558"/>
                  </a:cubicBezTo>
                  <a:cubicBezTo>
                    <a:pt x="731" y="11139"/>
                    <a:pt x="1583" y="11526"/>
                    <a:pt x="2436" y="11526"/>
                  </a:cubicBezTo>
                  <a:cubicBezTo>
                    <a:pt x="3289" y="11526"/>
                    <a:pt x="4141" y="11139"/>
                    <a:pt x="4710" y="10703"/>
                  </a:cubicBezTo>
                  <a:cubicBezTo>
                    <a:pt x="5278" y="10267"/>
                    <a:pt x="5562" y="9783"/>
                    <a:pt x="5989" y="9202"/>
                  </a:cubicBezTo>
                  <a:cubicBezTo>
                    <a:pt x="6415" y="8621"/>
                    <a:pt x="6983" y="7943"/>
                    <a:pt x="7267" y="7894"/>
                  </a:cubicBezTo>
                  <a:cubicBezTo>
                    <a:pt x="7552" y="7846"/>
                    <a:pt x="7552" y="8427"/>
                    <a:pt x="7836" y="8960"/>
                  </a:cubicBezTo>
                  <a:cubicBezTo>
                    <a:pt x="8120" y="9492"/>
                    <a:pt x="8689" y="9977"/>
                    <a:pt x="9683" y="10267"/>
                  </a:cubicBezTo>
                  <a:cubicBezTo>
                    <a:pt x="10678" y="10558"/>
                    <a:pt x="12099" y="10655"/>
                    <a:pt x="13520" y="10655"/>
                  </a:cubicBezTo>
                  <a:cubicBezTo>
                    <a:pt x="14941" y="10655"/>
                    <a:pt x="16362" y="10558"/>
                    <a:pt x="17215" y="10752"/>
                  </a:cubicBezTo>
                  <a:cubicBezTo>
                    <a:pt x="18067" y="10945"/>
                    <a:pt x="18352" y="11430"/>
                    <a:pt x="19062" y="12931"/>
                  </a:cubicBezTo>
                  <a:cubicBezTo>
                    <a:pt x="19773" y="14432"/>
                    <a:pt x="20910" y="16951"/>
                    <a:pt x="21194" y="18500"/>
                  </a:cubicBezTo>
                  <a:cubicBezTo>
                    <a:pt x="21478" y="20050"/>
                    <a:pt x="20910" y="20631"/>
                    <a:pt x="19204" y="21019"/>
                  </a:cubicBezTo>
                  <a:cubicBezTo>
                    <a:pt x="17499" y="21406"/>
                    <a:pt x="14657" y="21600"/>
                    <a:pt x="12667" y="21503"/>
                  </a:cubicBezTo>
                  <a:cubicBezTo>
                    <a:pt x="10678" y="21406"/>
                    <a:pt x="9541" y="21019"/>
                    <a:pt x="8404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4490244" y="1893543"/>
              <a:ext cx="141773" cy="34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43" fill="norm" stroke="1" extrusionOk="0">
                  <a:moveTo>
                    <a:pt x="12269" y="13195"/>
                  </a:moveTo>
                  <a:cubicBezTo>
                    <a:pt x="12905" y="12154"/>
                    <a:pt x="13540" y="11113"/>
                    <a:pt x="13063" y="10593"/>
                  </a:cubicBezTo>
                  <a:cubicBezTo>
                    <a:pt x="12587" y="10073"/>
                    <a:pt x="10999" y="10073"/>
                    <a:pt x="8934" y="10853"/>
                  </a:cubicBezTo>
                  <a:cubicBezTo>
                    <a:pt x="6869" y="11634"/>
                    <a:pt x="4328" y="13195"/>
                    <a:pt x="2740" y="14692"/>
                  </a:cubicBezTo>
                  <a:cubicBezTo>
                    <a:pt x="1152" y="16188"/>
                    <a:pt x="516" y="17620"/>
                    <a:pt x="199" y="18726"/>
                  </a:cubicBezTo>
                  <a:cubicBezTo>
                    <a:pt x="-119" y="19832"/>
                    <a:pt x="-119" y="20612"/>
                    <a:pt x="675" y="21003"/>
                  </a:cubicBezTo>
                  <a:cubicBezTo>
                    <a:pt x="1469" y="21393"/>
                    <a:pt x="3057" y="21393"/>
                    <a:pt x="5281" y="20352"/>
                  </a:cubicBezTo>
                  <a:cubicBezTo>
                    <a:pt x="7505" y="19311"/>
                    <a:pt x="10363" y="17229"/>
                    <a:pt x="13063" y="14106"/>
                  </a:cubicBezTo>
                  <a:cubicBezTo>
                    <a:pt x="15763" y="10983"/>
                    <a:pt x="18305" y="6820"/>
                    <a:pt x="19734" y="4152"/>
                  </a:cubicBezTo>
                  <a:cubicBezTo>
                    <a:pt x="21163" y="1485"/>
                    <a:pt x="21481" y="313"/>
                    <a:pt x="21163" y="53"/>
                  </a:cubicBezTo>
                  <a:cubicBezTo>
                    <a:pt x="20846" y="-207"/>
                    <a:pt x="19893" y="444"/>
                    <a:pt x="18940" y="2786"/>
                  </a:cubicBezTo>
                  <a:cubicBezTo>
                    <a:pt x="17987" y="5128"/>
                    <a:pt x="17034" y="9162"/>
                    <a:pt x="17193" y="12285"/>
                  </a:cubicBezTo>
                  <a:cubicBezTo>
                    <a:pt x="17352" y="15407"/>
                    <a:pt x="18622" y="17620"/>
                    <a:pt x="19893" y="1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4624891" y="2043237"/>
              <a:ext cx="232299" cy="40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08" fill="norm" stroke="1" extrusionOk="0">
                  <a:moveTo>
                    <a:pt x="2702" y="4729"/>
                  </a:moveTo>
                  <a:cubicBezTo>
                    <a:pt x="2895" y="4175"/>
                    <a:pt x="3088" y="3621"/>
                    <a:pt x="3763" y="3178"/>
                  </a:cubicBezTo>
                  <a:cubicBezTo>
                    <a:pt x="4438" y="2735"/>
                    <a:pt x="5595" y="2403"/>
                    <a:pt x="5691" y="2237"/>
                  </a:cubicBezTo>
                  <a:cubicBezTo>
                    <a:pt x="5788" y="2070"/>
                    <a:pt x="4823" y="2070"/>
                    <a:pt x="3666" y="2624"/>
                  </a:cubicBezTo>
                  <a:cubicBezTo>
                    <a:pt x="2509" y="3178"/>
                    <a:pt x="1159" y="4286"/>
                    <a:pt x="484" y="5227"/>
                  </a:cubicBezTo>
                  <a:cubicBezTo>
                    <a:pt x="-191" y="6169"/>
                    <a:pt x="-191" y="6944"/>
                    <a:pt x="677" y="7664"/>
                  </a:cubicBezTo>
                  <a:cubicBezTo>
                    <a:pt x="1545" y="8384"/>
                    <a:pt x="3280" y="9049"/>
                    <a:pt x="5016" y="8883"/>
                  </a:cubicBezTo>
                  <a:cubicBezTo>
                    <a:pt x="6752" y="8717"/>
                    <a:pt x="8488" y="7720"/>
                    <a:pt x="9548" y="6944"/>
                  </a:cubicBezTo>
                  <a:cubicBezTo>
                    <a:pt x="10609" y="6169"/>
                    <a:pt x="10995" y="5615"/>
                    <a:pt x="11188" y="5726"/>
                  </a:cubicBezTo>
                  <a:cubicBezTo>
                    <a:pt x="11380" y="5837"/>
                    <a:pt x="11380" y="6612"/>
                    <a:pt x="11188" y="8384"/>
                  </a:cubicBezTo>
                  <a:cubicBezTo>
                    <a:pt x="10995" y="10157"/>
                    <a:pt x="10609" y="12926"/>
                    <a:pt x="10416" y="14809"/>
                  </a:cubicBezTo>
                  <a:cubicBezTo>
                    <a:pt x="10223" y="16692"/>
                    <a:pt x="10223" y="17689"/>
                    <a:pt x="10030" y="18797"/>
                  </a:cubicBezTo>
                  <a:cubicBezTo>
                    <a:pt x="9838" y="19904"/>
                    <a:pt x="9452" y="21123"/>
                    <a:pt x="9259" y="21289"/>
                  </a:cubicBezTo>
                  <a:cubicBezTo>
                    <a:pt x="9066" y="21455"/>
                    <a:pt x="9066" y="20569"/>
                    <a:pt x="9355" y="18021"/>
                  </a:cubicBezTo>
                  <a:cubicBezTo>
                    <a:pt x="9645" y="15473"/>
                    <a:pt x="10223" y="11264"/>
                    <a:pt x="10898" y="8218"/>
                  </a:cubicBezTo>
                  <a:cubicBezTo>
                    <a:pt x="11573" y="5172"/>
                    <a:pt x="12345" y="3289"/>
                    <a:pt x="13116" y="2126"/>
                  </a:cubicBezTo>
                  <a:cubicBezTo>
                    <a:pt x="13888" y="963"/>
                    <a:pt x="14659" y="520"/>
                    <a:pt x="15527" y="243"/>
                  </a:cubicBezTo>
                  <a:cubicBezTo>
                    <a:pt x="16395" y="-34"/>
                    <a:pt x="17359" y="-145"/>
                    <a:pt x="18420" y="298"/>
                  </a:cubicBezTo>
                  <a:cubicBezTo>
                    <a:pt x="19480" y="741"/>
                    <a:pt x="20638" y="1738"/>
                    <a:pt x="21023" y="2957"/>
                  </a:cubicBezTo>
                  <a:cubicBezTo>
                    <a:pt x="21409" y="4175"/>
                    <a:pt x="21023" y="5615"/>
                    <a:pt x="19673" y="6501"/>
                  </a:cubicBezTo>
                  <a:cubicBezTo>
                    <a:pt x="18323" y="7387"/>
                    <a:pt x="16009" y="7720"/>
                    <a:pt x="13695" y="8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851400" y="2033727"/>
              <a:ext cx="211667" cy="16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0574"/>
                  </a:moveTo>
                  <a:cubicBezTo>
                    <a:pt x="2160" y="10574"/>
                    <a:pt x="4320" y="10574"/>
                    <a:pt x="6048" y="10159"/>
                  </a:cubicBezTo>
                  <a:cubicBezTo>
                    <a:pt x="7776" y="9743"/>
                    <a:pt x="9072" y="8912"/>
                    <a:pt x="9828" y="7666"/>
                  </a:cubicBezTo>
                  <a:cubicBezTo>
                    <a:pt x="10584" y="6420"/>
                    <a:pt x="10800" y="4759"/>
                    <a:pt x="9936" y="3789"/>
                  </a:cubicBezTo>
                  <a:cubicBezTo>
                    <a:pt x="9072" y="2820"/>
                    <a:pt x="7128" y="2543"/>
                    <a:pt x="5400" y="4343"/>
                  </a:cubicBezTo>
                  <a:cubicBezTo>
                    <a:pt x="3672" y="6143"/>
                    <a:pt x="2160" y="10020"/>
                    <a:pt x="1404" y="12651"/>
                  </a:cubicBezTo>
                  <a:cubicBezTo>
                    <a:pt x="648" y="15282"/>
                    <a:pt x="648" y="16666"/>
                    <a:pt x="1728" y="17912"/>
                  </a:cubicBezTo>
                  <a:cubicBezTo>
                    <a:pt x="2808" y="19159"/>
                    <a:pt x="4968" y="20266"/>
                    <a:pt x="7020" y="19574"/>
                  </a:cubicBezTo>
                  <a:cubicBezTo>
                    <a:pt x="9072" y="18882"/>
                    <a:pt x="11016" y="16389"/>
                    <a:pt x="12312" y="14312"/>
                  </a:cubicBezTo>
                  <a:cubicBezTo>
                    <a:pt x="13608" y="12236"/>
                    <a:pt x="14256" y="10574"/>
                    <a:pt x="14040" y="11682"/>
                  </a:cubicBezTo>
                  <a:cubicBezTo>
                    <a:pt x="13824" y="12789"/>
                    <a:pt x="12744" y="16666"/>
                    <a:pt x="12312" y="17497"/>
                  </a:cubicBezTo>
                  <a:cubicBezTo>
                    <a:pt x="11880" y="18328"/>
                    <a:pt x="12096" y="16112"/>
                    <a:pt x="13176" y="12928"/>
                  </a:cubicBezTo>
                  <a:cubicBezTo>
                    <a:pt x="14256" y="9743"/>
                    <a:pt x="16200" y="5589"/>
                    <a:pt x="17604" y="3097"/>
                  </a:cubicBezTo>
                  <a:cubicBezTo>
                    <a:pt x="19008" y="605"/>
                    <a:pt x="19872" y="-226"/>
                    <a:pt x="20520" y="51"/>
                  </a:cubicBezTo>
                  <a:cubicBezTo>
                    <a:pt x="21168" y="328"/>
                    <a:pt x="21600" y="1712"/>
                    <a:pt x="21600" y="5451"/>
                  </a:cubicBezTo>
                  <a:cubicBezTo>
                    <a:pt x="21600" y="9189"/>
                    <a:pt x="21168" y="15282"/>
                    <a:pt x="20736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069416" y="1875689"/>
              <a:ext cx="309035" cy="34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7841" y="13820"/>
                  </a:moveTo>
                  <a:cubicBezTo>
                    <a:pt x="7841" y="13173"/>
                    <a:pt x="7841" y="12526"/>
                    <a:pt x="7545" y="11880"/>
                  </a:cubicBezTo>
                  <a:cubicBezTo>
                    <a:pt x="7249" y="11233"/>
                    <a:pt x="6658" y="10586"/>
                    <a:pt x="5400" y="10974"/>
                  </a:cubicBezTo>
                  <a:cubicBezTo>
                    <a:pt x="4142" y="11362"/>
                    <a:pt x="2219" y="12785"/>
                    <a:pt x="1184" y="14273"/>
                  </a:cubicBezTo>
                  <a:cubicBezTo>
                    <a:pt x="148" y="15760"/>
                    <a:pt x="0" y="17312"/>
                    <a:pt x="0" y="18476"/>
                  </a:cubicBezTo>
                  <a:cubicBezTo>
                    <a:pt x="0" y="19640"/>
                    <a:pt x="148" y="20416"/>
                    <a:pt x="592" y="20869"/>
                  </a:cubicBezTo>
                  <a:cubicBezTo>
                    <a:pt x="1036" y="21322"/>
                    <a:pt x="1775" y="21451"/>
                    <a:pt x="3255" y="19640"/>
                  </a:cubicBezTo>
                  <a:cubicBezTo>
                    <a:pt x="4734" y="17829"/>
                    <a:pt x="6953" y="14079"/>
                    <a:pt x="8433" y="10780"/>
                  </a:cubicBezTo>
                  <a:cubicBezTo>
                    <a:pt x="9912" y="7482"/>
                    <a:pt x="10652" y="4637"/>
                    <a:pt x="10948" y="2826"/>
                  </a:cubicBezTo>
                  <a:cubicBezTo>
                    <a:pt x="11244" y="1015"/>
                    <a:pt x="11096" y="239"/>
                    <a:pt x="10726" y="45"/>
                  </a:cubicBezTo>
                  <a:cubicBezTo>
                    <a:pt x="10356" y="-149"/>
                    <a:pt x="9764" y="239"/>
                    <a:pt x="8951" y="2114"/>
                  </a:cubicBezTo>
                  <a:cubicBezTo>
                    <a:pt x="8137" y="3990"/>
                    <a:pt x="7101" y="7353"/>
                    <a:pt x="6510" y="9810"/>
                  </a:cubicBezTo>
                  <a:cubicBezTo>
                    <a:pt x="5918" y="12268"/>
                    <a:pt x="5770" y="13820"/>
                    <a:pt x="5844" y="14919"/>
                  </a:cubicBezTo>
                  <a:cubicBezTo>
                    <a:pt x="5918" y="16019"/>
                    <a:pt x="6214" y="16665"/>
                    <a:pt x="7027" y="16859"/>
                  </a:cubicBezTo>
                  <a:cubicBezTo>
                    <a:pt x="7841" y="17053"/>
                    <a:pt x="9173" y="16795"/>
                    <a:pt x="10134" y="16019"/>
                  </a:cubicBezTo>
                  <a:cubicBezTo>
                    <a:pt x="11096" y="15243"/>
                    <a:pt x="11688" y="13949"/>
                    <a:pt x="11836" y="12850"/>
                  </a:cubicBezTo>
                  <a:cubicBezTo>
                    <a:pt x="11984" y="11750"/>
                    <a:pt x="11688" y="10845"/>
                    <a:pt x="11318" y="10651"/>
                  </a:cubicBezTo>
                  <a:cubicBezTo>
                    <a:pt x="10948" y="10457"/>
                    <a:pt x="10504" y="10974"/>
                    <a:pt x="10134" y="11944"/>
                  </a:cubicBezTo>
                  <a:cubicBezTo>
                    <a:pt x="9764" y="12914"/>
                    <a:pt x="9468" y="14337"/>
                    <a:pt x="9321" y="15372"/>
                  </a:cubicBezTo>
                  <a:cubicBezTo>
                    <a:pt x="9173" y="16407"/>
                    <a:pt x="9173" y="17053"/>
                    <a:pt x="9542" y="17506"/>
                  </a:cubicBezTo>
                  <a:cubicBezTo>
                    <a:pt x="9912" y="17959"/>
                    <a:pt x="10652" y="18217"/>
                    <a:pt x="11540" y="17894"/>
                  </a:cubicBezTo>
                  <a:cubicBezTo>
                    <a:pt x="12427" y="17571"/>
                    <a:pt x="13463" y="16665"/>
                    <a:pt x="14129" y="15889"/>
                  </a:cubicBezTo>
                  <a:cubicBezTo>
                    <a:pt x="14795" y="15113"/>
                    <a:pt x="15090" y="14467"/>
                    <a:pt x="15756" y="13755"/>
                  </a:cubicBezTo>
                  <a:cubicBezTo>
                    <a:pt x="16422" y="13044"/>
                    <a:pt x="17458" y="12268"/>
                    <a:pt x="17975" y="12203"/>
                  </a:cubicBezTo>
                  <a:cubicBezTo>
                    <a:pt x="18493" y="12138"/>
                    <a:pt x="18493" y="12785"/>
                    <a:pt x="18419" y="13497"/>
                  </a:cubicBezTo>
                  <a:cubicBezTo>
                    <a:pt x="18345" y="14208"/>
                    <a:pt x="18197" y="14984"/>
                    <a:pt x="17901" y="15825"/>
                  </a:cubicBezTo>
                  <a:cubicBezTo>
                    <a:pt x="17605" y="16665"/>
                    <a:pt x="17162" y="17571"/>
                    <a:pt x="16866" y="17635"/>
                  </a:cubicBezTo>
                  <a:cubicBezTo>
                    <a:pt x="16570" y="17700"/>
                    <a:pt x="16422" y="16924"/>
                    <a:pt x="16718" y="15760"/>
                  </a:cubicBezTo>
                  <a:cubicBezTo>
                    <a:pt x="17014" y="14596"/>
                    <a:pt x="17753" y="13044"/>
                    <a:pt x="18493" y="12138"/>
                  </a:cubicBezTo>
                  <a:cubicBezTo>
                    <a:pt x="19233" y="11233"/>
                    <a:pt x="19973" y="10974"/>
                    <a:pt x="20564" y="11298"/>
                  </a:cubicBezTo>
                  <a:cubicBezTo>
                    <a:pt x="21156" y="11621"/>
                    <a:pt x="21600" y="12526"/>
                    <a:pt x="21600" y="14079"/>
                  </a:cubicBezTo>
                  <a:cubicBezTo>
                    <a:pt x="21600" y="15631"/>
                    <a:pt x="21156" y="17829"/>
                    <a:pt x="20712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457573" y="1847850"/>
              <a:ext cx="6692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5268" y="2853"/>
                    <a:pt x="9193" y="5706"/>
                    <a:pt x="5480" y="9034"/>
                  </a:cubicBezTo>
                  <a:cubicBezTo>
                    <a:pt x="1768" y="12362"/>
                    <a:pt x="418" y="16166"/>
                    <a:pt x="80" y="18475"/>
                  </a:cubicBezTo>
                  <a:cubicBezTo>
                    <a:pt x="-257" y="20785"/>
                    <a:pt x="418" y="21600"/>
                    <a:pt x="3118" y="21600"/>
                  </a:cubicBezTo>
                  <a:cubicBezTo>
                    <a:pt x="5818" y="21600"/>
                    <a:pt x="10543" y="20785"/>
                    <a:pt x="15268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420244" y="2038350"/>
              <a:ext cx="110607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2849" y="21600"/>
                  </a:moveTo>
                  <a:cubicBezTo>
                    <a:pt x="886" y="21600"/>
                    <a:pt x="-1078" y="21600"/>
                    <a:pt x="689" y="19200"/>
                  </a:cubicBezTo>
                  <a:cubicBezTo>
                    <a:pt x="2457" y="16800"/>
                    <a:pt x="7955" y="12000"/>
                    <a:pt x="11882" y="8400"/>
                  </a:cubicBezTo>
                  <a:cubicBezTo>
                    <a:pt x="15809" y="4800"/>
                    <a:pt x="18166" y="2400"/>
                    <a:pt x="20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916677" y="2072419"/>
              <a:ext cx="96774" cy="12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12" fill="norm" stroke="1" extrusionOk="0">
                  <a:moveTo>
                    <a:pt x="21012" y="5986"/>
                  </a:moveTo>
                  <a:cubicBezTo>
                    <a:pt x="19633" y="3861"/>
                    <a:pt x="18255" y="1737"/>
                    <a:pt x="16416" y="674"/>
                  </a:cubicBezTo>
                  <a:cubicBezTo>
                    <a:pt x="14578" y="-388"/>
                    <a:pt x="12280" y="-388"/>
                    <a:pt x="9293" y="2091"/>
                  </a:cubicBezTo>
                  <a:cubicBezTo>
                    <a:pt x="6306" y="4569"/>
                    <a:pt x="2629" y="9527"/>
                    <a:pt x="1021" y="12891"/>
                  </a:cubicBezTo>
                  <a:cubicBezTo>
                    <a:pt x="-588" y="16255"/>
                    <a:pt x="-128" y="18025"/>
                    <a:pt x="1250" y="19264"/>
                  </a:cubicBezTo>
                  <a:cubicBezTo>
                    <a:pt x="2629" y="20504"/>
                    <a:pt x="4927" y="21212"/>
                    <a:pt x="7455" y="21212"/>
                  </a:cubicBezTo>
                  <a:cubicBezTo>
                    <a:pt x="9982" y="21212"/>
                    <a:pt x="12740" y="20504"/>
                    <a:pt x="13889" y="18025"/>
                  </a:cubicBezTo>
                  <a:cubicBezTo>
                    <a:pt x="15038" y="15546"/>
                    <a:pt x="14578" y="11297"/>
                    <a:pt x="13199" y="8642"/>
                  </a:cubicBezTo>
                  <a:cubicBezTo>
                    <a:pt x="11821" y="5986"/>
                    <a:pt x="9523" y="4923"/>
                    <a:pt x="7225" y="3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007100" y="2012949"/>
              <a:ext cx="101600" cy="18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7200"/>
                  </a:moveTo>
                  <a:cubicBezTo>
                    <a:pt x="1800" y="6480"/>
                    <a:pt x="3600" y="5760"/>
                    <a:pt x="5625" y="5400"/>
                  </a:cubicBezTo>
                  <a:cubicBezTo>
                    <a:pt x="7650" y="5040"/>
                    <a:pt x="9900" y="5040"/>
                    <a:pt x="12150" y="6960"/>
                  </a:cubicBezTo>
                  <a:cubicBezTo>
                    <a:pt x="14400" y="8880"/>
                    <a:pt x="16650" y="12720"/>
                    <a:pt x="17775" y="15240"/>
                  </a:cubicBezTo>
                  <a:cubicBezTo>
                    <a:pt x="18900" y="17760"/>
                    <a:pt x="18900" y="18960"/>
                    <a:pt x="18000" y="19920"/>
                  </a:cubicBezTo>
                  <a:cubicBezTo>
                    <a:pt x="17100" y="20880"/>
                    <a:pt x="15300" y="21600"/>
                    <a:pt x="12825" y="20880"/>
                  </a:cubicBezTo>
                  <a:cubicBezTo>
                    <a:pt x="10350" y="20160"/>
                    <a:pt x="7200" y="18000"/>
                    <a:pt x="6300" y="14640"/>
                  </a:cubicBezTo>
                  <a:cubicBezTo>
                    <a:pt x="5400" y="11280"/>
                    <a:pt x="6750" y="6720"/>
                    <a:pt x="9675" y="4080"/>
                  </a:cubicBezTo>
                  <a:cubicBezTo>
                    <a:pt x="12600" y="1440"/>
                    <a:pt x="171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627778" y="2026062"/>
              <a:ext cx="130739" cy="21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52" fill="norm" stroke="1" extrusionOk="0">
                  <a:moveTo>
                    <a:pt x="263" y="6814"/>
                  </a:moveTo>
                  <a:cubicBezTo>
                    <a:pt x="1977" y="5983"/>
                    <a:pt x="3691" y="5152"/>
                    <a:pt x="4720" y="5256"/>
                  </a:cubicBezTo>
                  <a:cubicBezTo>
                    <a:pt x="5748" y="5360"/>
                    <a:pt x="6091" y="6398"/>
                    <a:pt x="5577" y="8890"/>
                  </a:cubicBezTo>
                  <a:cubicBezTo>
                    <a:pt x="5063" y="11383"/>
                    <a:pt x="3691" y="15329"/>
                    <a:pt x="2663" y="17821"/>
                  </a:cubicBezTo>
                  <a:cubicBezTo>
                    <a:pt x="1634" y="20314"/>
                    <a:pt x="948" y="21352"/>
                    <a:pt x="434" y="21352"/>
                  </a:cubicBezTo>
                  <a:cubicBezTo>
                    <a:pt x="-80" y="21352"/>
                    <a:pt x="-423" y="20314"/>
                    <a:pt x="1120" y="17094"/>
                  </a:cubicBezTo>
                  <a:cubicBezTo>
                    <a:pt x="2663" y="13875"/>
                    <a:pt x="6091" y="8475"/>
                    <a:pt x="8663" y="5360"/>
                  </a:cubicBezTo>
                  <a:cubicBezTo>
                    <a:pt x="11234" y="2244"/>
                    <a:pt x="12948" y="1414"/>
                    <a:pt x="14663" y="790"/>
                  </a:cubicBezTo>
                  <a:cubicBezTo>
                    <a:pt x="16377" y="167"/>
                    <a:pt x="18091" y="-248"/>
                    <a:pt x="19291" y="167"/>
                  </a:cubicBezTo>
                  <a:cubicBezTo>
                    <a:pt x="20491" y="583"/>
                    <a:pt x="21177" y="1829"/>
                    <a:pt x="21177" y="4529"/>
                  </a:cubicBezTo>
                  <a:cubicBezTo>
                    <a:pt x="21177" y="7229"/>
                    <a:pt x="20491" y="11383"/>
                    <a:pt x="19806" y="15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816460" y="2051050"/>
              <a:ext cx="60863" cy="12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075" fill="norm" stroke="1" extrusionOk="0">
                  <a:moveTo>
                    <a:pt x="7650" y="6590"/>
                  </a:moveTo>
                  <a:cubicBezTo>
                    <a:pt x="8370" y="4393"/>
                    <a:pt x="9090" y="2197"/>
                    <a:pt x="8010" y="1831"/>
                  </a:cubicBezTo>
                  <a:cubicBezTo>
                    <a:pt x="6930" y="1464"/>
                    <a:pt x="4050" y="2929"/>
                    <a:pt x="2250" y="5492"/>
                  </a:cubicBezTo>
                  <a:cubicBezTo>
                    <a:pt x="450" y="8054"/>
                    <a:pt x="-270" y="11715"/>
                    <a:pt x="90" y="14461"/>
                  </a:cubicBezTo>
                  <a:cubicBezTo>
                    <a:pt x="450" y="17207"/>
                    <a:pt x="1890" y="19037"/>
                    <a:pt x="4410" y="20136"/>
                  </a:cubicBezTo>
                  <a:cubicBezTo>
                    <a:pt x="6930" y="21234"/>
                    <a:pt x="10530" y="21600"/>
                    <a:pt x="14130" y="19953"/>
                  </a:cubicBezTo>
                  <a:cubicBezTo>
                    <a:pt x="17730" y="18305"/>
                    <a:pt x="21330" y="14644"/>
                    <a:pt x="20610" y="10983"/>
                  </a:cubicBezTo>
                  <a:cubicBezTo>
                    <a:pt x="19890" y="7322"/>
                    <a:pt x="14850" y="3661"/>
                    <a:pt x="98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935570" y="1866900"/>
              <a:ext cx="93880" cy="36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5" fill="norm" stroke="1" extrusionOk="0">
                  <a:moveTo>
                    <a:pt x="12649" y="1507"/>
                  </a:moveTo>
                  <a:cubicBezTo>
                    <a:pt x="14089" y="753"/>
                    <a:pt x="15529" y="0"/>
                    <a:pt x="16009" y="0"/>
                  </a:cubicBezTo>
                  <a:cubicBezTo>
                    <a:pt x="16489" y="0"/>
                    <a:pt x="16009" y="753"/>
                    <a:pt x="13849" y="2700"/>
                  </a:cubicBezTo>
                  <a:cubicBezTo>
                    <a:pt x="11689" y="4647"/>
                    <a:pt x="7849" y="7786"/>
                    <a:pt x="5209" y="10674"/>
                  </a:cubicBezTo>
                  <a:cubicBezTo>
                    <a:pt x="2569" y="13563"/>
                    <a:pt x="1129" y="16200"/>
                    <a:pt x="409" y="17895"/>
                  </a:cubicBezTo>
                  <a:cubicBezTo>
                    <a:pt x="-311" y="19591"/>
                    <a:pt x="-311" y="20344"/>
                    <a:pt x="2329" y="20847"/>
                  </a:cubicBezTo>
                  <a:cubicBezTo>
                    <a:pt x="4969" y="21349"/>
                    <a:pt x="10249" y="21600"/>
                    <a:pt x="13849" y="21286"/>
                  </a:cubicBezTo>
                  <a:cubicBezTo>
                    <a:pt x="17449" y="20972"/>
                    <a:pt x="19369" y="20093"/>
                    <a:pt x="21289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921500" y="1981200"/>
              <a:ext cx="1270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2880" y="14175"/>
                  </a:cubicBezTo>
                  <a:cubicBezTo>
                    <a:pt x="5760" y="11250"/>
                    <a:pt x="11520" y="7650"/>
                    <a:pt x="15120" y="5175"/>
                  </a:cubicBezTo>
                  <a:cubicBezTo>
                    <a:pt x="18720" y="2700"/>
                    <a:pt x="2016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147655" y="1837266"/>
              <a:ext cx="104712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480" y="2775"/>
                  </a:moveTo>
                  <a:cubicBezTo>
                    <a:pt x="64" y="1931"/>
                    <a:pt x="-351" y="1086"/>
                    <a:pt x="480" y="603"/>
                  </a:cubicBezTo>
                  <a:cubicBezTo>
                    <a:pt x="1311" y="121"/>
                    <a:pt x="3387" y="0"/>
                    <a:pt x="5672" y="0"/>
                  </a:cubicBezTo>
                  <a:cubicBezTo>
                    <a:pt x="7957" y="0"/>
                    <a:pt x="10449" y="121"/>
                    <a:pt x="12941" y="664"/>
                  </a:cubicBezTo>
                  <a:cubicBezTo>
                    <a:pt x="15434" y="1207"/>
                    <a:pt x="17926" y="2172"/>
                    <a:pt x="19380" y="3680"/>
                  </a:cubicBezTo>
                  <a:cubicBezTo>
                    <a:pt x="20834" y="5189"/>
                    <a:pt x="21249" y="7240"/>
                    <a:pt x="18757" y="9895"/>
                  </a:cubicBezTo>
                  <a:cubicBezTo>
                    <a:pt x="16264" y="12550"/>
                    <a:pt x="10864" y="15808"/>
                    <a:pt x="7749" y="17859"/>
                  </a:cubicBezTo>
                  <a:cubicBezTo>
                    <a:pt x="4634" y="19911"/>
                    <a:pt x="3803" y="20755"/>
                    <a:pt x="29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226300" y="22606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0" y="3111764"/>
              <a:ext cx="279400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6055" y="13500"/>
                    <a:pt x="12109" y="6300"/>
                    <a:pt x="15627" y="2700"/>
                  </a:cubicBezTo>
                  <a:cubicBezTo>
                    <a:pt x="19145" y="-900"/>
                    <a:pt x="20127" y="-900"/>
                    <a:pt x="20700" y="2700"/>
                  </a:cubicBezTo>
                  <a:cubicBezTo>
                    <a:pt x="21273" y="6300"/>
                    <a:pt x="21436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350" y="3175000"/>
              <a:ext cx="254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34950" y="3035300"/>
              <a:ext cx="12264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600" fill="norm" stroke="1" extrusionOk="0">
                  <a:moveTo>
                    <a:pt x="0" y="0"/>
                  </a:moveTo>
                  <a:cubicBezTo>
                    <a:pt x="6020" y="947"/>
                    <a:pt x="12039" y="1895"/>
                    <a:pt x="15934" y="3789"/>
                  </a:cubicBezTo>
                  <a:cubicBezTo>
                    <a:pt x="19830" y="5684"/>
                    <a:pt x="21600" y="8526"/>
                    <a:pt x="19830" y="11653"/>
                  </a:cubicBezTo>
                  <a:cubicBezTo>
                    <a:pt x="18059" y="14779"/>
                    <a:pt x="12748" y="18189"/>
                    <a:pt x="7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90317" y="2957273"/>
              <a:ext cx="314584" cy="53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6" fill="norm" stroke="1" extrusionOk="0">
                  <a:moveTo>
                    <a:pt x="4554" y="4845"/>
                  </a:moveTo>
                  <a:cubicBezTo>
                    <a:pt x="3834" y="4845"/>
                    <a:pt x="3114" y="4845"/>
                    <a:pt x="2250" y="4803"/>
                  </a:cubicBezTo>
                  <a:cubicBezTo>
                    <a:pt x="1386" y="4761"/>
                    <a:pt x="378" y="4677"/>
                    <a:pt x="90" y="4175"/>
                  </a:cubicBezTo>
                  <a:cubicBezTo>
                    <a:pt x="-198" y="3672"/>
                    <a:pt x="234" y="2752"/>
                    <a:pt x="1026" y="1998"/>
                  </a:cubicBezTo>
                  <a:cubicBezTo>
                    <a:pt x="1818" y="1245"/>
                    <a:pt x="2970" y="658"/>
                    <a:pt x="3906" y="324"/>
                  </a:cubicBezTo>
                  <a:cubicBezTo>
                    <a:pt x="4842" y="-11"/>
                    <a:pt x="5562" y="-95"/>
                    <a:pt x="5922" y="114"/>
                  </a:cubicBezTo>
                  <a:cubicBezTo>
                    <a:pt x="6282" y="324"/>
                    <a:pt x="6282" y="826"/>
                    <a:pt x="6138" y="2333"/>
                  </a:cubicBezTo>
                  <a:cubicBezTo>
                    <a:pt x="5994" y="3840"/>
                    <a:pt x="5706" y="6352"/>
                    <a:pt x="5346" y="8319"/>
                  </a:cubicBezTo>
                  <a:cubicBezTo>
                    <a:pt x="4986" y="10286"/>
                    <a:pt x="4554" y="11710"/>
                    <a:pt x="4122" y="12631"/>
                  </a:cubicBezTo>
                  <a:cubicBezTo>
                    <a:pt x="3690" y="13552"/>
                    <a:pt x="3258" y="13970"/>
                    <a:pt x="2754" y="14305"/>
                  </a:cubicBezTo>
                  <a:cubicBezTo>
                    <a:pt x="2250" y="14640"/>
                    <a:pt x="1674" y="14891"/>
                    <a:pt x="1314" y="14807"/>
                  </a:cubicBezTo>
                  <a:cubicBezTo>
                    <a:pt x="954" y="14724"/>
                    <a:pt x="810" y="14305"/>
                    <a:pt x="1386" y="13258"/>
                  </a:cubicBezTo>
                  <a:cubicBezTo>
                    <a:pt x="1962" y="12212"/>
                    <a:pt x="3258" y="10538"/>
                    <a:pt x="5130" y="8821"/>
                  </a:cubicBezTo>
                  <a:cubicBezTo>
                    <a:pt x="7002" y="7105"/>
                    <a:pt x="9450" y="5347"/>
                    <a:pt x="11106" y="4175"/>
                  </a:cubicBezTo>
                  <a:cubicBezTo>
                    <a:pt x="12762" y="3003"/>
                    <a:pt x="13626" y="2417"/>
                    <a:pt x="14562" y="1872"/>
                  </a:cubicBezTo>
                  <a:cubicBezTo>
                    <a:pt x="15498" y="1328"/>
                    <a:pt x="16506" y="826"/>
                    <a:pt x="16866" y="784"/>
                  </a:cubicBezTo>
                  <a:cubicBezTo>
                    <a:pt x="17226" y="742"/>
                    <a:pt x="16938" y="1161"/>
                    <a:pt x="15714" y="2500"/>
                  </a:cubicBezTo>
                  <a:cubicBezTo>
                    <a:pt x="14490" y="3840"/>
                    <a:pt x="12330" y="6100"/>
                    <a:pt x="10674" y="8654"/>
                  </a:cubicBezTo>
                  <a:cubicBezTo>
                    <a:pt x="9018" y="11207"/>
                    <a:pt x="7866" y="14054"/>
                    <a:pt x="7290" y="15979"/>
                  </a:cubicBezTo>
                  <a:cubicBezTo>
                    <a:pt x="6714" y="17905"/>
                    <a:pt x="6714" y="18910"/>
                    <a:pt x="6786" y="19621"/>
                  </a:cubicBezTo>
                  <a:cubicBezTo>
                    <a:pt x="6858" y="20333"/>
                    <a:pt x="7002" y="20752"/>
                    <a:pt x="7506" y="21045"/>
                  </a:cubicBezTo>
                  <a:cubicBezTo>
                    <a:pt x="8010" y="21338"/>
                    <a:pt x="8874" y="21505"/>
                    <a:pt x="10170" y="21128"/>
                  </a:cubicBezTo>
                  <a:cubicBezTo>
                    <a:pt x="11466" y="20752"/>
                    <a:pt x="13194" y="19831"/>
                    <a:pt x="14274" y="18533"/>
                  </a:cubicBezTo>
                  <a:cubicBezTo>
                    <a:pt x="15354" y="17235"/>
                    <a:pt x="15786" y="15561"/>
                    <a:pt x="15714" y="14556"/>
                  </a:cubicBezTo>
                  <a:cubicBezTo>
                    <a:pt x="15642" y="13552"/>
                    <a:pt x="15066" y="13217"/>
                    <a:pt x="14058" y="13091"/>
                  </a:cubicBezTo>
                  <a:cubicBezTo>
                    <a:pt x="13050" y="12965"/>
                    <a:pt x="11610" y="13049"/>
                    <a:pt x="11610" y="13091"/>
                  </a:cubicBezTo>
                  <a:cubicBezTo>
                    <a:pt x="11610" y="13133"/>
                    <a:pt x="13050" y="13133"/>
                    <a:pt x="14922" y="13007"/>
                  </a:cubicBezTo>
                  <a:cubicBezTo>
                    <a:pt x="16794" y="12882"/>
                    <a:pt x="19098" y="12631"/>
                    <a:pt x="21402" y="12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600200" y="3016250"/>
              <a:ext cx="1714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3168"/>
                    <a:pt x="5867" y="6336"/>
                    <a:pt x="8933" y="9576"/>
                  </a:cubicBezTo>
                  <a:cubicBezTo>
                    <a:pt x="12000" y="12816"/>
                    <a:pt x="15200" y="16128"/>
                    <a:pt x="17333" y="18144"/>
                  </a:cubicBezTo>
                  <a:cubicBezTo>
                    <a:pt x="19467" y="20160"/>
                    <a:pt x="20533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574800" y="3009900"/>
              <a:ext cx="2159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129"/>
                    <a:pt x="19482" y="257"/>
                    <a:pt x="18000" y="1414"/>
                  </a:cubicBezTo>
                  <a:cubicBezTo>
                    <a:pt x="16518" y="2571"/>
                    <a:pt x="14612" y="4757"/>
                    <a:pt x="11753" y="7971"/>
                  </a:cubicBezTo>
                  <a:cubicBezTo>
                    <a:pt x="8894" y="11186"/>
                    <a:pt x="5082" y="15429"/>
                    <a:pt x="2965" y="17871"/>
                  </a:cubicBezTo>
                  <a:cubicBezTo>
                    <a:pt x="847" y="20314"/>
                    <a:pt x="424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184400" y="3028950"/>
              <a:ext cx="423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515"/>
                    <a:pt x="21600" y="11030"/>
                    <a:pt x="21600" y="14630"/>
                  </a:cubicBezTo>
                  <a:cubicBezTo>
                    <a:pt x="21600" y="18230"/>
                    <a:pt x="10800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115343" y="3001825"/>
              <a:ext cx="126207" cy="10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632" fill="norm" stroke="1" extrusionOk="0">
                  <a:moveTo>
                    <a:pt x="8505" y="3926"/>
                  </a:moveTo>
                  <a:cubicBezTo>
                    <a:pt x="6705" y="8326"/>
                    <a:pt x="4905" y="12726"/>
                    <a:pt x="3465" y="15926"/>
                  </a:cubicBezTo>
                  <a:cubicBezTo>
                    <a:pt x="2025" y="19126"/>
                    <a:pt x="945" y="21126"/>
                    <a:pt x="405" y="20526"/>
                  </a:cubicBezTo>
                  <a:cubicBezTo>
                    <a:pt x="-135" y="19926"/>
                    <a:pt x="-135" y="16726"/>
                    <a:pt x="405" y="13326"/>
                  </a:cubicBezTo>
                  <a:cubicBezTo>
                    <a:pt x="945" y="9926"/>
                    <a:pt x="2025" y="6326"/>
                    <a:pt x="3285" y="3726"/>
                  </a:cubicBezTo>
                  <a:cubicBezTo>
                    <a:pt x="4545" y="1126"/>
                    <a:pt x="5985" y="-474"/>
                    <a:pt x="8145" y="126"/>
                  </a:cubicBezTo>
                  <a:cubicBezTo>
                    <a:pt x="10305" y="726"/>
                    <a:pt x="13185" y="3526"/>
                    <a:pt x="15525" y="6526"/>
                  </a:cubicBezTo>
                  <a:cubicBezTo>
                    <a:pt x="17865" y="9526"/>
                    <a:pt x="19665" y="12726"/>
                    <a:pt x="21465" y="15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578100" y="3289300"/>
              <a:ext cx="698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907755" y="2990849"/>
              <a:ext cx="292646" cy="3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71" fill="norm" stroke="1" extrusionOk="0">
                  <a:moveTo>
                    <a:pt x="10297" y="0"/>
                  </a:moveTo>
                  <a:cubicBezTo>
                    <a:pt x="9053" y="4696"/>
                    <a:pt x="7810" y="9391"/>
                    <a:pt x="7189" y="12611"/>
                  </a:cubicBezTo>
                  <a:cubicBezTo>
                    <a:pt x="6567" y="15831"/>
                    <a:pt x="6567" y="17575"/>
                    <a:pt x="6645" y="18783"/>
                  </a:cubicBezTo>
                  <a:cubicBezTo>
                    <a:pt x="6722" y="19990"/>
                    <a:pt x="6878" y="20661"/>
                    <a:pt x="7344" y="21063"/>
                  </a:cubicBezTo>
                  <a:cubicBezTo>
                    <a:pt x="7810" y="21466"/>
                    <a:pt x="8587" y="21600"/>
                    <a:pt x="8976" y="21332"/>
                  </a:cubicBezTo>
                  <a:cubicBezTo>
                    <a:pt x="9364" y="21063"/>
                    <a:pt x="9364" y="20393"/>
                    <a:pt x="8276" y="18917"/>
                  </a:cubicBezTo>
                  <a:cubicBezTo>
                    <a:pt x="7189" y="17441"/>
                    <a:pt x="5013" y="15160"/>
                    <a:pt x="3537" y="13886"/>
                  </a:cubicBezTo>
                  <a:cubicBezTo>
                    <a:pt x="2061" y="12611"/>
                    <a:pt x="1284" y="12343"/>
                    <a:pt x="740" y="11873"/>
                  </a:cubicBezTo>
                  <a:cubicBezTo>
                    <a:pt x="196" y="11404"/>
                    <a:pt x="-115" y="10733"/>
                    <a:pt x="40" y="10196"/>
                  </a:cubicBezTo>
                  <a:cubicBezTo>
                    <a:pt x="196" y="9660"/>
                    <a:pt x="817" y="9257"/>
                    <a:pt x="2760" y="7983"/>
                  </a:cubicBezTo>
                  <a:cubicBezTo>
                    <a:pt x="4702" y="6708"/>
                    <a:pt x="7966" y="4561"/>
                    <a:pt x="10063" y="3153"/>
                  </a:cubicBezTo>
                  <a:cubicBezTo>
                    <a:pt x="12161" y="1744"/>
                    <a:pt x="13094" y="1073"/>
                    <a:pt x="13871" y="939"/>
                  </a:cubicBezTo>
                  <a:cubicBezTo>
                    <a:pt x="14648" y="805"/>
                    <a:pt x="15269" y="1207"/>
                    <a:pt x="15425" y="2281"/>
                  </a:cubicBezTo>
                  <a:cubicBezTo>
                    <a:pt x="15580" y="3354"/>
                    <a:pt x="15269" y="5098"/>
                    <a:pt x="14803" y="7647"/>
                  </a:cubicBezTo>
                  <a:cubicBezTo>
                    <a:pt x="14337" y="10196"/>
                    <a:pt x="13715" y="13550"/>
                    <a:pt x="13249" y="15563"/>
                  </a:cubicBezTo>
                  <a:cubicBezTo>
                    <a:pt x="12783" y="17575"/>
                    <a:pt x="12472" y="18246"/>
                    <a:pt x="12394" y="18246"/>
                  </a:cubicBezTo>
                  <a:cubicBezTo>
                    <a:pt x="12317" y="18246"/>
                    <a:pt x="12472" y="17575"/>
                    <a:pt x="13171" y="16502"/>
                  </a:cubicBezTo>
                  <a:cubicBezTo>
                    <a:pt x="13871" y="15429"/>
                    <a:pt x="15114" y="13953"/>
                    <a:pt x="16124" y="13282"/>
                  </a:cubicBezTo>
                  <a:cubicBezTo>
                    <a:pt x="17134" y="12611"/>
                    <a:pt x="17911" y="12745"/>
                    <a:pt x="18766" y="13483"/>
                  </a:cubicBezTo>
                  <a:cubicBezTo>
                    <a:pt x="19620" y="14221"/>
                    <a:pt x="20553" y="15563"/>
                    <a:pt x="21485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232150" y="3098916"/>
              <a:ext cx="208824" cy="16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12" fill="norm" stroke="1" extrusionOk="0">
                  <a:moveTo>
                    <a:pt x="0" y="14750"/>
                  </a:moveTo>
                  <a:cubicBezTo>
                    <a:pt x="1091" y="12289"/>
                    <a:pt x="2182" y="9828"/>
                    <a:pt x="2945" y="7504"/>
                  </a:cubicBezTo>
                  <a:cubicBezTo>
                    <a:pt x="3709" y="5180"/>
                    <a:pt x="4145" y="2993"/>
                    <a:pt x="3818" y="2446"/>
                  </a:cubicBezTo>
                  <a:cubicBezTo>
                    <a:pt x="3491" y="1899"/>
                    <a:pt x="2400" y="2993"/>
                    <a:pt x="1527" y="4907"/>
                  </a:cubicBezTo>
                  <a:cubicBezTo>
                    <a:pt x="655" y="6821"/>
                    <a:pt x="0" y="9555"/>
                    <a:pt x="109" y="12153"/>
                  </a:cubicBezTo>
                  <a:cubicBezTo>
                    <a:pt x="218" y="14750"/>
                    <a:pt x="1091" y="17211"/>
                    <a:pt x="2073" y="18441"/>
                  </a:cubicBezTo>
                  <a:cubicBezTo>
                    <a:pt x="3055" y="19671"/>
                    <a:pt x="4145" y="19671"/>
                    <a:pt x="5345" y="18578"/>
                  </a:cubicBezTo>
                  <a:cubicBezTo>
                    <a:pt x="6545" y="17484"/>
                    <a:pt x="7855" y="15297"/>
                    <a:pt x="8945" y="12699"/>
                  </a:cubicBezTo>
                  <a:cubicBezTo>
                    <a:pt x="10036" y="10102"/>
                    <a:pt x="10909" y="7094"/>
                    <a:pt x="11127" y="6411"/>
                  </a:cubicBezTo>
                  <a:cubicBezTo>
                    <a:pt x="11345" y="5727"/>
                    <a:pt x="10909" y="7368"/>
                    <a:pt x="10473" y="9008"/>
                  </a:cubicBezTo>
                  <a:cubicBezTo>
                    <a:pt x="10036" y="10649"/>
                    <a:pt x="9600" y="12289"/>
                    <a:pt x="9164" y="14066"/>
                  </a:cubicBezTo>
                  <a:cubicBezTo>
                    <a:pt x="8727" y="15844"/>
                    <a:pt x="8291" y="17758"/>
                    <a:pt x="8182" y="18031"/>
                  </a:cubicBezTo>
                  <a:cubicBezTo>
                    <a:pt x="8073" y="18304"/>
                    <a:pt x="8291" y="16937"/>
                    <a:pt x="9600" y="13793"/>
                  </a:cubicBezTo>
                  <a:cubicBezTo>
                    <a:pt x="10909" y="10649"/>
                    <a:pt x="13309" y="5727"/>
                    <a:pt x="15055" y="2993"/>
                  </a:cubicBezTo>
                  <a:cubicBezTo>
                    <a:pt x="16800" y="259"/>
                    <a:pt x="17891" y="-288"/>
                    <a:pt x="18873" y="122"/>
                  </a:cubicBezTo>
                  <a:cubicBezTo>
                    <a:pt x="19855" y="532"/>
                    <a:pt x="20727" y="1899"/>
                    <a:pt x="21164" y="4907"/>
                  </a:cubicBezTo>
                  <a:cubicBezTo>
                    <a:pt x="21600" y="7915"/>
                    <a:pt x="21600" y="12563"/>
                    <a:pt x="21382" y="15570"/>
                  </a:cubicBezTo>
                  <a:cubicBezTo>
                    <a:pt x="21164" y="18578"/>
                    <a:pt x="20727" y="19945"/>
                    <a:pt x="20291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4089400" y="3022600"/>
              <a:ext cx="1460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1745"/>
                    <a:pt x="5009" y="3491"/>
                    <a:pt x="7826" y="6873"/>
                  </a:cubicBezTo>
                  <a:cubicBezTo>
                    <a:pt x="10643" y="10255"/>
                    <a:pt x="13774" y="15273"/>
                    <a:pt x="16122" y="18000"/>
                  </a:cubicBezTo>
                  <a:cubicBezTo>
                    <a:pt x="18470" y="20727"/>
                    <a:pt x="20035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195456" y="3016250"/>
              <a:ext cx="135244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6913" y="2794"/>
                    <a:pt x="12593" y="5588"/>
                    <a:pt x="8938" y="8543"/>
                  </a:cubicBezTo>
                  <a:cubicBezTo>
                    <a:pt x="5282" y="11499"/>
                    <a:pt x="2291" y="14615"/>
                    <a:pt x="962" y="16818"/>
                  </a:cubicBezTo>
                  <a:cubicBezTo>
                    <a:pt x="-367" y="19021"/>
                    <a:pt x="-35" y="20310"/>
                    <a:pt x="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641849" y="3054350"/>
              <a:ext cx="317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515"/>
                    <a:pt x="15840" y="11030"/>
                    <a:pt x="12240" y="14630"/>
                  </a:cubicBezTo>
                  <a:cubicBezTo>
                    <a:pt x="8640" y="18230"/>
                    <a:pt x="4320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608273" y="3035035"/>
              <a:ext cx="122478" cy="8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612" fill="norm" stroke="1" extrusionOk="0">
                  <a:moveTo>
                    <a:pt x="11299" y="6388"/>
                  </a:moveTo>
                  <a:cubicBezTo>
                    <a:pt x="9469" y="7441"/>
                    <a:pt x="7638" y="8495"/>
                    <a:pt x="5625" y="10866"/>
                  </a:cubicBezTo>
                  <a:cubicBezTo>
                    <a:pt x="3611" y="13236"/>
                    <a:pt x="1415" y="16924"/>
                    <a:pt x="499" y="17451"/>
                  </a:cubicBezTo>
                  <a:cubicBezTo>
                    <a:pt x="-416" y="17978"/>
                    <a:pt x="-50" y="15344"/>
                    <a:pt x="1415" y="11919"/>
                  </a:cubicBezTo>
                  <a:cubicBezTo>
                    <a:pt x="2879" y="8495"/>
                    <a:pt x="5442" y="4280"/>
                    <a:pt x="7638" y="1910"/>
                  </a:cubicBezTo>
                  <a:cubicBezTo>
                    <a:pt x="9835" y="-461"/>
                    <a:pt x="11665" y="-988"/>
                    <a:pt x="13862" y="2436"/>
                  </a:cubicBezTo>
                  <a:cubicBezTo>
                    <a:pt x="16059" y="5861"/>
                    <a:pt x="18621" y="13236"/>
                    <a:pt x="21184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354700" y="3180786"/>
              <a:ext cx="79250" cy="15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046" fill="norm" stroke="1" extrusionOk="0">
                  <a:moveTo>
                    <a:pt x="12860" y="77"/>
                  </a:moveTo>
                  <a:cubicBezTo>
                    <a:pt x="8430" y="5549"/>
                    <a:pt x="3999" y="11021"/>
                    <a:pt x="1783" y="14477"/>
                  </a:cubicBezTo>
                  <a:cubicBezTo>
                    <a:pt x="-432" y="17933"/>
                    <a:pt x="-432" y="19373"/>
                    <a:pt x="953" y="20237"/>
                  </a:cubicBezTo>
                  <a:cubicBezTo>
                    <a:pt x="2337" y="21101"/>
                    <a:pt x="5106" y="21389"/>
                    <a:pt x="8706" y="20525"/>
                  </a:cubicBezTo>
                  <a:cubicBezTo>
                    <a:pt x="12306" y="19661"/>
                    <a:pt x="16737" y="17645"/>
                    <a:pt x="18953" y="14477"/>
                  </a:cubicBezTo>
                  <a:cubicBezTo>
                    <a:pt x="21168" y="11309"/>
                    <a:pt x="21168" y="6989"/>
                    <a:pt x="19783" y="4253"/>
                  </a:cubicBezTo>
                  <a:cubicBezTo>
                    <a:pt x="18399" y="1517"/>
                    <a:pt x="15630" y="365"/>
                    <a:pt x="12860" y="77"/>
                  </a:cubicBezTo>
                  <a:cubicBezTo>
                    <a:pt x="10091" y="-211"/>
                    <a:pt x="7322" y="365"/>
                    <a:pt x="4553" y="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486400" y="3136899"/>
              <a:ext cx="95250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74"/>
                  </a:moveTo>
                  <a:cubicBezTo>
                    <a:pt x="2400" y="5082"/>
                    <a:pt x="4800" y="5591"/>
                    <a:pt x="6960" y="8005"/>
                  </a:cubicBezTo>
                  <a:cubicBezTo>
                    <a:pt x="9120" y="10419"/>
                    <a:pt x="11040" y="14739"/>
                    <a:pt x="11520" y="17534"/>
                  </a:cubicBezTo>
                  <a:cubicBezTo>
                    <a:pt x="12000" y="20329"/>
                    <a:pt x="11040" y="21600"/>
                    <a:pt x="10080" y="21600"/>
                  </a:cubicBezTo>
                  <a:cubicBezTo>
                    <a:pt x="9120" y="21600"/>
                    <a:pt x="8160" y="20329"/>
                    <a:pt x="7680" y="18042"/>
                  </a:cubicBezTo>
                  <a:cubicBezTo>
                    <a:pt x="7200" y="15755"/>
                    <a:pt x="7200" y="12452"/>
                    <a:pt x="9600" y="9275"/>
                  </a:cubicBezTo>
                  <a:cubicBezTo>
                    <a:pt x="12000" y="6099"/>
                    <a:pt x="16800" y="30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975350" y="3035300"/>
              <a:ext cx="1460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3476"/>
                    <a:pt x="9391" y="6952"/>
                    <a:pt x="12991" y="10552"/>
                  </a:cubicBezTo>
                  <a:cubicBezTo>
                    <a:pt x="16591" y="14152"/>
                    <a:pt x="19096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073920" y="3028950"/>
              <a:ext cx="11098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20973" y="0"/>
                  </a:moveTo>
                  <a:cubicBezTo>
                    <a:pt x="16573" y="3724"/>
                    <a:pt x="12173" y="7448"/>
                    <a:pt x="8373" y="10800"/>
                  </a:cubicBezTo>
                  <a:cubicBezTo>
                    <a:pt x="4573" y="14152"/>
                    <a:pt x="1373" y="17131"/>
                    <a:pt x="373" y="18869"/>
                  </a:cubicBezTo>
                  <a:cubicBezTo>
                    <a:pt x="-627" y="20607"/>
                    <a:pt x="573" y="21103"/>
                    <a:pt x="17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350000" y="3016250"/>
              <a:ext cx="254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64"/>
                    <a:pt x="21600" y="6327"/>
                    <a:pt x="18000" y="9927"/>
                  </a:cubicBezTo>
                  <a:cubicBezTo>
                    <a:pt x="14400" y="13527"/>
                    <a:pt x="7200" y="175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273749" y="3346450"/>
              <a:ext cx="95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420" y="0"/>
                  </a:moveTo>
                  <a:cubicBezTo>
                    <a:pt x="481" y="4000"/>
                    <a:pt x="-458" y="8000"/>
                    <a:pt x="246" y="11200"/>
                  </a:cubicBezTo>
                  <a:cubicBezTo>
                    <a:pt x="951" y="14400"/>
                    <a:pt x="3299" y="16800"/>
                    <a:pt x="7055" y="18400"/>
                  </a:cubicBezTo>
                  <a:cubicBezTo>
                    <a:pt x="10812" y="20000"/>
                    <a:pt x="15977" y="20800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330950" y="3352800"/>
              <a:ext cx="1270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33350" y="4410572"/>
              <a:ext cx="2413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168" y="521"/>
                    <a:pt x="8337" y="-1443"/>
                    <a:pt x="11937" y="1502"/>
                  </a:cubicBezTo>
                  <a:cubicBezTo>
                    <a:pt x="15537" y="4448"/>
                    <a:pt x="18568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92021" y="4489450"/>
              <a:ext cx="250879" cy="8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63" fill="norm" stroke="1" extrusionOk="0">
                  <a:moveTo>
                    <a:pt x="2455" y="15429"/>
                  </a:moveTo>
                  <a:cubicBezTo>
                    <a:pt x="1185" y="17486"/>
                    <a:pt x="-86" y="19543"/>
                    <a:pt x="5" y="20571"/>
                  </a:cubicBezTo>
                  <a:cubicBezTo>
                    <a:pt x="96" y="21600"/>
                    <a:pt x="1548" y="21600"/>
                    <a:pt x="5359" y="18000"/>
                  </a:cubicBezTo>
                  <a:cubicBezTo>
                    <a:pt x="9171" y="14400"/>
                    <a:pt x="15343" y="7200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310020" y="4334264"/>
              <a:ext cx="187221" cy="26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482" fill="norm" stroke="1" extrusionOk="0">
                  <a:moveTo>
                    <a:pt x="2911" y="1264"/>
                  </a:moveTo>
                  <a:cubicBezTo>
                    <a:pt x="1518" y="746"/>
                    <a:pt x="124" y="228"/>
                    <a:pt x="8" y="55"/>
                  </a:cubicBezTo>
                  <a:cubicBezTo>
                    <a:pt x="-108" y="-118"/>
                    <a:pt x="1053" y="55"/>
                    <a:pt x="4537" y="1524"/>
                  </a:cubicBezTo>
                  <a:cubicBezTo>
                    <a:pt x="8021" y="2992"/>
                    <a:pt x="13827" y="5757"/>
                    <a:pt x="17195" y="8176"/>
                  </a:cubicBezTo>
                  <a:cubicBezTo>
                    <a:pt x="20563" y="10596"/>
                    <a:pt x="21492" y="12669"/>
                    <a:pt x="19518" y="14829"/>
                  </a:cubicBezTo>
                  <a:cubicBezTo>
                    <a:pt x="17544" y="16989"/>
                    <a:pt x="12666" y="19236"/>
                    <a:pt x="7789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938589" y="4255444"/>
              <a:ext cx="280611" cy="48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83" fill="norm" stroke="1" extrusionOk="0">
                  <a:moveTo>
                    <a:pt x="4928" y="2775"/>
                  </a:moveTo>
                  <a:cubicBezTo>
                    <a:pt x="4445" y="3245"/>
                    <a:pt x="3961" y="3715"/>
                    <a:pt x="3074" y="3949"/>
                  </a:cubicBezTo>
                  <a:cubicBezTo>
                    <a:pt x="2188" y="4184"/>
                    <a:pt x="898" y="4184"/>
                    <a:pt x="334" y="3949"/>
                  </a:cubicBezTo>
                  <a:cubicBezTo>
                    <a:pt x="-230" y="3715"/>
                    <a:pt x="-69" y="3245"/>
                    <a:pt x="737" y="2635"/>
                  </a:cubicBezTo>
                  <a:cubicBezTo>
                    <a:pt x="1543" y="2024"/>
                    <a:pt x="2994" y="1273"/>
                    <a:pt x="4042" y="756"/>
                  </a:cubicBezTo>
                  <a:cubicBezTo>
                    <a:pt x="5089" y="240"/>
                    <a:pt x="5734" y="-42"/>
                    <a:pt x="6298" y="5"/>
                  </a:cubicBezTo>
                  <a:cubicBezTo>
                    <a:pt x="6863" y="52"/>
                    <a:pt x="7346" y="428"/>
                    <a:pt x="7669" y="1742"/>
                  </a:cubicBezTo>
                  <a:cubicBezTo>
                    <a:pt x="7991" y="3057"/>
                    <a:pt x="8152" y="5311"/>
                    <a:pt x="7991" y="7565"/>
                  </a:cubicBezTo>
                  <a:cubicBezTo>
                    <a:pt x="7830" y="9819"/>
                    <a:pt x="7346" y="12073"/>
                    <a:pt x="6379" y="13669"/>
                  </a:cubicBezTo>
                  <a:cubicBezTo>
                    <a:pt x="5412" y="15266"/>
                    <a:pt x="3961" y="16205"/>
                    <a:pt x="2833" y="16675"/>
                  </a:cubicBezTo>
                  <a:cubicBezTo>
                    <a:pt x="1704" y="17144"/>
                    <a:pt x="898" y="17144"/>
                    <a:pt x="495" y="16862"/>
                  </a:cubicBezTo>
                  <a:cubicBezTo>
                    <a:pt x="92" y="16581"/>
                    <a:pt x="92" y="16017"/>
                    <a:pt x="1463" y="14655"/>
                  </a:cubicBezTo>
                  <a:cubicBezTo>
                    <a:pt x="2833" y="13294"/>
                    <a:pt x="5573" y="11134"/>
                    <a:pt x="8313" y="9208"/>
                  </a:cubicBezTo>
                  <a:cubicBezTo>
                    <a:pt x="11054" y="7283"/>
                    <a:pt x="13794" y="5593"/>
                    <a:pt x="15486" y="4560"/>
                  </a:cubicBezTo>
                  <a:cubicBezTo>
                    <a:pt x="17179" y="3527"/>
                    <a:pt x="17824" y="3151"/>
                    <a:pt x="17098" y="3902"/>
                  </a:cubicBezTo>
                  <a:cubicBezTo>
                    <a:pt x="16373" y="4654"/>
                    <a:pt x="14277" y="6532"/>
                    <a:pt x="12666" y="8927"/>
                  </a:cubicBezTo>
                  <a:cubicBezTo>
                    <a:pt x="11054" y="11321"/>
                    <a:pt x="9925" y="14233"/>
                    <a:pt x="9442" y="16252"/>
                  </a:cubicBezTo>
                  <a:cubicBezTo>
                    <a:pt x="8958" y="18271"/>
                    <a:pt x="9119" y="19398"/>
                    <a:pt x="9925" y="20149"/>
                  </a:cubicBezTo>
                  <a:cubicBezTo>
                    <a:pt x="10731" y="20901"/>
                    <a:pt x="12182" y="21276"/>
                    <a:pt x="13391" y="21417"/>
                  </a:cubicBezTo>
                  <a:cubicBezTo>
                    <a:pt x="14600" y="21558"/>
                    <a:pt x="15567" y="21464"/>
                    <a:pt x="16292" y="21229"/>
                  </a:cubicBezTo>
                  <a:cubicBezTo>
                    <a:pt x="17018" y="20995"/>
                    <a:pt x="17501" y="20619"/>
                    <a:pt x="17743" y="20196"/>
                  </a:cubicBezTo>
                  <a:cubicBezTo>
                    <a:pt x="17985" y="19774"/>
                    <a:pt x="17985" y="19304"/>
                    <a:pt x="17260" y="18600"/>
                  </a:cubicBezTo>
                  <a:cubicBezTo>
                    <a:pt x="16534" y="17895"/>
                    <a:pt x="15083" y="16956"/>
                    <a:pt x="14197" y="16252"/>
                  </a:cubicBezTo>
                  <a:cubicBezTo>
                    <a:pt x="13310" y="15548"/>
                    <a:pt x="12988" y="15078"/>
                    <a:pt x="13230" y="14749"/>
                  </a:cubicBezTo>
                  <a:cubicBezTo>
                    <a:pt x="13471" y="14421"/>
                    <a:pt x="14277" y="14233"/>
                    <a:pt x="15728" y="13998"/>
                  </a:cubicBezTo>
                  <a:cubicBezTo>
                    <a:pt x="17179" y="13763"/>
                    <a:pt x="19274" y="13481"/>
                    <a:pt x="21370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828800" y="4273550"/>
              <a:ext cx="1968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3983"/>
                    <a:pt x="9755" y="7966"/>
                    <a:pt x="13355" y="11566"/>
                  </a:cubicBezTo>
                  <a:cubicBezTo>
                    <a:pt x="16955" y="15166"/>
                    <a:pt x="19277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879600" y="4271889"/>
              <a:ext cx="196850" cy="33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07"/>
                  </a:moveTo>
                  <a:cubicBezTo>
                    <a:pt x="20439" y="-29"/>
                    <a:pt x="19277" y="-166"/>
                    <a:pt x="17303" y="586"/>
                  </a:cubicBezTo>
                  <a:cubicBezTo>
                    <a:pt x="15329" y="1338"/>
                    <a:pt x="12542" y="2978"/>
                    <a:pt x="9523" y="5576"/>
                  </a:cubicBezTo>
                  <a:cubicBezTo>
                    <a:pt x="6503" y="8173"/>
                    <a:pt x="3252" y="11728"/>
                    <a:pt x="1626" y="14530"/>
                  </a:cubicBezTo>
                  <a:cubicBezTo>
                    <a:pt x="0" y="17333"/>
                    <a:pt x="0" y="19383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270622" y="4279900"/>
              <a:ext cx="2172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743"/>
                    <a:pt x="4448" y="5486"/>
                    <a:pt x="1502" y="9086"/>
                  </a:cubicBezTo>
                  <a:cubicBezTo>
                    <a:pt x="-1443" y="12686"/>
                    <a:pt x="521" y="1714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165350" y="4217682"/>
              <a:ext cx="203200" cy="17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0644"/>
                  </a:moveTo>
                  <a:cubicBezTo>
                    <a:pt x="4500" y="8073"/>
                    <a:pt x="9000" y="5501"/>
                    <a:pt x="11587" y="3701"/>
                  </a:cubicBezTo>
                  <a:cubicBezTo>
                    <a:pt x="14175" y="1901"/>
                    <a:pt x="14850" y="873"/>
                    <a:pt x="15750" y="358"/>
                  </a:cubicBezTo>
                  <a:cubicBezTo>
                    <a:pt x="16650" y="-156"/>
                    <a:pt x="17775" y="-156"/>
                    <a:pt x="18337" y="615"/>
                  </a:cubicBezTo>
                  <a:cubicBezTo>
                    <a:pt x="18900" y="1387"/>
                    <a:pt x="18900" y="2930"/>
                    <a:pt x="19012" y="6015"/>
                  </a:cubicBezTo>
                  <a:cubicBezTo>
                    <a:pt x="19125" y="9101"/>
                    <a:pt x="19350" y="13730"/>
                    <a:pt x="19800" y="16558"/>
                  </a:cubicBezTo>
                  <a:cubicBezTo>
                    <a:pt x="20250" y="19387"/>
                    <a:pt x="20925" y="20415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985911" y="4201282"/>
              <a:ext cx="208140" cy="35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5" fill="norm" stroke="1" extrusionOk="0">
                  <a:moveTo>
                    <a:pt x="12946" y="14459"/>
                  </a:moveTo>
                  <a:cubicBezTo>
                    <a:pt x="12291" y="13706"/>
                    <a:pt x="11637" y="12952"/>
                    <a:pt x="10764" y="12576"/>
                  </a:cubicBezTo>
                  <a:cubicBezTo>
                    <a:pt x="9891" y="12199"/>
                    <a:pt x="8800" y="12199"/>
                    <a:pt x="6946" y="13266"/>
                  </a:cubicBezTo>
                  <a:cubicBezTo>
                    <a:pt x="5091" y="14334"/>
                    <a:pt x="2473" y="16469"/>
                    <a:pt x="1164" y="17850"/>
                  </a:cubicBezTo>
                  <a:cubicBezTo>
                    <a:pt x="-145" y="19232"/>
                    <a:pt x="-145" y="19859"/>
                    <a:pt x="182" y="20425"/>
                  </a:cubicBezTo>
                  <a:cubicBezTo>
                    <a:pt x="510" y="20990"/>
                    <a:pt x="1164" y="21492"/>
                    <a:pt x="3019" y="21178"/>
                  </a:cubicBezTo>
                  <a:cubicBezTo>
                    <a:pt x="4873" y="20864"/>
                    <a:pt x="7928" y="19734"/>
                    <a:pt x="10655" y="17662"/>
                  </a:cubicBezTo>
                  <a:cubicBezTo>
                    <a:pt x="13382" y="15590"/>
                    <a:pt x="15782" y="12576"/>
                    <a:pt x="17091" y="9750"/>
                  </a:cubicBezTo>
                  <a:cubicBezTo>
                    <a:pt x="18400" y="6925"/>
                    <a:pt x="18619" y="4287"/>
                    <a:pt x="18837" y="2592"/>
                  </a:cubicBezTo>
                  <a:cubicBezTo>
                    <a:pt x="19055" y="897"/>
                    <a:pt x="19273" y="143"/>
                    <a:pt x="19055" y="18"/>
                  </a:cubicBezTo>
                  <a:cubicBezTo>
                    <a:pt x="18837" y="-108"/>
                    <a:pt x="18182" y="394"/>
                    <a:pt x="17528" y="2655"/>
                  </a:cubicBezTo>
                  <a:cubicBezTo>
                    <a:pt x="16873" y="4915"/>
                    <a:pt x="16219" y="8934"/>
                    <a:pt x="15891" y="11634"/>
                  </a:cubicBezTo>
                  <a:cubicBezTo>
                    <a:pt x="15564" y="14334"/>
                    <a:pt x="15564" y="15715"/>
                    <a:pt x="15782" y="16720"/>
                  </a:cubicBezTo>
                  <a:cubicBezTo>
                    <a:pt x="16000" y="17725"/>
                    <a:pt x="16437" y="18352"/>
                    <a:pt x="17200" y="18604"/>
                  </a:cubicBezTo>
                  <a:cubicBezTo>
                    <a:pt x="17964" y="18855"/>
                    <a:pt x="19055" y="18729"/>
                    <a:pt x="19819" y="18604"/>
                  </a:cubicBezTo>
                  <a:cubicBezTo>
                    <a:pt x="20582" y="18478"/>
                    <a:pt x="21019" y="18352"/>
                    <a:pt x="21455" y="18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202137" y="4406900"/>
              <a:ext cx="74464" cy="11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47" fill="norm" stroke="1" extrusionOk="0">
                  <a:moveTo>
                    <a:pt x="15708" y="3471"/>
                  </a:moveTo>
                  <a:cubicBezTo>
                    <a:pt x="10308" y="6943"/>
                    <a:pt x="4908" y="10414"/>
                    <a:pt x="2208" y="13114"/>
                  </a:cubicBezTo>
                  <a:cubicBezTo>
                    <a:pt x="-492" y="15814"/>
                    <a:pt x="-492" y="17743"/>
                    <a:pt x="1008" y="19093"/>
                  </a:cubicBezTo>
                  <a:cubicBezTo>
                    <a:pt x="2508" y="20443"/>
                    <a:pt x="5508" y="21214"/>
                    <a:pt x="8808" y="21407"/>
                  </a:cubicBezTo>
                  <a:cubicBezTo>
                    <a:pt x="12108" y="21600"/>
                    <a:pt x="15708" y="21214"/>
                    <a:pt x="17808" y="17550"/>
                  </a:cubicBezTo>
                  <a:cubicBezTo>
                    <a:pt x="19908" y="13886"/>
                    <a:pt x="20508" y="6943"/>
                    <a:pt x="211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338586" y="4366873"/>
              <a:ext cx="82414" cy="16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068" fill="norm" stroke="1" extrusionOk="0">
                  <a:moveTo>
                    <a:pt x="377" y="11303"/>
                  </a:moveTo>
                  <a:cubicBezTo>
                    <a:pt x="3011" y="11303"/>
                    <a:pt x="5645" y="11303"/>
                    <a:pt x="9069" y="9986"/>
                  </a:cubicBezTo>
                  <a:cubicBezTo>
                    <a:pt x="12494" y="8669"/>
                    <a:pt x="16708" y="6035"/>
                    <a:pt x="18816" y="4059"/>
                  </a:cubicBezTo>
                  <a:cubicBezTo>
                    <a:pt x="20923" y="2084"/>
                    <a:pt x="20923" y="767"/>
                    <a:pt x="19606" y="240"/>
                  </a:cubicBezTo>
                  <a:cubicBezTo>
                    <a:pt x="18289" y="-287"/>
                    <a:pt x="15655" y="-24"/>
                    <a:pt x="12230" y="1820"/>
                  </a:cubicBezTo>
                  <a:cubicBezTo>
                    <a:pt x="8806" y="3664"/>
                    <a:pt x="4591" y="7089"/>
                    <a:pt x="2221" y="9854"/>
                  </a:cubicBezTo>
                  <a:cubicBezTo>
                    <a:pt x="-150" y="12620"/>
                    <a:pt x="-677" y="14728"/>
                    <a:pt x="903" y="16572"/>
                  </a:cubicBezTo>
                  <a:cubicBezTo>
                    <a:pt x="2484" y="18415"/>
                    <a:pt x="6172" y="19996"/>
                    <a:pt x="9596" y="20654"/>
                  </a:cubicBezTo>
                  <a:cubicBezTo>
                    <a:pt x="13021" y="21313"/>
                    <a:pt x="16182" y="21050"/>
                    <a:pt x="19343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479800" y="4381499"/>
              <a:ext cx="56015" cy="14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348" fill="norm" stroke="1" extrusionOk="0">
                  <a:moveTo>
                    <a:pt x="16200" y="0"/>
                  </a:moveTo>
                  <a:cubicBezTo>
                    <a:pt x="12343" y="0"/>
                    <a:pt x="8486" y="0"/>
                    <a:pt x="5400" y="626"/>
                  </a:cubicBezTo>
                  <a:cubicBezTo>
                    <a:pt x="2314" y="1252"/>
                    <a:pt x="0" y="2504"/>
                    <a:pt x="0" y="3913"/>
                  </a:cubicBezTo>
                  <a:cubicBezTo>
                    <a:pt x="0" y="5322"/>
                    <a:pt x="2314" y="6887"/>
                    <a:pt x="6557" y="9235"/>
                  </a:cubicBezTo>
                  <a:cubicBezTo>
                    <a:pt x="10800" y="11583"/>
                    <a:pt x="16971" y="14713"/>
                    <a:pt x="19286" y="17061"/>
                  </a:cubicBezTo>
                  <a:cubicBezTo>
                    <a:pt x="21600" y="19409"/>
                    <a:pt x="20057" y="20974"/>
                    <a:pt x="17357" y="21287"/>
                  </a:cubicBezTo>
                  <a:cubicBezTo>
                    <a:pt x="14657" y="21600"/>
                    <a:pt x="10800" y="20661"/>
                    <a:pt x="694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969661" y="4381499"/>
              <a:ext cx="94339" cy="15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56" fill="norm" stroke="1" extrusionOk="0">
                  <a:moveTo>
                    <a:pt x="5553" y="0"/>
                  </a:moveTo>
                  <a:cubicBezTo>
                    <a:pt x="5073" y="4962"/>
                    <a:pt x="4593" y="9924"/>
                    <a:pt x="4353" y="13135"/>
                  </a:cubicBezTo>
                  <a:cubicBezTo>
                    <a:pt x="4113" y="16346"/>
                    <a:pt x="4113" y="17805"/>
                    <a:pt x="3393" y="19119"/>
                  </a:cubicBezTo>
                  <a:cubicBezTo>
                    <a:pt x="2673" y="20432"/>
                    <a:pt x="1233" y="21600"/>
                    <a:pt x="513" y="21162"/>
                  </a:cubicBezTo>
                  <a:cubicBezTo>
                    <a:pt x="-207" y="20724"/>
                    <a:pt x="-207" y="18681"/>
                    <a:pt x="753" y="15470"/>
                  </a:cubicBezTo>
                  <a:cubicBezTo>
                    <a:pt x="1713" y="12259"/>
                    <a:pt x="3633" y="7881"/>
                    <a:pt x="5793" y="4962"/>
                  </a:cubicBezTo>
                  <a:cubicBezTo>
                    <a:pt x="7953" y="2043"/>
                    <a:pt x="10353" y="584"/>
                    <a:pt x="12273" y="438"/>
                  </a:cubicBezTo>
                  <a:cubicBezTo>
                    <a:pt x="14193" y="292"/>
                    <a:pt x="15633" y="1459"/>
                    <a:pt x="16353" y="3649"/>
                  </a:cubicBezTo>
                  <a:cubicBezTo>
                    <a:pt x="17073" y="5838"/>
                    <a:pt x="17073" y="9049"/>
                    <a:pt x="17073" y="11384"/>
                  </a:cubicBezTo>
                  <a:cubicBezTo>
                    <a:pt x="17073" y="13719"/>
                    <a:pt x="17073" y="15178"/>
                    <a:pt x="17793" y="15908"/>
                  </a:cubicBezTo>
                  <a:cubicBezTo>
                    <a:pt x="18513" y="16638"/>
                    <a:pt x="19953" y="16638"/>
                    <a:pt x="21393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103158" y="4343399"/>
              <a:ext cx="75142" cy="16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45" fill="norm" stroke="1" extrusionOk="0">
                  <a:moveTo>
                    <a:pt x="15900" y="7574"/>
                  </a:moveTo>
                  <a:cubicBezTo>
                    <a:pt x="12900" y="7013"/>
                    <a:pt x="9900" y="6452"/>
                    <a:pt x="7200" y="6873"/>
                  </a:cubicBezTo>
                  <a:cubicBezTo>
                    <a:pt x="4500" y="7294"/>
                    <a:pt x="2100" y="8696"/>
                    <a:pt x="900" y="10800"/>
                  </a:cubicBezTo>
                  <a:cubicBezTo>
                    <a:pt x="-300" y="12904"/>
                    <a:pt x="-300" y="15709"/>
                    <a:pt x="900" y="17532"/>
                  </a:cubicBezTo>
                  <a:cubicBezTo>
                    <a:pt x="2100" y="19356"/>
                    <a:pt x="4500" y="20197"/>
                    <a:pt x="7500" y="20758"/>
                  </a:cubicBezTo>
                  <a:cubicBezTo>
                    <a:pt x="10500" y="21319"/>
                    <a:pt x="14100" y="21600"/>
                    <a:pt x="16500" y="21039"/>
                  </a:cubicBezTo>
                  <a:cubicBezTo>
                    <a:pt x="18900" y="20478"/>
                    <a:pt x="20100" y="19075"/>
                    <a:pt x="18600" y="16691"/>
                  </a:cubicBezTo>
                  <a:cubicBezTo>
                    <a:pt x="17100" y="14306"/>
                    <a:pt x="12900" y="10940"/>
                    <a:pt x="11100" y="8416"/>
                  </a:cubicBezTo>
                  <a:cubicBezTo>
                    <a:pt x="9300" y="5891"/>
                    <a:pt x="9900" y="4208"/>
                    <a:pt x="12000" y="2945"/>
                  </a:cubicBezTo>
                  <a:cubicBezTo>
                    <a:pt x="14100" y="1683"/>
                    <a:pt x="17700" y="842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197855" y="4218716"/>
              <a:ext cx="120146" cy="31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03" fill="norm" stroke="1" extrusionOk="0">
                  <a:moveTo>
                    <a:pt x="12201" y="1130"/>
                  </a:moveTo>
                  <a:cubicBezTo>
                    <a:pt x="12201" y="415"/>
                    <a:pt x="12201" y="-300"/>
                    <a:pt x="11642" y="129"/>
                  </a:cubicBezTo>
                  <a:cubicBezTo>
                    <a:pt x="11084" y="558"/>
                    <a:pt x="9967" y="2132"/>
                    <a:pt x="9036" y="5064"/>
                  </a:cubicBezTo>
                  <a:cubicBezTo>
                    <a:pt x="8105" y="7997"/>
                    <a:pt x="7360" y="12288"/>
                    <a:pt x="6987" y="14791"/>
                  </a:cubicBezTo>
                  <a:cubicBezTo>
                    <a:pt x="6615" y="17295"/>
                    <a:pt x="6615" y="18010"/>
                    <a:pt x="6801" y="18797"/>
                  </a:cubicBezTo>
                  <a:cubicBezTo>
                    <a:pt x="6987" y="19583"/>
                    <a:pt x="7360" y="20442"/>
                    <a:pt x="8477" y="20871"/>
                  </a:cubicBezTo>
                  <a:cubicBezTo>
                    <a:pt x="9594" y="21300"/>
                    <a:pt x="11456" y="21300"/>
                    <a:pt x="12573" y="20942"/>
                  </a:cubicBezTo>
                  <a:cubicBezTo>
                    <a:pt x="13691" y="20585"/>
                    <a:pt x="14063" y="19870"/>
                    <a:pt x="13877" y="18654"/>
                  </a:cubicBezTo>
                  <a:cubicBezTo>
                    <a:pt x="13691" y="17438"/>
                    <a:pt x="12946" y="15721"/>
                    <a:pt x="11642" y="14648"/>
                  </a:cubicBezTo>
                  <a:cubicBezTo>
                    <a:pt x="10339" y="13575"/>
                    <a:pt x="8477" y="13146"/>
                    <a:pt x="6056" y="12789"/>
                  </a:cubicBezTo>
                  <a:cubicBezTo>
                    <a:pt x="3636" y="12431"/>
                    <a:pt x="656" y="12145"/>
                    <a:pt x="98" y="11859"/>
                  </a:cubicBezTo>
                  <a:cubicBezTo>
                    <a:pt x="-461" y="11573"/>
                    <a:pt x="1401" y="11287"/>
                    <a:pt x="5311" y="11001"/>
                  </a:cubicBezTo>
                  <a:cubicBezTo>
                    <a:pt x="9222" y="10715"/>
                    <a:pt x="15180" y="10428"/>
                    <a:pt x="21139" y="1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838699" y="4398809"/>
              <a:ext cx="24931" cy="17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04" fill="norm" stroke="1" extrusionOk="0">
                  <a:moveTo>
                    <a:pt x="0" y="1713"/>
                  </a:moveTo>
                  <a:cubicBezTo>
                    <a:pt x="7200" y="709"/>
                    <a:pt x="14400" y="-296"/>
                    <a:pt x="18000" y="81"/>
                  </a:cubicBezTo>
                  <a:cubicBezTo>
                    <a:pt x="21600" y="457"/>
                    <a:pt x="21600" y="2216"/>
                    <a:pt x="20700" y="5983"/>
                  </a:cubicBezTo>
                  <a:cubicBezTo>
                    <a:pt x="19800" y="9751"/>
                    <a:pt x="18000" y="15527"/>
                    <a:pt x="162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851399" y="4318000"/>
              <a:ext cx="38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937622" y="4368800"/>
              <a:ext cx="157195" cy="17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7" fill="norm" stroke="1" extrusionOk="0">
                  <a:moveTo>
                    <a:pt x="1228" y="0"/>
                  </a:moveTo>
                  <a:cubicBezTo>
                    <a:pt x="1228" y="6322"/>
                    <a:pt x="1228" y="12644"/>
                    <a:pt x="1084" y="16463"/>
                  </a:cubicBezTo>
                  <a:cubicBezTo>
                    <a:pt x="940" y="20283"/>
                    <a:pt x="652" y="21600"/>
                    <a:pt x="364" y="21468"/>
                  </a:cubicBezTo>
                  <a:cubicBezTo>
                    <a:pt x="76" y="21337"/>
                    <a:pt x="-212" y="19756"/>
                    <a:pt x="220" y="17385"/>
                  </a:cubicBezTo>
                  <a:cubicBezTo>
                    <a:pt x="652" y="15015"/>
                    <a:pt x="1804" y="11854"/>
                    <a:pt x="2956" y="9878"/>
                  </a:cubicBezTo>
                  <a:cubicBezTo>
                    <a:pt x="4108" y="7902"/>
                    <a:pt x="5260" y="7112"/>
                    <a:pt x="5980" y="7639"/>
                  </a:cubicBezTo>
                  <a:cubicBezTo>
                    <a:pt x="6700" y="8166"/>
                    <a:pt x="6988" y="10010"/>
                    <a:pt x="7132" y="11590"/>
                  </a:cubicBezTo>
                  <a:cubicBezTo>
                    <a:pt x="7276" y="13171"/>
                    <a:pt x="7276" y="14488"/>
                    <a:pt x="7276" y="15937"/>
                  </a:cubicBezTo>
                  <a:cubicBezTo>
                    <a:pt x="7276" y="17385"/>
                    <a:pt x="7276" y="18966"/>
                    <a:pt x="7276" y="18966"/>
                  </a:cubicBezTo>
                  <a:cubicBezTo>
                    <a:pt x="7276" y="18966"/>
                    <a:pt x="7276" y="17385"/>
                    <a:pt x="8140" y="15146"/>
                  </a:cubicBezTo>
                  <a:cubicBezTo>
                    <a:pt x="9004" y="12907"/>
                    <a:pt x="10732" y="10010"/>
                    <a:pt x="12028" y="7902"/>
                  </a:cubicBezTo>
                  <a:cubicBezTo>
                    <a:pt x="13324" y="5795"/>
                    <a:pt x="14188" y="4478"/>
                    <a:pt x="15484" y="3688"/>
                  </a:cubicBezTo>
                  <a:cubicBezTo>
                    <a:pt x="16780" y="2898"/>
                    <a:pt x="18508" y="2634"/>
                    <a:pt x="19660" y="3951"/>
                  </a:cubicBezTo>
                  <a:cubicBezTo>
                    <a:pt x="20812" y="5268"/>
                    <a:pt x="21388" y="8166"/>
                    <a:pt x="21388" y="11063"/>
                  </a:cubicBezTo>
                  <a:cubicBezTo>
                    <a:pt x="21388" y="13961"/>
                    <a:pt x="20812" y="16859"/>
                    <a:pt x="20236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5125629" y="4366683"/>
              <a:ext cx="97506" cy="42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02" fill="norm" stroke="1" extrusionOk="0">
                  <a:moveTo>
                    <a:pt x="8016" y="2979"/>
                  </a:moveTo>
                  <a:cubicBezTo>
                    <a:pt x="7557" y="6491"/>
                    <a:pt x="7097" y="10002"/>
                    <a:pt x="6638" y="12715"/>
                  </a:cubicBezTo>
                  <a:cubicBezTo>
                    <a:pt x="6178" y="15429"/>
                    <a:pt x="5718" y="17344"/>
                    <a:pt x="4570" y="18833"/>
                  </a:cubicBezTo>
                  <a:cubicBezTo>
                    <a:pt x="3421" y="20323"/>
                    <a:pt x="1582" y="21387"/>
                    <a:pt x="663" y="21494"/>
                  </a:cubicBezTo>
                  <a:cubicBezTo>
                    <a:pt x="-256" y="21600"/>
                    <a:pt x="-256" y="20749"/>
                    <a:pt x="893" y="18567"/>
                  </a:cubicBezTo>
                  <a:cubicBezTo>
                    <a:pt x="2042" y="16386"/>
                    <a:pt x="4340" y="12875"/>
                    <a:pt x="6867" y="9736"/>
                  </a:cubicBezTo>
                  <a:cubicBezTo>
                    <a:pt x="9395" y="6597"/>
                    <a:pt x="12153" y="3831"/>
                    <a:pt x="14221" y="2181"/>
                  </a:cubicBezTo>
                  <a:cubicBezTo>
                    <a:pt x="16289" y="532"/>
                    <a:pt x="17667" y="0"/>
                    <a:pt x="18816" y="0"/>
                  </a:cubicBezTo>
                  <a:cubicBezTo>
                    <a:pt x="19965" y="0"/>
                    <a:pt x="20884" y="532"/>
                    <a:pt x="21114" y="1862"/>
                  </a:cubicBezTo>
                  <a:cubicBezTo>
                    <a:pt x="21344" y="3192"/>
                    <a:pt x="20884" y="5320"/>
                    <a:pt x="19506" y="6650"/>
                  </a:cubicBezTo>
                  <a:cubicBezTo>
                    <a:pt x="18127" y="7980"/>
                    <a:pt x="15829" y="8512"/>
                    <a:pt x="13531" y="9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260730" y="4375258"/>
              <a:ext cx="257421" cy="15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739" fill="norm" stroke="1" extrusionOk="0">
                  <a:moveTo>
                    <a:pt x="6129" y="8742"/>
                  </a:moveTo>
                  <a:cubicBezTo>
                    <a:pt x="5952" y="7282"/>
                    <a:pt x="5775" y="5823"/>
                    <a:pt x="5243" y="4801"/>
                  </a:cubicBezTo>
                  <a:cubicBezTo>
                    <a:pt x="4712" y="3779"/>
                    <a:pt x="3827" y="3196"/>
                    <a:pt x="3030" y="3488"/>
                  </a:cubicBezTo>
                  <a:cubicBezTo>
                    <a:pt x="2234" y="3779"/>
                    <a:pt x="1525" y="4947"/>
                    <a:pt x="994" y="6261"/>
                  </a:cubicBezTo>
                  <a:cubicBezTo>
                    <a:pt x="463" y="7574"/>
                    <a:pt x="109" y="9034"/>
                    <a:pt x="21" y="10639"/>
                  </a:cubicBezTo>
                  <a:cubicBezTo>
                    <a:pt x="-68" y="12244"/>
                    <a:pt x="109" y="13996"/>
                    <a:pt x="994" y="14579"/>
                  </a:cubicBezTo>
                  <a:cubicBezTo>
                    <a:pt x="1880" y="15163"/>
                    <a:pt x="3473" y="14579"/>
                    <a:pt x="4712" y="14288"/>
                  </a:cubicBezTo>
                  <a:cubicBezTo>
                    <a:pt x="5952" y="13996"/>
                    <a:pt x="6837" y="13996"/>
                    <a:pt x="7722" y="12536"/>
                  </a:cubicBezTo>
                  <a:cubicBezTo>
                    <a:pt x="8607" y="11077"/>
                    <a:pt x="9493" y="8158"/>
                    <a:pt x="10201" y="5823"/>
                  </a:cubicBezTo>
                  <a:cubicBezTo>
                    <a:pt x="10909" y="3488"/>
                    <a:pt x="11440" y="1736"/>
                    <a:pt x="12060" y="1590"/>
                  </a:cubicBezTo>
                  <a:cubicBezTo>
                    <a:pt x="12680" y="1444"/>
                    <a:pt x="13388" y="2904"/>
                    <a:pt x="14007" y="4217"/>
                  </a:cubicBezTo>
                  <a:cubicBezTo>
                    <a:pt x="14627" y="5531"/>
                    <a:pt x="15158" y="6698"/>
                    <a:pt x="15512" y="6552"/>
                  </a:cubicBezTo>
                  <a:cubicBezTo>
                    <a:pt x="15866" y="6407"/>
                    <a:pt x="16043" y="4947"/>
                    <a:pt x="16132" y="3488"/>
                  </a:cubicBezTo>
                  <a:cubicBezTo>
                    <a:pt x="16221" y="2028"/>
                    <a:pt x="16221" y="569"/>
                    <a:pt x="15778" y="131"/>
                  </a:cubicBezTo>
                  <a:cubicBezTo>
                    <a:pt x="15335" y="-307"/>
                    <a:pt x="14450" y="277"/>
                    <a:pt x="13476" y="3050"/>
                  </a:cubicBezTo>
                  <a:cubicBezTo>
                    <a:pt x="12502" y="5823"/>
                    <a:pt x="11440" y="10785"/>
                    <a:pt x="10909" y="13996"/>
                  </a:cubicBezTo>
                  <a:cubicBezTo>
                    <a:pt x="10378" y="17207"/>
                    <a:pt x="10378" y="18666"/>
                    <a:pt x="10821" y="19688"/>
                  </a:cubicBezTo>
                  <a:cubicBezTo>
                    <a:pt x="11263" y="20709"/>
                    <a:pt x="12148" y="21293"/>
                    <a:pt x="13653" y="19979"/>
                  </a:cubicBezTo>
                  <a:cubicBezTo>
                    <a:pt x="15158" y="18666"/>
                    <a:pt x="17283" y="15455"/>
                    <a:pt x="18699" y="12974"/>
                  </a:cubicBezTo>
                  <a:cubicBezTo>
                    <a:pt x="20116" y="10493"/>
                    <a:pt x="20824" y="8742"/>
                    <a:pt x="21532" y="6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526237" y="4190999"/>
              <a:ext cx="99864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32" fill="norm" stroke="1" extrusionOk="0">
                  <a:moveTo>
                    <a:pt x="21231" y="0"/>
                  </a:moveTo>
                  <a:cubicBezTo>
                    <a:pt x="16281" y="2959"/>
                    <a:pt x="11331" y="5918"/>
                    <a:pt x="7731" y="8951"/>
                  </a:cubicBezTo>
                  <a:cubicBezTo>
                    <a:pt x="4131" y="11984"/>
                    <a:pt x="1881" y="15090"/>
                    <a:pt x="756" y="17014"/>
                  </a:cubicBezTo>
                  <a:cubicBezTo>
                    <a:pt x="-369" y="18937"/>
                    <a:pt x="-369" y="19677"/>
                    <a:pt x="1656" y="20342"/>
                  </a:cubicBezTo>
                  <a:cubicBezTo>
                    <a:pt x="3681" y="21008"/>
                    <a:pt x="7731" y="21600"/>
                    <a:pt x="10656" y="21526"/>
                  </a:cubicBezTo>
                  <a:cubicBezTo>
                    <a:pt x="13581" y="21452"/>
                    <a:pt x="15381" y="20712"/>
                    <a:pt x="17181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498837" y="4356100"/>
              <a:ext cx="146314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4667" y="21600"/>
                  </a:moveTo>
                  <a:cubicBezTo>
                    <a:pt x="2507" y="18000"/>
                    <a:pt x="347" y="14400"/>
                    <a:pt x="39" y="12600"/>
                  </a:cubicBezTo>
                  <a:cubicBezTo>
                    <a:pt x="-270" y="10800"/>
                    <a:pt x="1273" y="10800"/>
                    <a:pt x="5130" y="9000"/>
                  </a:cubicBezTo>
                  <a:cubicBezTo>
                    <a:pt x="8987" y="7200"/>
                    <a:pt x="15159" y="3600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911850" y="4216400"/>
              <a:ext cx="1524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2057"/>
                    <a:pt x="7800" y="4114"/>
                    <a:pt x="11400" y="7714"/>
                  </a:cubicBezTo>
                  <a:cubicBezTo>
                    <a:pt x="15000" y="11314"/>
                    <a:pt x="183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6026150" y="4235450"/>
              <a:ext cx="1397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200"/>
                    <a:pt x="16364" y="2400"/>
                    <a:pt x="13255" y="4650"/>
                  </a:cubicBezTo>
                  <a:cubicBezTo>
                    <a:pt x="10145" y="6900"/>
                    <a:pt x="6545" y="10200"/>
                    <a:pt x="4255" y="13200"/>
                  </a:cubicBezTo>
                  <a:cubicBezTo>
                    <a:pt x="1964" y="16200"/>
                    <a:pt x="982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134099" y="4565650"/>
              <a:ext cx="38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660969" y="4184650"/>
              <a:ext cx="482782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5951" y="0"/>
                  </a:moveTo>
                  <a:cubicBezTo>
                    <a:pt x="5196" y="1950"/>
                    <a:pt x="4442" y="3900"/>
                    <a:pt x="4017" y="6900"/>
                  </a:cubicBezTo>
                  <a:cubicBezTo>
                    <a:pt x="3593" y="9900"/>
                    <a:pt x="3498" y="13950"/>
                    <a:pt x="3545" y="16350"/>
                  </a:cubicBezTo>
                  <a:cubicBezTo>
                    <a:pt x="3593" y="18750"/>
                    <a:pt x="3781" y="19500"/>
                    <a:pt x="4111" y="20100"/>
                  </a:cubicBezTo>
                  <a:cubicBezTo>
                    <a:pt x="4442" y="20700"/>
                    <a:pt x="4913" y="21150"/>
                    <a:pt x="5196" y="21000"/>
                  </a:cubicBezTo>
                  <a:cubicBezTo>
                    <a:pt x="5479" y="20850"/>
                    <a:pt x="5573" y="20100"/>
                    <a:pt x="5149" y="18600"/>
                  </a:cubicBezTo>
                  <a:cubicBezTo>
                    <a:pt x="4724" y="17100"/>
                    <a:pt x="3781" y="14850"/>
                    <a:pt x="3074" y="13575"/>
                  </a:cubicBezTo>
                  <a:cubicBezTo>
                    <a:pt x="2366" y="12300"/>
                    <a:pt x="1895" y="12000"/>
                    <a:pt x="1282" y="11475"/>
                  </a:cubicBezTo>
                  <a:cubicBezTo>
                    <a:pt x="669" y="10950"/>
                    <a:pt x="-86" y="10200"/>
                    <a:pt x="8" y="9450"/>
                  </a:cubicBezTo>
                  <a:cubicBezTo>
                    <a:pt x="103" y="8700"/>
                    <a:pt x="1046" y="7950"/>
                    <a:pt x="2555" y="6750"/>
                  </a:cubicBezTo>
                  <a:cubicBezTo>
                    <a:pt x="4064" y="5550"/>
                    <a:pt x="6139" y="3900"/>
                    <a:pt x="7460" y="2850"/>
                  </a:cubicBezTo>
                  <a:cubicBezTo>
                    <a:pt x="8780" y="1800"/>
                    <a:pt x="9346" y="1350"/>
                    <a:pt x="9771" y="1425"/>
                  </a:cubicBezTo>
                  <a:cubicBezTo>
                    <a:pt x="10195" y="1500"/>
                    <a:pt x="10478" y="2100"/>
                    <a:pt x="10525" y="3600"/>
                  </a:cubicBezTo>
                  <a:cubicBezTo>
                    <a:pt x="10573" y="5100"/>
                    <a:pt x="10384" y="7500"/>
                    <a:pt x="10148" y="9675"/>
                  </a:cubicBezTo>
                  <a:cubicBezTo>
                    <a:pt x="9912" y="11850"/>
                    <a:pt x="9629" y="13800"/>
                    <a:pt x="9441" y="15150"/>
                  </a:cubicBezTo>
                  <a:cubicBezTo>
                    <a:pt x="9252" y="16500"/>
                    <a:pt x="9158" y="17250"/>
                    <a:pt x="9063" y="17250"/>
                  </a:cubicBezTo>
                  <a:cubicBezTo>
                    <a:pt x="8969" y="17250"/>
                    <a:pt x="8875" y="16500"/>
                    <a:pt x="8969" y="15675"/>
                  </a:cubicBezTo>
                  <a:cubicBezTo>
                    <a:pt x="9063" y="14850"/>
                    <a:pt x="9346" y="13950"/>
                    <a:pt x="9724" y="13350"/>
                  </a:cubicBezTo>
                  <a:cubicBezTo>
                    <a:pt x="10101" y="12750"/>
                    <a:pt x="10573" y="12450"/>
                    <a:pt x="10997" y="12525"/>
                  </a:cubicBezTo>
                  <a:cubicBezTo>
                    <a:pt x="11421" y="12600"/>
                    <a:pt x="11799" y="13050"/>
                    <a:pt x="12223" y="13725"/>
                  </a:cubicBezTo>
                  <a:cubicBezTo>
                    <a:pt x="12648" y="14400"/>
                    <a:pt x="13119" y="15300"/>
                    <a:pt x="13638" y="15900"/>
                  </a:cubicBezTo>
                  <a:cubicBezTo>
                    <a:pt x="14157" y="16500"/>
                    <a:pt x="14723" y="16800"/>
                    <a:pt x="15147" y="16650"/>
                  </a:cubicBezTo>
                  <a:cubicBezTo>
                    <a:pt x="15572" y="16500"/>
                    <a:pt x="15855" y="15900"/>
                    <a:pt x="16043" y="15225"/>
                  </a:cubicBezTo>
                  <a:cubicBezTo>
                    <a:pt x="16232" y="14550"/>
                    <a:pt x="16326" y="13800"/>
                    <a:pt x="16232" y="13125"/>
                  </a:cubicBezTo>
                  <a:cubicBezTo>
                    <a:pt x="16138" y="12450"/>
                    <a:pt x="15855" y="11850"/>
                    <a:pt x="15383" y="11775"/>
                  </a:cubicBezTo>
                  <a:cubicBezTo>
                    <a:pt x="14911" y="11700"/>
                    <a:pt x="14251" y="12150"/>
                    <a:pt x="13921" y="12750"/>
                  </a:cubicBezTo>
                  <a:cubicBezTo>
                    <a:pt x="13591" y="13350"/>
                    <a:pt x="13591" y="14100"/>
                    <a:pt x="13780" y="14700"/>
                  </a:cubicBezTo>
                  <a:cubicBezTo>
                    <a:pt x="13968" y="15300"/>
                    <a:pt x="14345" y="15750"/>
                    <a:pt x="14770" y="15975"/>
                  </a:cubicBezTo>
                  <a:cubicBezTo>
                    <a:pt x="15194" y="16200"/>
                    <a:pt x="15666" y="16200"/>
                    <a:pt x="16138" y="15975"/>
                  </a:cubicBezTo>
                  <a:cubicBezTo>
                    <a:pt x="16609" y="15750"/>
                    <a:pt x="17081" y="15300"/>
                    <a:pt x="17458" y="14775"/>
                  </a:cubicBezTo>
                  <a:cubicBezTo>
                    <a:pt x="17835" y="14250"/>
                    <a:pt x="18118" y="13650"/>
                    <a:pt x="18260" y="13800"/>
                  </a:cubicBezTo>
                  <a:cubicBezTo>
                    <a:pt x="18401" y="13950"/>
                    <a:pt x="18401" y="14850"/>
                    <a:pt x="18307" y="15675"/>
                  </a:cubicBezTo>
                  <a:cubicBezTo>
                    <a:pt x="18213" y="16500"/>
                    <a:pt x="18024" y="17250"/>
                    <a:pt x="17835" y="18000"/>
                  </a:cubicBezTo>
                  <a:cubicBezTo>
                    <a:pt x="17647" y="18750"/>
                    <a:pt x="17458" y="19500"/>
                    <a:pt x="17364" y="19500"/>
                  </a:cubicBezTo>
                  <a:cubicBezTo>
                    <a:pt x="17269" y="19500"/>
                    <a:pt x="17269" y="18750"/>
                    <a:pt x="17600" y="17475"/>
                  </a:cubicBezTo>
                  <a:cubicBezTo>
                    <a:pt x="17930" y="16200"/>
                    <a:pt x="18590" y="14400"/>
                    <a:pt x="19203" y="13350"/>
                  </a:cubicBezTo>
                  <a:cubicBezTo>
                    <a:pt x="19816" y="12300"/>
                    <a:pt x="20382" y="12000"/>
                    <a:pt x="20712" y="12225"/>
                  </a:cubicBezTo>
                  <a:cubicBezTo>
                    <a:pt x="21042" y="12450"/>
                    <a:pt x="21137" y="13200"/>
                    <a:pt x="21231" y="14850"/>
                  </a:cubicBezTo>
                  <a:cubicBezTo>
                    <a:pt x="21325" y="16500"/>
                    <a:pt x="21420" y="19050"/>
                    <a:pt x="21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3505199" y="5126647"/>
              <a:ext cx="152401" cy="17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7274"/>
                  </a:moveTo>
                  <a:cubicBezTo>
                    <a:pt x="0" y="6018"/>
                    <a:pt x="0" y="4762"/>
                    <a:pt x="150" y="4762"/>
                  </a:cubicBezTo>
                  <a:cubicBezTo>
                    <a:pt x="300" y="4762"/>
                    <a:pt x="600" y="6018"/>
                    <a:pt x="750" y="8530"/>
                  </a:cubicBezTo>
                  <a:cubicBezTo>
                    <a:pt x="900" y="11041"/>
                    <a:pt x="900" y="14809"/>
                    <a:pt x="900" y="17321"/>
                  </a:cubicBezTo>
                  <a:cubicBezTo>
                    <a:pt x="900" y="19832"/>
                    <a:pt x="900" y="21088"/>
                    <a:pt x="900" y="21088"/>
                  </a:cubicBezTo>
                  <a:cubicBezTo>
                    <a:pt x="900" y="21088"/>
                    <a:pt x="900" y="19832"/>
                    <a:pt x="1500" y="16693"/>
                  </a:cubicBezTo>
                  <a:cubicBezTo>
                    <a:pt x="2100" y="13553"/>
                    <a:pt x="3300" y="8530"/>
                    <a:pt x="4350" y="5516"/>
                  </a:cubicBezTo>
                  <a:cubicBezTo>
                    <a:pt x="5400" y="2502"/>
                    <a:pt x="6300" y="1497"/>
                    <a:pt x="7650" y="744"/>
                  </a:cubicBezTo>
                  <a:cubicBezTo>
                    <a:pt x="9000" y="-10"/>
                    <a:pt x="10800" y="-512"/>
                    <a:pt x="12300" y="869"/>
                  </a:cubicBezTo>
                  <a:cubicBezTo>
                    <a:pt x="13800" y="2251"/>
                    <a:pt x="15000" y="5516"/>
                    <a:pt x="16500" y="8781"/>
                  </a:cubicBezTo>
                  <a:cubicBezTo>
                    <a:pt x="18000" y="12046"/>
                    <a:pt x="19800" y="15311"/>
                    <a:pt x="21600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3696879" y="5124449"/>
              <a:ext cx="7963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600" fill="norm" stroke="1" extrusionOk="0">
                  <a:moveTo>
                    <a:pt x="6337" y="12960"/>
                  </a:moveTo>
                  <a:cubicBezTo>
                    <a:pt x="6891" y="11160"/>
                    <a:pt x="7445" y="9360"/>
                    <a:pt x="6337" y="9180"/>
                  </a:cubicBezTo>
                  <a:cubicBezTo>
                    <a:pt x="5229" y="9000"/>
                    <a:pt x="2460" y="10440"/>
                    <a:pt x="1076" y="12420"/>
                  </a:cubicBezTo>
                  <a:cubicBezTo>
                    <a:pt x="-309" y="14400"/>
                    <a:pt x="-309" y="16920"/>
                    <a:pt x="799" y="18720"/>
                  </a:cubicBezTo>
                  <a:cubicBezTo>
                    <a:pt x="1906" y="20520"/>
                    <a:pt x="4122" y="21600"/>
                    <a:pt x="7722" y="21600"/>
                  </a:cubicBezTo>
                  <a:cubicBezTo>
                    <a:pt x="11322" y="21600"/>
                    <a:pt x="16306" y="20520"/>
                    <a:pt x="18799" y="18900"/>
                  </a:cubicBezTo>
                  <a:cubicBezTo>
                    <a:pt x="21291" y="17280"/>
                    <a:pt x="21291" y="15120"/>
                    <a:pt x="19906" y="13500"/>
                  </a:cubicBezTo>
                  <a:cubicBezTo>
                    <a:pt x="18522" y="11880"/>
                    <a:pt x="15753" y="10800"/>
                    <a:pt x="13537" y="9540"/>
                  </a:cubicBezTo>
                  <a:cubicBezTo>
                    <a:pt x="11322" y="8280"/>
                    <a:pt x="9660" y="6840"/>
                    <a:pt x="10214" y="5220"/>
                  </a:cubicBezTo>
                  <a:cubicBezTo>
                    <a:pt x="10768" y="3600"/>
                    <a:pt x="13537" y="1800"/>
                    <a:pt x="16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3870235" y="4997450"/>
              <a:ext cx="73115" cy="30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23" fill="norm" stroke="1" extrusionOk="0">
                  <a:moveTo>
                    <a:pt x="4655" y="0"/>
                  </a:moveTo>
                  <a:cubicBezTo>
                    <a:pt x="2187" y="3927"/>
                    <a:pt x="-282" y="7855"/>
                    <a:pt x="27" y="11404"/>
                  </a:cubicBezTo>
                  <a:cubicBezTo>
                    <a:pt x="335" y="14954"/>
                    <a:pt x="3421" y="18126"/>
                    <a:pt x="6507" y="19787"/>
                  </a:cubicBezTo>
                  <a:cubicBezTo>
                    <a:pt x="9592" y="21449"/>
                    <a:pt x="12678" y="21600"/>
                    <a:pt x="15147" y="21298"/>
                  </a:cubicBezTo>
                  <a:cubicBezTo>
                    <a:pt x="17615" y="20996"/>
                    <a:pt x="19467" y="20241"/>
                    <a:pt x="21318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3822700" y="5124450"/>
              <a:ext cx="165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4673600" y="4952746"/>
              <a:ext cx="25400" cy="33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4066"/>
                  </a:moveTo>
                  <a:cubicBezTo>
                    <a:pt x="1800" y="3391"/>
                    <a:pt x="3600" y="2716"/>
                    <a:pt x="6300" y="1906"/>
                  </a:cubicBezTo>
                  <a:cubicBezTo>
                    <a:pt x="9000" y="1096"/>
                    <a:pt x="12600" y="151"/>
                    <a:pt x="15300" y="16"/>
                  </a:cubicBezTo>
                  <a:cubicBezTo>
                    <a:pt x="18000" y="-119"/>
                    <a:pt x="19800" y="556"/>
                    <a:pt x="20700" y="3324"/>
                  </a:cubicBezTo>
                  <a:cubicBezTo>
                    <a:pt x="21600" y="6091"/>
                    <a:pt x="21600" y="10951"/>
                    <a:pt x="21600" y="14326"/>
                  </a:cubicBezTo>
                  <a:cubicBezTo>
                    <a:pt x="21600" y="17701"/>
                    <a:pt x="21600" y="19591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768850" y="515620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775200" y="507999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4839341" y="5136019"/>
              <a:ext cx="69209" cy="11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35" fill="norm" stroke="1" extrusionOk="0">
                  <a:moveTo>
                    <a:pt x="3729" y="206"/>
                  </a:moveTo>
                  <a:cubicBezTo>
                    <a:pt x="3729" y="4449"/>
                    <a:pt x="3729" y="8691"/>
                    <a:pt x="3075" y="12549"/>
                  </a:cubicBezTo>
                  <a:cubicBezTo>
                    <a:pt x="2420" y="16406"/>
                    <a:pt x="1111" y="19877"/>
                    <a:pt x="457" y="20649"/>
                  </a:cubicBezTo>
                  <a:cubicBezTo>
                    <a:pt x="-198" y="21420"/>
                    <a:pt x="-198" y="19491"/>
                    <a:pt x="784" y="16406"/>
                  </a:cubicBezTo>
                  <a:cubicBezTo>
                    <a:pt x="1766" y="13320"/>
                    <a:pt x="3729" y="9077"/>
                    <a:pt x="6020" y="5799"/>
                  </a:cubicBezTo>
                  <a:cubicBezTo>
                    <a:pt x="8311" y="2520"/>
                    <a:pt x="10929" y="206"/>
                    <a:pt x="12893" y="13"/>
                  </a:cubicBezTo>
                  <a:cubicBezTo>
                    <a:pt x="14857" y="-180"/>
                    <a:pt x="16166" y="1749"/>
                    <a:pt x="17475" y="5606"/>
                  </a:cubicBezTo>
                  <a:cubicBezTo>
                    <a:pt x="18784" y="9463"/>
                    <a:pt x="20093" y="15249"/>
                    <a:pt x="21402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955735" y="5099134"/>
              <a:ext cx="105216" cy="14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033" fill="norm" stroke="1" extrusionOk="0">
                  <a:moveTo>
                    <a:pt x="724" y="14388"/>
                  </a:moveTo>
                  <a:cubicBezTo>
                    <a:pt x="3265" y="11988"/>
                    <a:pt x="5806" y="9588"/>
                    <a:pt x="8347" y="7788"/>
                  </a:cubicBezTo>
                  <a:cubicBezTo>
                    <a:pt x="10888" y="5988"/>
                    <a:pt x="13429" y="4788"/>
                    <a:pt x="15124" y="3438"/>
                  </a:cubicBezTo>
                  <a:cubicBezTo>
                    <a:pt x="16818" y="2088"/>
                    <a:pt x="17665" y="588"/>
                    <a:pt x="16818" y="138"/>
                  </a:cubicBezTo>
                  <a:cubicBezTo>
                    <a:pt x="15971" y="-312"/>
                    <a:pt x="13429" y="288"/>
                    <a:pt x="10253" y="2688"/>
                  </a:cubicBezTo>
                  <a:cubicBezTo>
                    <a:pt x="7077" y="5088"/>
                    <a:pt x="3265" y="9288"/>
                    <a:pt x="1359" y="12588"/>
                  </a:cubicBezTo>
                  <a:cubicBezTo>
                    <a:pt x="-547" y="15888"/>
                    <a:pt x="-547" y="18288"/>
                    <a:pt x="1994" y="19638"/>
                  </a:cubicBezTo>
                  <a:cubicBezTo>
                    <a:pt x="4535" y="20988"/>
                    <a:pt x="9618" y="21288"/>
                    <a:pt x="13218" y="20838"/>
                  </a:cubicBezTo>
                  <a:cubicBezTo>
                    <a:pt x="16818" y="20388"/>
                    <a:pt x="18935" y="19188"/>
                    <a:pt x="21053" y="17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052082" y="5123934"/>
              <a:ext cx="97769" cy="10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842" fill="norm" stroke="1" extrusionOk="0">
                  <a:moveTo>
                    <a:pt x="14333" y="10268"/>
                  </a:moveTo>
                  <a:cubicBezTo>
                    <a:pt x="14793" y="8151"/>
                    <a:pt x="15253" y="6033"/>
                    <a:pt x="14793" y="4127"/>
                  </a:cubicBezTo>
                  <a:cubicBezTo>
                    <a:pt x="14333" y="2221"/>
                    <a:pt x="12955" y="527"/>
                    <a:pt x="11116" y="104"/>
                  </a:cubicBezTo>
                  <a:cubicBezTo>
                    <a:pt x="9278" y="-320"/>
                    <a:pt x="6980" y="527"/>
                    <a:pt x="4912" y="3280"/>
                  </a:cubicBezTo>
                  <a:cubicBezTo>
                    <a:pt x="2844" y="6033"/>
                    <a:pt x="1006" y="10692"/>
                    <a:pt x="316" y="14080"/>
                  </a:cubicBezTo>
                  <a:cubicBezTo>
                    <a:pt x="-373" y="17468"/>
                    <a:pt x="87" y="19586"/>
                    <a:pt x="1465" y="20433"/>
                  </a:cubicBezTo>
                  <a:cubicBezTo>
                    <a:pt x="2844" y="21280"/>
                    <a:pt x="5142" y="20856"/>
                    <a:pt x="7670" y="18739"/>
                  </a:cubicBezTo>
                  <a:cubicBezTo>
                    <a:pt x="10197" y="16621"/>
                    <a:pt x="12955" y="12809"/>
                    <a:pt x="15023" y="10056"/>
                  </a:cubicBezTo>
                  <a:cubicBezTo>
                    <a:pt x="17091" y="7304"/>
                    <a:pt x="18470" y="5609"/>
                    <a:pt x="19159" y="6245"/>
                  </a:cubicBezTo>
                  <a:cubicBezTo>
                    <a:pt x="19848" y="6880"/>
                    <a:pt x="19848" y="9845"/>
                    <a:pt x="20078" y="12598"/>
                  </a:cubicBezTo>
                  <a:cubicBezTo>
                    <a:pt x="20308" y="15351"/>
                    <a:pt x="20767" y="17892"/>
                    <a:pt x="21227" y="20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5162550" y="4984750"/>
              <a:ext cx="152400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47"/>
                  </a:moveTo>
                  <a:cubicBezTo>
                    <a:pt x="900" y="14339"/>
                    <a:pt x="1800" y="13432"/>
                    <a:pt x="3000" y="13250"/>
                  </a:cubicBezTo>
                  <a:cubicBezTo>
                    <a:pt x="4200" y="13069"/>
                    <a:pt x="5700" y="13613"/>
                    <a:pt x="7050" y="14430"/>
                  </a:cubicBezTo>
                  <a:cubicBezTo>
                    <a:pt x="8400" y="15247"/>
                    <a:pt x="9600" y="16336"/>
                    <a:pt x="10350" y="17334"/>
                  </a:cubicBezTo>
                  <a:cubicBezTo>
                    <a:pt x="11100" y="18333"/>
                    <a:pt x="11400" y="19240"/>
                    <a:pt x="11100" y="20057"/>
                  </a:cubicBezTo>
                  <a:cubicBezTo>
                    <a:pt x="10800" y="20874"/>
                    <a:pt x="9900" y="21600"/>
                    <a:pt x="9000" y="21600"/>
                  </a:cubicBezTo>
                  <a:cubicBezTo>
                    <a:pt x="8100" y="21600"/>
                    <a:pt x="7200" y="20874"/>
                    <a:pt x="7350" y="18968"/>
                  </a:cubicBezTo>
                  <a:cubicBezTo>
                    <a:pt x="7500" y="17062"/>
                    <a:pt x="8700" y="13976"/>
                    <a:pt x="11250" y="10618"/>
                  </a:cubicBezTo>
                  <a:cubicBezTo>
                    <a:pt x="13800" y="7261"/>
                    <a:pt x="17700" y="36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276850" y="4940300"/>
              <a:ext cx="157803" cy="52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1" fill="norm" stroke="1" extrusionOk="0">
                  <a:moveTo>
                    <a:pt x="8640" y="0"/>
                  </a:moveTo>
                  <a:cubicBezTo>
                    <a:pt x="6624" y="2874"/>
                    <a:pt x="4608" y="5748"/>
                    <a:pt x="3456" y="7447"/>
                  </a:cubicBezTo>
                  <a:cubicBezTo>
                    <a:pt x="2304" y="9145"/>
                    <a:pt x="2016" y="9668"/>
                    <a:pt x="1872" y="10147"/>
                  </a:cubicBezTo>
                  <a:cubicBezTo>
                    <a:pt x="1728" y="10626"/>
                    <a:pt x="1728" y="11061"/>
                    <a:pt x="2448" y="11235"/>
                  </a:cubicBezTo>
                  <a:cubicBezTo>
                    <a:pt x="3168" y="11410"/>
                    <a:pt x="4608" y="11323"/>
                    <a:pt x="5760" y="11018"/>
                  </a:cubicBezTo>
                  <a:cubicBezTo>
                    <a:pt x="6912" y="10713"/>
                    <a:pt x="7776" y="10190"/>
                    <a:pt x="8496" y="9711"/>
                  </a:cubicBezTo>
                  <a:cubicBezTo>
                    <a:pt x="9216" y="9232"/>
                    <a:pt x="9792" y="8797"/>
                    <a:pt x="9936" y="8797"/>
                  </a:cubicBezTo>
                  <a:cubicBezTo>
                    <a:pt x="10080" y="8797"/>
                    <a:pt x="9792" y="9232"/>
                    <a:pt x="10224" y="9581"/>
                  </a:cubicBezTo>
                  <a:cubicBezTo>
                    <a:pt x="10656" y="9929"/>
                    <a:pt x="11808" y="10190"/>
                    <a:pt x="13248" y="10234"/>
                  </a:cubicBezTo>
                  <a:cubicBezTo>
                    <a:pt x="14688" y="10277"/>
                    <a:pt x="16416" y="10103"/>
                    <a:pt x="17424" y="10234"/>
                  </a:cubicBezTo>
                  <a:cubicBezTo>
                    <a:pt x="18432" y="10365"/>
                    <a:pt x="18720" y="10800"/>
                    <a:pt x="19440" y="12237"/>
                  </a:cubicBezTo>
                  <a:cubicBezTo>
                    <a:pt x="20160" y="13674"/>
                    <a:pt x="21312" y="16113"/>
                    <a:pt x="21456" y="17811"/>
                  </a:cubicBezTo>
                  <a:cubicBezTo>
                    <a:pt x="21600" y="19510"/>
                    <a:pt x="20736" y="20468"/>
                    <a:pt x="18000" y="20990"/>
                  </a:cubicBezTo>
                  <a:cubicBezTo>
                    <a:pt x="15264" y="21513"/>
                    <a:pt x="10656" y="21600"/>
                    <a:pt x="7344" y="21339"/>
                  </a:cubicBezTo>
                  <a:cubicBezTo>
                    <a:pt x="4032" y="21077"/>
                    <a:pt x="2016" y="20468"/>
                    <a:pt x="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5842000" y="4918833"/>
              <a:ext cx="352685" cy="55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18" fill="norm" stroke="1" extrusionOk="0">
                  <a:moveTo>
                    <a:pt x="4656" y="10080"/>
                  </a:moveTo>
                  <a:cubicBezTo>
                    <a:pt x="4915" y="9674"/>
                    <a:pt x="5174" y="9268"/>
                    <a:pt x="4980" y="9065"/>
                  </a:cubicBezTo>
                  <a:cubicBezTo>
                    <a:pt x="4786" y="8862"/>
                    <a:pt x="4139" y="8862"/>
                    <a:pt x="3363" y="9228"/>
                  </a:cubicBezTo>
                  <a:cubicBezTo>
                    <a:pt x="2587" y="9593"/>
                    <a:pt x="1681" y="10324"/>
                    <a:pt x="1035" y="11136"/>
                  </a:cubicBezTo>
                  <a:cubicBezTo>
                    <a:pt x="388" y="11948"/>
                    <a:pt x="0" y="12841"/>
                    <a:pt x="0" y="13491"/>
                  </a:cubicBezTo>
                  <a:cubicBezTo>
                    <a:pt x="0" y="14141"/>
                    <a:pt x="388" y="14547"/>
                    <a:pt x="1229" y="14547"/>
                  </a:cubicBezTo>
                  <a:cubicBezTo>
                    <a:pt x="2069" y="14547"/>
                    <a:pt x="3363" y="14141"/>
                    <a:pt x="4980" y="12841"/>
                  </a:cubicBezTo>
                  <a:cubicBezTo>
                    <a:pt x="6596" y="11542"/>
                    <a:pt x="8537" y="9350"/>
                    <a:pt x="9701" y="7238"/>
                  </a:cubicBezTo>
                  <a:cubicBezTo>
                    <a:pt x="10865" y="5127"/>
                    <a:pt x="11253" y="3097"/>
                    <a:pt x="11382" y="1838"/>
                  </a:cubicBezTo>
                  <a:cubicBezTo>
                    <a:pt x="11511" y="580"/>
                    <a:pt x="11382" y="92"/>
                    <a:pt x="11059" y="11"/>
                  </a:cubicBezTo>
                  <a:cubicBezTo>
                    <a:pt x="10735" y="-70"/>
                    <a:pt x="10218" y="255"/>
                    <a:pt x="9571" y="1757"/>
                  </a:cubicBezTo>
                  <a:cubicBezTo>
                    <a:pt x="8925" y="3259"/>
                    <a:pt x="8149" y="5939"/>
                    <a:pt x="7760" y="7644"/>
                  </a:cubicBezTo>
                  <a:cubicBezTo>
                    <a:pt x="7372" y="9350"/>
                    <a:pt x="7372" y="10080"/>
                    <a:pt x="7631" y="10689"/>
                  </a:cubicBezTo>
                  <a:cubicBezTo>
                    <a:pt x="7890" y="11298"/>
                    <a:pt x="8407" y="11786"/>
                    <a:pt x="8989" y="11948"/>
                  </a:cubicBezTo>
                  <a:cubicBezTo>
                    <a:pt x="9571" y="12110"/>
                    <a:pt x="10218" y="11948"/>
                    <a:pt x="10671" y="11623"/>
                  </a:cubicBezTo>
                  <a:cubicBezTo>
                    <a:pt x="11123" y="11298"/>
                    <a:pt x="11382" y="10811"/>
                    <a:pt x="11576" y="10365"/>
                  </a:cubicBezTo>
                  <a:cubicBezTo>
                    <a:pt x="11770" y="9918"/>
                    <a:pt x="11899" y="9512"/>
                    <a:pt x="11770" y="9147"/>
                  </a:cubicBezTo>
                  <a:cubicBezTo>
                    <a:pt x="11641" y="8781"/>
                    <a:pt x="11253" y="8456"/>
                    <a:pt x="10929" y="8497"/>
                  </a:cubicBezTo>
                  <a:cubicBezTo>
                    <a:pt x="10606" y="8538"/>
                    <a:pt x="10347" y="8944"/>
                    <a:pt x="10283" y="9674"/>
                  </a:cubicBezTo>
                  <a:cubicBezTo>
                    <a:pt x="10218" y="10405"/>
                    <a:pt x="10347" y="11461"/>
                    <a:pt x="10800" y="12151"/>
                  </a:cubicBezTo>
                  <a:cubicBezTo>
                    <a:pt x="11253" y="12841"/>
                    <a:pt x="12029" y="13166"/>
                    <a:pt x="12740" y="13328"/>
                  </a:cubicBezTo>
                  <a:cubicBezTo>
                    <a:pt x="13451" y="13491"/>
                    <a:pt x="14098" y="13491"/>
                    <a:pt x="14745" y="13247"/>
                  </a:cubicBezTo>
                  <a:cubicBezTo>
                    <a:pt x="15392" y="13004"/>
                    <a:pt x="16038" y="12516"/>
                    <a:pt x="16426" y="12476"/>
                  </a:cubicBezTo>
                  <a:cubicBezTo>
                    <a:pt x="16814" y="12435"/>
                    <a:pt x="16944" y="12841"/>
                    <a:pt x="16944" y="14019"/>
                  </a:cubicBezTo>
                  <a:cubicBezTo>
                    <a:pt x="16944" y="15196"/>
                    <a:pt x="16814" y="17145"/>
                    <a:pt x="16620" y="18444"/>
                  </a:cubicBezTo>
                  <a:cubicBezTo>
                    <a:pt x="16426" y="19744"/>
                    <a:pt x="16168" y="20393"/>
                    <a:pt x="15780" y="20840"/>
                  </a:cubicBezTo>
                  <a:cubicBezTo>
                    <a:pt x="15392" y="21286"/>
                    <a:pt x="14874" y="21530"/>
                    <a:pt x="14616" y="21368"/>
                  </a:cubicBezTo>
                  <a:cubicBezTo>
                    <a:pt x="14357" y="21205"/>
                    <a:pt x="14357" y="20637"/>
                    <a:pt x="14874" y="18688"/>
                  </a:cubicBezTo>
                  <a:cubicBezTo>
                    <a:pt x="15392" y="16739"/>
                    <a:pt x="16426" y="13410"/>
                    <a:pt x="17267" y="11258"/>
                  </a:cubicBezTo>
                  <a:cubicBezTo>
                    <a:pt x="18108" y="9106"/>
                    <a:pt x="18754" y="8132"/>
                    <a:pt x="19401" y="7604"/>
                  </a:cubicBezTo>
                  <a:cubicBezTo>
                    <a:pt x="20048" y="7076"/>
                    <a:pt x="20695" y="6995"/>
                    <a:pt x="21083" y="7238"/>
                  </a:cubicBezTo>
                  <a:cubicBezTo>
                    <a:pt x="21471" y="7482"/>
                    <a:pt x="21600" y="8050"/>
                    <a:pt x="21535" y="8903"/>
                  </a:cubicBezTo>
                  <a:cubicBezTo>
                    <a:pt x="21471" y="9756"/>
                    <a:pt x="21212" y="10892"/>
                    <a:pt x="20824" y="11583"/>
                  </a:cubicBezTo>
                  <a:cubicBezTo>
                    <a:pt x="20436" y="12273"/>
                    <a:pt x="19919" y="12516"/>
                    <a:pt x="19272" y="12760"/>
                  </a:cubicBezTo>
                  <a:cubicBezTo>
                    <a:pt x="18625" y="13004"/>
                    <a:pt x="17849" y="13247"/>
                    <a:pt x="17461" y="13085"/>
                  </a:cubicBezTo>
                  <a:cubicBezTo>
                    <a:pt x="17073" y="12922"/>
                    <a:pt x="17073" y="12354"/>
                    <a:pt x="17073" y="11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212416" y="5104269"/>
              <a:ext cx="200614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82" fill="norm" stroke="1" extrusionOk="0">
                  <a:moveTo>
                    <a:pt x="1819" y="9284"/>
                  </a:moveTo>
                  <a:cubicBezTo>
                    <a:pt x="2956" y="9030"/>
                    <a:pt x="4093" y="8776"/>
                    <a:pt x="5343" y="7887"/>
                  </a:cubicBezTo>
                  <a:cubicBezTo>
                    <a:pt x="6594" y="6997"/>
                    <a:pt x="7958" y="5473"/>
                    <a:pt x="8640" y="4075"/>
                  </a:cubicBezTo>
                  <a:cubicBezTo>
                    <a:pt x="9322" y="2677"/>
                    <a:pt x="9322" y="1407"/>
                    <a:pt x="8754" y="898"/>
                  </a:cubicBezTo>
                  <a:cubicBezTo>
                    <a:pt x="8185" y="390"/>
                    <a:pt x="7048" y="644"/>
                    <a:pt x="5571" y="2423"/>
                  </a:cubicBezTo>
                  <a:cubicBezTo>
                    <a:pt x="4093" y="4202"/>
                    <a:pt x="2274" y="7506"/>
                    <a:pt x="1251" y="10301"/>
                  </a:cubicBezTo>
                  <a:cubicBezTo>
                    <a:pt x="227" y="13096"/>
                    <a:pt x="0" y="15383"/>
                    <a:pt x="0" y="17162"/>
                  </a:cubicBezTo>
                  <a:cubicBezTo>
                    <a:pt x="0" y="18941"/>
                    <a:pt x="227" y="20211"/>
                    <a:pt x="1819" y="20338"/>
                  </a:cubicBezTo>
                  <a:cubicBezTo>
                    <a:pt x="3411" y="20466"/>
                    <a:pt x="6366" y="19449"/>
                    <a:pt x="8526" y="17670"/>
                  </a:cubicBezTo>
                  <a:cubicBezTo>
                    <a:pt x="10686" y="15891"/>
                    <a:pt x="12051" y="13350"/>
                    <a:pt x="13074" y="11444"/>
                  </a:cubicBezTo>
                  <a:cubicBezTo>
                    <a:pt x="14097" y="9538"/>
                    <a:pt x="14779" y="8268"/>
                    <a:pt x="14779" y="8268"/>
                  </a:cubicBezTo>
                  <a:cubicBezTo>
                    <a:pt x="14779" y="8268"/>
                    <a:pt x="14097" y="9538"/>
                    <a:pt x="13642" y="10809"/>
                  </a:cubicBezTo>
                  <a:cubicBezTo>
                    <a:pt x="13187" y="12080"/>
                    <a:pt x="12960" y="13350"/>
                    <a:pt x="12733" y="15002"/>
                  </a:cubicBezTo>
                  <a:cubicBezTo>
                    <a:pt x="12505" y="16654"/>
                    <a:pt x="12278" y="18687"/>
                    <a:pt x="12164" y="18941"/>
                  </a:cubicBezTo>
                  <a:cubicBezTo>
                    <a:pt x="12051" y="19195"/>
                    <a:pt x="12051" y="17670"/>
                    <a:pt x="12505" y="14621"/>
                  </a:cubicBezTo>
                  <a:cubicBezTo>
                    <a:pt x="12960" y="11571"/>
                    <a:pt x="13869" y="6997"/>
                    <a:pt x="15120" y="4075"/>
                  </a:cubicBezTo>
                  <a:cubicBezTo>
                    <a:pt x="16371" y="1153"/>
                    <a:pt x="17962" y="-118"/>
                    <a:pt x="18985" y="9"/>
                  </a:cubicBezTo>
                  <a:cubicBezTo>
                    <a:pt x="20008" y="136"/>
                    <a:pt x="20463" y="1661"/>
                    <a:pt x="20804" y="4710"/>
                  </a:cubicBezTo>
                  <a:cubicBezTo>
                    <a:pt x="21145" y="7760"/>
                    <a:pt x="21373" y="12334"/>
                    <a:pt x="21486" y="15256"/>
                  </a:cubicBezTo>
                  <a:cubicBezTo>
                    <a:pt x="21600" y="18178"/>
                    <a:pt x="21600" y="19449"/>
                    <a:pt x="21145" y="20211"/>
                  </a:cubicBezTo>
                  <a:cubicBezTo>
                    <a:pt x="20691" y="20974"/>
                    <a:pt x="19781" y="21228"/>
                    <a:pt x="18872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468214" y="4903522"/>
              <a:ext cx="340927" cy="38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26" fill="norm" stroke="1" extrusionOk="0">
                  <a:moveTo>
                    <a:pt x="8898" y="15152"/>
                  </a:moveTo>
                  <a:cubicBezTo>
                    <a:pt x="7970" y="14090"/>
                    <a:pt x="7043" y="13028"/>
                    <a:pt x="5850" y="12496"/>
                  </a:cubicBezTo>
                  <a:cubicBezTo>
                    <a:pt x="4658" y="11965"/>
                    <a:pt x="3200" y="11965"/>
                    <a:pt x="2074" y="12615"/>
                  </a:cubicBezTo>
                  <a:cubicBezTo>
                    <a:pt x="947" y="13264"/>
                    <a:pt x="152" y="14562"/>
                    <a:pt x="20" y="15919"/>
                  </a:cubicBezTo>
                  <a:cubicBezTo>
                    <a:pt x="-113" y="17277"/>
                    <a:pt x="417" y="18693"/>
                    <a:pt x="1543" y="19106"/>
                  </a:cubicBezTo>
                  <a:cubicBezTo>
                    <a:pt x="2670" y="19519"/>
                    <a:pt x="4393" y="18929"/>
                    <a:pt x="5916" y="17041"/>
                  </a:cubicBezTo>
                  <a:cubicBezTo>
                    <a:pt x="7440" y="15152"/>
                    <a:pt x="8766" y="11965"/>
                    <a:pt x="9759" y="9192"/>
                  </a:cubicBezTo>
                  <a:cubicBezTo>
                    <a:pt x="10753" y="6418"/>
                    <a:pt x="11416" y="4057"/>
                    <a:pt x="11747" y="2582"/>
                  </a:cubicBezTo>
                  <a:cubicBezTo>
                    <a:pt x="12078" y="1106"/>
                    <a:pt x="12078" y="516"/>
                    <a:pt x="11747" y="221"/>
                  </a:cubicBezTo>
                  <a:cubicBezTo>
                    <a:pt x="11416" y="-74"/>
                    <a:pt x="10753" y="-74"/>
                    <a:pt x="10289" y="221"/>
                  </a:cubicBezTo>
                  <a:cubicBezTo>
                    <a:pt x="9826" y="516"/>
                    <a:pt x="9561" y="1106"/>
                    <a:pt x="9097" y="3113"/>
                  </a:cubicBezTo>
                  <a:cubicBezTo>
                    <a:pt x="8633" y="5119"/>
                    <a:pt x="7970" y="8542"/>
                    <a:pt x="7639" y="10962"/>
                  </a:cubicBezTo>
                  <a:cubicBezTo>
                    <a:pt x="7308" y="13382"/>
                    <a:pt x="7308" y="14798"/>
                    <a:pt x="7374" y="15801"/>
                  </a:cubicBezTo>
                  <a:cubicBezTo>
                    <a:pt x="7440" y="16805"/>
                    <a:pt x="7573" y="17395"/>
                    <a:pt x="7970" y="17749"/>
                  </a:cubicBezTo>
                  <a:cubicBezTo>
                    <a:pt x="8368" y="18103"/>
                    <a:pt x="9031" y="18221"/>
                    <a:pt x="9892" y="17749"/>
                  </a:cubicBezTo>
                  <a:cubicBezTo>
                    <a:pt x="10753" y="17277"/>
                    <a:pt x="11813" y="16215"/>
                    <a:pt x="12476" y="15270"/>
                  </a:cubicBezTo>
                  <a:cubicBezTo>
                    <a:pt x="13139" y="14326"/>
                    <a:pt x="13404" y="13500"/>
                    <a:pt x="13470" y="12792"/>
                  </a:cubicBezTo>
                  <a:cubicBezTo>
                    <a:pt x="13536" y="12083"/>
                    <a:pt x="13404" y="11493"/>
                    <a:pt x="12940" y="11257"/>
                  </a:cubicBezTo>
                  <a:cubicBezTo>
                    <a:pt x="12476" y="11021"/>
                    <a:pt x="11681" y="11139"/>
                    <a:pt x="11085" y="11552"/>
                  </a:cubicBezTo>
                  <a:cubicBezTo>
                    <a:pt x="10488" y="11965"/>
                    <a:pt x="10091" y="12674"/>
                    <a:pt x="9892" y="13323"/>
                  </a:cubicBezTo>
                  <a:cubicBezTo>
                    <a:pt x="9693" y="13972"/>
                    <a:pt x="9693" y="14562"/>
                    <a:pt x="9693" y="15152"/>
                  </a:cubicBezTo>
                  <a:cubicBezTo>
                    <a:pt x="9693" y="15742"/>
                    <a:pt x="9693" y="16333"/>
                    <a:pt x="9892" y="16864"/>
                  </a:cubicBezTo>
                  <a:cubicBezTo>
                    <a:pt x="10091" y="17395"/>
                    <a:pt x="10488" y="17867"/>
                    <a:pt x="11018" y="18044"/>
                  </a:cubicBezTo>
                  <a:cubicBezTo>
                    <a:pt x="11548" y="18221"/>
                    <a:pt x="12211" y="18103"/>
                    <a:pt x="12940" y="17572"/>
                  </a:cubicBezTo>
                  <a:cubicBezTo>
                    <a:pt x="13669" y="17041"/>
                    <a:pt x="14464" y="16096"/>
                    <a:pt x="15060" y="15329"/>
                  </a:cubicBezTo>
                  <a:cubicBezTo>
                    <a:pt x="15656" y="14562"/>
                    <a:pt x="16054" y="13972"/>
                    <a:pt x="16120" y="14208"/>
                  </a:cubicBezTo>
                  <a:cubicBezTo>
                    <a:pt x="16186" y="14444"/>
                    <a:pt x="15921" y="15506"/>
                    <a:pt x="15988" y="15742"/>
                  </a:cubicBezTo>
                  <a:cubicBezTo>
                    <a:pt x="16054" y="15978"/>
                    <a:pt x="16451" y="15388"/>
                    <a:pt x="17048" y="14621"/>
                  </a:cubicBezTo>
                  <a:cubicBezTo>
                    <a:pt x="17644" y="13854"/>
                    <a:pt x="18439" y="12910"/>
                    <a:pt x="19168" y="12378"/>
                  </a:cubicBezTo>
                  <a:cubicBezTo>
                    <a:pt x="19897" y="11847"/>
                    <a:pt x="20559" y="11729"/>
                    <a:pt x="20957" y="12142"/>
                  </a:cubicBezTo>
                  <a:cubicBezTo>
                    <a:pt x="21354" y="12556"/>
                    <a:pt x="21487" y="13500"/>
                    <a:pt x="21156" y="14975"/>
                  </a:cubicBezTo>
                  <a:cubicBezTo>
                    <a:pt x="20824" y="16451"/>
                    <a:pt x="20029" y="18457"/>
                    <a:pt x="19632" y="19637"/>
                  </a:cubicBezTo>
                  <a:cubicBezTo>
                    <a:pt x="19234" y="20818"/>
                    <a:pt x="19234" y="21172"/>
                    <a:pt x="19234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6871982" y="4876799"/>
              <a:ext cx="113018" cy="40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66" fill="norm" stroke="1" extrusionOk="0">
                  <a:moveTo>
                    <a:pt x="21358" y="0"/>
                  </a:moveTo>
                  <a:cubicBezTo>
                    <a:pt x="15758" y="4231"/>
                    <a:pt x="10158" y="8462"/>
                    <a:pt x="6558" y="11746"/>
                  </a:cubicBezTo>
                  <a:cubicBezTo>
                    <a:pt x="2958" y="15031"/>
                    <a:pt x="1358" y="17369"/>
                    <a:pt x="558" y="18872"/>
                  </a:cubicBezTo>
                  <a:cubicBezTo>
                    <a:pt x="-242" y="20375"/>
                    <a:pt x="-242" y="21043"/>
                    <a:pt x="958" y="21322"/>
                  </a:cubicBezTo>
                  <a:cubicBezTo>
                    <a:pt x="2158" y="21600"/>
                    <a:pt x="4558" y="21489"/>
                    <a:pt x="7158" y="20876"/>
                  </a:cubicBezTo>
                  <a:cubicBezTo>
                    <a:pt x="9758" y="20264"/>
                    <a:pt x="12558" y="19151"/>
                    <a:pt x="15358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874102" y="5041900"/>
              <a:ext cx="148999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3118" y="21600"/>
                  </a:moveTo>
                  <a:cubicBezTo>
                    <a:pt x="1318" y="15600"/>
                    <a:pt x="-482" y="9600"/>
                    <a:pt x="118" y="6600"/>
                  </a:cubicBezTo>
                  <a:cubicBezTo>
                    <a:pt x="718" y="3600"/>
                    <a:pt x="3718" y="3600"/>
                    <a:pt x="7618" y="3000"/>
                  </a:cubicBezTo>
                  <a:cubicBezTo>
                    <a:pt x="11518" y="2400"/>
                    <a:pt x="16318" y="1200"/>
                    <a:pt x="21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876550" y="2410449"/>
              <a:ext cx="952500" cy="6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21063"/>
                  </a:moveTo>
                  <a:cubicBezTo>
                    <a:pt x="1488" y="17013"/>
                    <a:pt x="2976" y="12963"/>
                    <a:pt x="4608" y="9588"/>
                  </a:cubicBezTo>
                  <a:cubicBezTo>
                    <a:pt x="6240" y="6213"/>
                    <a:pt x="8016" y="3513"/>
                    <a:pt x="9744" y="1825"/>
                  </a:cubicBezTo>
                  <a:cubicBezTo>
                    <a:pt x="11472" y="138"/>
                    <a:pt x="13152" y="-537"/>
                    <a:pt x="14952" y="475"/>
                  </a:cubicBezTo>
                  <a:cubicBezTo>
                    <a:pt x="16752" y="1488"/>
                    <a:pt x="18672" y="4188"/>
                    <a:pt x="19800" y="6213"/>
                  </a:cubicBezTo>
                  <a:cubicBezTo>
                    <a:pt x="20928" y="8238"/>
                    <a:pt x="21264" y="9588"/>
                    <a:pt x="21600" y="1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895600" y="2533650"/>
              <a:ext cx="641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0" y="20160"/>
                    <a:pt x="5560" y="18720"/>
                    <a:pt x="8590" y="15840"/>
                  </a:cubicBezTo>
                  <a:cubicBezTo>
                    <a:pt x="11620" y="12960"/>
                    <a:pt x="14899" y="8640"/>
                    <a:pt x="17109" y="5760"/>
                  </a:cubicBezTo>
                  <a:cubicBezTo>
                    <a:pt x="19319" y="2880"/>
                    <a:pt x="2045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83" name="Drawing"/>
          <p:cNvGrpSpPr/>
          <p:nvPr/>
        </p:nvGrpSpPr>
        <p:grpSpPr>
          <a:xfrm>
            <a:off x="516154" y="2988733"/>
            <a:ext cx="1553946" cy="522817"/>
            <a:chOff x="0" y="0"/>
            <a:chExt cx="1553945" cy="522816"/>
          </a:xfrm>
        </p:grpSpPr>
        <p:sp>
          <p:nvSpPr>
            <p:cNvPr id="2477" name="Line"/>
            <p:cNvSpPr/>
            <p:nvPr/>
          </p:nvSpPr>
          <p:spPr>
            <a:xfrm>
              <a:off x="208925" y="74083"/>
              <a:ext cx="265521" cy="39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11" fill="norm" stroke="1" extrusionOk="0">
                  <a:moveTo>
                    <a:pt x="13790" y="3368"/>
                  </a:moveTo>
                  <a:cubicBezTo>
                    <a:pt x="13790" y="2787"/>
                    <a:pt x="13790" y="2206"/>
                    <a:pt x="13790" y="1510"/>
                  </a:cubicBezTo>
                  <a:cubicBezTo>
                    <a:pt x="13790" y="813"/>
                    <a:pt x="13790" y="0"/>
                    <a:pt x="13018" y="0"/>
                  </a:cubicBezTo>
                  <a:cubicBezTo>
                    <a:pt x="12247" y="0"/>
                    <a:pt x="10704" y="813"/>
                    <a:pt x="8733" y="2613"/>
                  </a:cubicBezTo>
                  <a:cubicBezTo>
                    <a:pt x="6761" y="4413"/>
                    <a:pt x="4361" y="7200"/>
                    <a:pt x="2818" y="9987"/>
                  </a:cubicBezTo>
                  <a:cubicBezTo>
                    <a:pt x="1275" y="12774"/>
                    <a:pt x="590" y="15561"/>
                    <a:pt x="247" y="17303"/>
                  </a:cubicBezTo>
                  <a:cubicBezTo>
                    <a:pt x="-96" y="19045"/>
                    <a:pt x="-96" y="19742"/>
                    <a:pt x="333" y="20323"/>
                  </a:cubicBezTo>
                  <a:cubicBezTo>
                    <a:pt x="761" y="20903"/>
                    <a:pt x="1618" y="21368"/>
                    <a:pt x="2990" y="21484"/>
                  </a:cubicBezTo>
                  <a:cubicBezTo>
                    <a:pt x="4361" y="21600"/>
                    <a:pt x="6247" y="21368"/>
                    <a:pt x="8390" y="20381"/>
                  </a:cubicBezTo>
                  <a:cubicBezTo>
                    <a:pt x="10533" y="19394"/>
                    <a:pt x="12933" y="17652"/>
                    <a:pt x="14390" y="15039"/>
                  </a:cubicBezTo>
                  <a:cubicBezTo>
                    <a:pt x="15847" y="12426"/>
                    <a:pt x="16361" y="8942"/>
                    <a:pt x="16275" y="6561"/>
                  </a:cubicBezTo>
                  <a:cubicBezTo>
                    <a:pt x="16190" y="4181"/>
                    <a:pt x="15504" y="2903"/>
                    <a:pt x="14818" y="2032"/>
                  </a:cubicBezTo>
                  <a:cubicBezTo>
                    <a:pt x="14133" y="1161"/>
                    <a:pt x="13447" y="697"/>
                    <a:pt x="12590" y="406"/>
                  </a:cubicBezTo>
                  <a:cubicBezTo>
                    <a:pt x="11733" y="116"/>
                    <a:pt x="10704" y="0"/>
                    <a:pt x="9933" y="174"/>
                  </a:cubicBezTo>
                  <a:cubicBezTo>
                    <a:pt x="9161" y="348"/>
                    <a:pt x="8647" y="813"/>
                    <a:pt x="8218" y="2439"/>
                  </a:cubicBezTo>
                  <a:cubicBezTo>
                    <a:pt x="7790" y="4065"/>
                    <a:pt x="7447" y="6852"/>
                    <a:pt x="8133" y="9581"/>
                  </a:cubicBezTo>
                  <a:cubicBezTo>
                    <a:pt x="8818" y="12310"/>
                    <a:pt x="10533" y="14981"/>
                    <a:pt x="12418" y="16897"/>
                  </a:cubicBezTo>
                  <a:cubicBezTo>
                    <a:pt x="14304" y="18813"/>
                    <a:pt x="16361" y="19974"/>
                    <a:pt x="17904" y="20497"/>
                  </a:cubicBezTo>
                  <a:cubicBezTo>
                    <a:pt x="19447" y="21019"/>
                    <a:pt x="20475" y="20903"/>
                    <a:pt x="21504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25245" y="71966"/>
              <a:ext cx="10496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8558" y="0"/>
                  </a:moveTo>
                  <a:cubicBezTo>
                    <a:pt x="11819" y="2579"/>
                    <a:pt x="15079" y="5158"/>
                    <a:pt x="17525" y="7899"/>
                  </a:cubicBezTo>
                  <a:cubicBezTo>
                    <a:pt x="19970" y="10639"/>
                    <a:pt x="21600" y="13540"/>
                    <a:pt x="18543" y="15851"/>
                  </a:cubicBezTo>
                  <a:cubicBezTo>
                    <a:pt x="15487" y="18161"/>
                    <a:pt x="7743" y="198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0" y="118543"/>
              <a:ext cx="156946" cy="40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87" fill="norm" stroke="1" extrusionOk="0">
                  <a:moveTo>
                    <a:pt x="19369" y="1575"/>
                  </a:moveTo>
                  <a:cubicBezTo>
                    <a:pt x="18800" y="1012"/>
                    <a:pt x="18232" y="450"/>
                    <a:pt x="16953" y="168"/>
                  </a:cubicBezTo>
                  <a:cubicBezTo>
                    <a:pt x="15674" y="-113"/>
                    <a:pt x="13685" y="-113"/>
                    <a:pt x="11127" y="731"/>
                  </a:cubicBezTo>
                  <a:cubicBezTo>
                    <a:pt x="8569" y="1575"/>
                    <a:pt x="5442" y="3262"/>
                    <a:pt x="3169" y="5512"/>
                  </a:cubicBezTo>
                  <a:cubicBezTo>
                    <a:pt x="895" y="7762"/>
                    <a:pt x="-526" y="10575"/>
                    <a:pt x="185" y="13106"/>
                  </a:cubicBezTo>
                  <a:cubicBezTo>
                    <a:pt x="895" y="15637"/>
                    <a:pt x="3737" y="17887"/>
                    <a:pt x="7574" y="19237"/>
                  </a:cubicBezTo>
                  <a:cubicBezTo>
                    <a:pt x="11411" y="20587"/>
                    <a:pt x="16242" y="21037"/>
                    <a:pt x="21074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014701" y="0"/>
              <a:ext cx="164595" cy="43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71" fill="norm" stroke="1" extrusionOk="0">
                  <a:moveTo>
                    <a:pt x="7411" y="8785"/>
                  </a:moveTo>
                  <a:cubicBezTo>
                    <a:pt x="5749" y="10128"/>
                    <a:pt x="4088" y="11472"/>
                    <a:pt x="2980" y="13435"/>
                  </a:cubicBezTo>
                  <a:cubicBezTo>
                    <a:pt x="1872" y="15399"/>
                    <a:pt x="1319" y="17983"/>
                    <a:pt x="903" y="19533"/>
                  </a:cubicBezTo>
                  <a:cubicBezTo>
                    <a:pt x="488" y="21083"/>
                    <a:pt x="211" y="21600"/>
                    <a:pt x="72" y="21445"/>
                  </a:cubicBezTo>
                  <a:cubicBezTo>
                    <a:pt x="-66" y="21290"/>
                    <a:pt x="-66" y="20463"/>
                    <a:pt x="626" y="18189"/>
                  </a:cubicBezTo>
                  <a:cubicBezTo>
                    <a:pt x="1319" y="15916"/>
                    <a:pt x="2703" y="12195"/>
                    <a:pt x="4503" y="9095"/>
                  </a:cubicBezTo>
                  <a:cubicBezTo>
                    <a:pt x="6303" y="5994"/>
                    <a:pt x="8519" y="3514"/>
                    <a:pt x="10180" y="2015"/>
                  </a:cubicBezTo>
                  <a:cubicBezTo>
                    <a:pt x="11842" y="517"/>
                    <a:pt x="12949" y="0"/>
                    <a:pt x="13780" y="0"/>
                  </a:cubicBezTo>
                  <a:cubicBezTo>
                    <a:pt x="14611" y="0"/>
                    <a:pt x="15165" y="517"/>
                    <a:pt x="15580" y="2274"/>
                  </a:cubicBezTo>
                  <a:cubicBezTo>
                    <a:pt x="15996" y="4031"/>
                    <a:pt x="16272" y="7028"/>
                    <a:pt x="16826" y="9973"/>
                  </a:cubicBezTo>
                  <a:cubicBezTo>
                    <a:pt x="17380" y="12919"/>
                    <a:pt x="18211" y="15812"/>
                    <a:pt x="19042" y="17569"/>
                  </a:cubicBezTo>
                  <a:cubicBezTo>
                    <a:pt x="19872" y="19326"/>
                    <a:pt x="20703" y="19946"/>
                    <a:pt x="21534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033245" y="268816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236445" y="229503"/>
              <a:ext cx="317501" cy="14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2996"/>
                  </a:moveTo>
                  <a:cubicBezTo>
                    <a:pt x="2160" y="7066"/>
                    <a:pt x="4320" y="11136"/>
                    <a:pt x="5472" y="14266"/>
                  </a:cubicBezTo>
                  <a:cubicBezTo>
                    <a:pt x="6624" y="17396"/>
                    <a:pt x="6768" y="19588"/>
                    <a:pt x="6480" y="20527"/>
                  </a:cubicBezTo>
                  <a:cubicBezTo>
                    <a:pt x="6192" y="21466"/>
                    <a:pt x="5472" y="21153"/>
                    <a:pt x="4896" y="19275"/>
                  </a:cubicBezTo>
                  <a:cubicBezTo>
                    <a:pt x="4320" y="17396"/>
                    <a:pt x="3888" y="13953"/>
                    <a:pt x="3744" y="11449"/>
                  </a:cubicBezTo>
                  <a:cubicBezTo>
                    <a:pt x="3600" y="8944"/>
                    <a:pt x="3744" y="7379"/>
                    <a:pt x="4176" y="6283"/>
                  </a:cubicBezTo>
                  <a:cubicBezTo>
                    <a:pt x="4608" y="5188"/>
                    <a:pt x="5328" y="4562"/>
                    <a:pt x="6408" y="5031"/>
                  </a:cubicBezTo>
                  <a:cubicBezTo>
                    <a:pt x="7488" y="5501"/>
                    <a:pt x="8928" y="7066"/>
                    <a:pt x="10008" y="7849"/>
                  </a:cubicBezTo>
                  <a:cubicBezTo>
                    <a:pt x="11088" y="8631"/>
                    <a:pt x="11808" y="8631"/>
                    <a:pt x="12384" y="7536"/>
                  </a:cubicBezTo>
                  <a:cubicBezTo>
                    <a:pt x="12960" y="6440"/>
                    <a:pt x="13392" y="4249"/>
                    <a:pt x="13320" y="2683"/>
                  </a:cubicBezTo>
                  <a:cubicBezTo>
                    <a:pt x="13248" y="1118"/>
                    <a:pt x="12672" y="179"/>
                    <a:pt x="12024" y="23"/>
                  </a:cubicBezTo>
                  <a:cubicBezTo>
                    <a:pt x="11376" y="-134"/>
                    <a:pt x="10656" y="492"/>
                    <a:pt x="10008" y="2527"/>
                  </a:cubicBezTo>
                  <a:cubicBezTo>
                    <a:pt x="9360" y="4562"/>
                    <a:pt x="8784" y="8005"/>
                    <a:pt x="8496" y="10509"/>
                  </a:cubicBezTo>
                  <a:cubicBezTo>
                    <a:pt x="8208" y="13014"/>
                    <a:pt x="8208" y="14579"/>
                    <a:pt x="8496" y="15988"/>
                  </a:cubicBezTo>
                  <a:cubicBezTo>
                    <a:pt x="8784" y="17396"/>
                    <a:pt x="9360" y="18649"/>
                    <a:pt x="11592" y="18492"/>
                  </a:cubicBezTo>
                  <a:cubicBezTo>
                    <a:pt x="13824" y="18336"/>
                    <a:pt x="17712" y="16770"/>
                    <a:pt x="21600" y="15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6" name="Drawing"/>
          <p:cNvGrpSpPr/>
          <p:nvPr/>
        </p:nvGrpSpPr>
        <p:grpSpPr>
          <a:xfrm>
            <a:off x="696700" y="991025"/>
            <a:ext cx="11359036" cy="7295725"/>
            <a:chOff x="0" y="0"/>
            <a:chExt cx="11359034" cy="7295724"/>
          </a:xfrm>
        </p:grpSpPr>
        <p:sp>
          <p:nvSpPr>
            <p:cNvPr id="2485" name="Line"/>
            <p:cNvSpPr/>
            <p:nvPr/>
          </p:nvSpPr>
          <p:spPr>
            <a:xfrm>
              <a:off x="782365" y="1048269"/>
              <a:ext cx="134359" cy="44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519" fill="norm" stroke="1" extrusionOk="0">
                  <a:moveTo>
                    <a:pt x="1056" y="6434"/>
                  </a:moveTo>
                  <a:cubicBezTo>
                    <a:pt x="4329" y="6331"/>
                    <a:pt x="7602" y="6228"/>
                    <a:pt x="10711" y="5765"/>
                  </a:cubicBezTo>
                  <a:cubicBezTo>
                    <a:pt x="13820" y="5303"/>
                    <a:pt x="16765" y="4480"/>
                    <a:pt x="18565" y="3554"/>
                  </a:cubicBezTo>
                  <a:cubicBezTo>
                    <a:pt x="20365" y="2628"/>
                    <a:pt x="21020" y="1600"/>
                    <a:pt x="20693" y="931"/>
                  </a:cubicBezTo>
                  <a:cubicBezTo>
                    <a:pt x="20365" y="263"/>
                    <a:pt x="19056" y="-46"/>
                    <a:pt x="16602" y="5"/>
                  </a:cubicBezTo>
                  <a:cubicBezTo>
                    <a:pt x="14147" y="57"/>
                    <a:pt x="10547" y="468"/>
                    <a:pt x="7275" y="1445"/>
                  </a:cubicBezTo>
                  <a:cubicBezTo>
                    <a:pt x="4002" y="2423"/>
                    <a:pt x="1056" y="3965"/>
                    <a:pt x="238" y="5354"/>
                  </a:cubicBezTo>
                  <a:cubicBezTo>
                    <a:pt x="-580" y="6743"/>
                    <a:pt x="729" y="7977"/>
                    <a:pt x="3838" y="9571"/>
                  </a:cubicBezTo>
                  <a:cubicBezTo>
                    <a:pt x="6947" y="11165"/>
                    <a:pt x="11856" y="13120"/>
                    <a:pt x="15129" y="14817"/>
                  </a:cubicBezTo>
                  <a:cubicBezTo>
                    <a:pt x="18402" y="16514"/>
                    <a:pt x="20038" y="17954"/>
                    <a:pt x="20529" y="18931"/>
                  </a:cubicBezTo>
                  <a:cubicBezTo>
                    <a:pt x="21020" y="19908"/>
                    <a:pt x="20365" y="20423"/>
                    <a:pt x="18238" y="20783"/>
                  </a:cubicBezTo>
                  <a:cubicBezTo>
                    <a:pt x="16111" y="21143"/>
                    <a:pt x="12511" y="21348"/>
                    <a:pt x="9893" y="21451"/>
                  </a:cubicBezTo>
                  <a:cubicBezTo>
                    <a:pt x="7275" y="21554"/>
                    <a:pt x="5638" y="21554"/>
                    <a:pt x="4329" y="21348"/>
                  </a:cubicBezTo>
                  <a:cubicBezTo>
                    <a:pt x="3020" y="21143"/>
                    <a:pt x="2038" y="20731"/>
                    <a:pt x="2856" y="20474"/>
                  </a:cubicBezTo>
                  <a:cubicBezTo>
                    <a:pt x="3675" y="20217"/>
                    <a:pt x="6293" y="20114"/>
                    <a:pt x="8911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011449" y="1460074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4731"/>
                    <a:pt x="10944" y="9463"/>
                    <a:pt x="14400" y="12960"/>
                  </a:cubicBezTo>
                  <a:cubicBezTo>
                    <a:pt x="17856" y="16457"/>
                    <a:pt x="19296" y="18720"/>
                    <a:pt x="20160" y="19954"/>
                  </a:cubicBezTo>
                  <a:cubicBezTo>
                    <a:pt x="21024" y="21189"/>
                    <a:pt x="21312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049549" y="1485474"/>
              <a:ext cx="107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751"/>
                    <a:pt x="17365" y="3503"/>
                    <a:pt x="13976" y="6616"/>
                  </a:cubicBezTo>
                  <a:cubicBezTo>
                    <a:pt x="10588" y="9730"/>
                    <a:pt x="5929" y="14205"/>
                    <a:pt x="3388" y="16930"/>
                  </a:cubicBezTo>
                  <a:cubicBezTo>
                    <a:pt x="847" y="19654"/>
                    <a:pt x="424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233699" y="1644224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360699" y="1479124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6261"/>
                    <a:pt x="9900" y="12522"/>
                    <a:pt x="13500" y="16122"/>
                  </a:cubicBezTo>
                  <a:cubicBezTo>
                    <a:pt x="17100" y="19722"/>
                    <a:pt x="1935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418378" y="1523574"/>
              <a:ext cx="7567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5450" y="5169"/>
                    <a:pt x="9450" y="10338"/>
                    <a:pt x="5850" y="13477"/>
                  </a:cubicBezTo>
                  <a:cubicBezTo>
                    <a:pt x="2250" y="16615"/>
                    <a:pt x="1050" y="17723"/>
                    <a:pt x="450" y="18738"/>
                  </a:cubicBezTo>
                  <a:cubicBezTo>
                    <a:pt x="-150" y="19754"/>
                    <a:pt x="-150" y="20677"/>
                    <a:pt x="450" y="21138"/>
                  </a:cubicBezTo>
                  <a:cubicBezTo>
                    <a:pt x="1050" y="21600"/>
                    <a:pt x="2250" y="21600"/>
                    <a:pt x="3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925849" y="1250524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0"/>
                    <a:pt x="11917" y="0"/>
                    <a:pt x="15517" y="3600"/>
                  </a:cubicBezTo>
                  <a:cubicBezTo>
                    <a:pt x="19117" y="7200"/>
                    <a:pt x="2035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932199" y="137117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4400"/>
                    <a:pt x="10133" y="7200"/>
                    <a:pt x="13733" y="3600"/>
                  </a:cubicBezTo>
                  <a:cubicBezTo>
                    <a:pt x="17333" y="0"/>
                    <a:pt x="194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987093" y="757341"/>
              <a:ext cx="223720" cy="46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28" fill="norm" stroke="1" extrusionOk="0">
                  <a:moveTo>
                    <a:pt x="21120" y="1654"/>
                  </a:moveTo>
                  <a:cubicBezTo>
                    <a:pt x="21322" y="1168"/>
                    <a:pt x="21524" y="681"/>
                    <a:pt x="21019" y="389"/>
                  </a:cubicBezTo>
                  <a:cubicBezTo>
                    <a:pt x="20515" y="97"/>
                    <a:pt x="19303" y="0"/>
                    <a:pt x="16477" y="0"/>
                  </a:cubicBezTo>
                  <a:cubicBezTo>
                    <a:pt x="13651" y="0"/>
                    <a:pt x="9210" y="97"/>
                    <a:pt x="6485" y="292"/>
                  </a:cubicBezTo>
                  <a:cubicBezTo>
                    <a:pt x="3760" y="486"/>
                    <a:pt x="2750" y="778"/>
                    <a:pt x="2245" y="1605"/>
                  </a:cubicBezTo>
                  <a:cubicBezTo>
                    <a:pt x="1741" y="2432"/>
                    <a:pt x="1741" y="3795"/>
                    <a:pt x="1741" y="5789"/>
                  </a:cubicBezTo>
                  <a:cubicBezTo>
                    <a:pt x="1741" y="7784"/>
                    <a:pt x="1741" y="10411"/>
                    <a:pt x="1438" y="12746"/>
                  </a:cubicBezTo>
                  <a:cubicBezTo>
                    <a:pt x="1135" y="15081"/>
                    <a:pt x="530" y="17124"/>
                    <a:pt x="227" y="18389"/>
                  </a:cubicBezTo>
                  <a:cubicBezTo>
                    <a:pt x="-76" y="19654"/>
                    <a:pt x="-76" y="20141"/>
                    <a:pt x="227" y="20578"/>
                  </a:cubicBezTo>
                  <a:cubicBezTo>
                    <a:pt x="530" y="21016"/>
                    <a:pt x="1135" y="21405"/>
                    <a:pt x="2447" y="21503"/>
                  </a:cubicBezTo>
                  <a:cubicBezTo>
                    <a:pt x="3760" y="21600"/>
                    <a:pt x="5778" y="21405"/>
                    <a:pt x="8604" y="21065"/>
                  </a:cubicBezTo>
                  <a:cubicBezTo>
                    <a:pt x="11431" y="20724"/>
                    <a:pt x="15064" y="20238"/>
                    <a:pt x="18698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3030749" y="1040974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476190" y="698074"/>
              <a:ext cx="15146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0567" y="0"/>
                  </a:moveTo>
                  <a:cubicBezTo>
                    <a:pt x="15767" y="0"/>
                    <a:pt x="10967" y="0"/>
                    <a:pt x="7817" y="80"/>
                  </a:cubicBezTo>
                  <a:cubicBezTo>
                    <a:pt x="4667" y="160"/>
                    <a:pt x="3167" y="320"/>
                    <a:pt x="2417" y="600"/>
                  </a:cubicBezTo>
                  <a:cubicBezTo>
                    <a:pt x="1667" y="880"/>
                    <a:pt x="1667" y="1280"/>
                    <a:pt x="1817" y="2760"/>
                  </a:cubicBezTo>
                  <a:cubicBezTo>
                    <a:pt x="1967" y="4240"/>
                    <a:pt x="2267" y="6800"/>
                    <a:pt x="2267" y="9240"/>
                  </a:cubicBezTo>
                  <a:cubicBezTo>
                    <a:pt x="2267" y="11680"/>
                    <a:pt x="1967" y="14000"/>
                    <a:pt x="1517" y="15760"/>
                  </a:cubicBezTo>
                  <a:cubicBezTo>
                    <a:pt x="1067" y="17520"/>
                    <a:pt x="467" y="18720"/>
                    <a:pt x="167" y="19600"/>
                  </a:cubicBezTo>
                  <a:cubicBezTo>
                    <a:pt x="-133" y="20480"/>
                    <a:pt x="-133" y="21040"/>
                    <a:pt x="1067" y="21320"/>
                  </a:cubicBezTo>
                  <a:cubicBezTo>
                    <a:pt x="2267" y="21600"/>
                    <a:pt x="4667" y="21600"/>
                    <a:pt x="8267" y="21600"/>
                  </a:cubicBezTo>
                  <a:cubicBezTo>
                    <a:pt x="11867" y="21600"/>
                    <a:pt x="16667" y="21600"/>
                    <a:pt x="214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822791" y="770961"/>
              <a:ext cx="147759" cy="43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50" fill="norm" stroke="1" extrusionOk="0">
                  <a:moveTo>
                    <a:pt x="21237" y="1728"/>
                  </a:moveTo>
                  <a:cubicBezTo>
                    <a:pt x="21237" y="998"/>
                    <a:pt x="21237" y="267"/>
                    <a:pt x="20324" y="59"/>
                  </a:cubicBezTo>
                  <a:cubicBezTo>
                    <a:pt x="19412" y="-150"/>
                    <a:pt x="17586" y="163"/>
                    <a:pt x="14392" y="1520"/>
                  </a:cubicBezTo>
                  <a:cubicBezTo>
                    <a:pt x="11198" y="2876"/>
                    <a:pt x="6634" y="5276"/>
                    <a:pt x="3744" y="7937"/>
                  </a:cubicBezTo>
                  <a:cubicBezTo>
                    <a:pt x="854" y="10598"/>
                    <a:pt x="-363" y="13520"/>
                    <a:pt x="93" y="15763"/>
                  </a:cubicBezTo>
                  <a:cubicBezTo>
                    <a:pt x="550" y="18007"/>
                    <a:pt x="2679" y="19572"/>
                    <a:pt x="4961" y="20407"/>
                  </a:cubicBezTo>
                  <a:cubicBezTo>
                    <a:pt x="7243" y="21241"/>
                    <a:pt x="9676" y="21346"/>
                    <a:pt x="1211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4053099" y="869524"/>
              <a:ext cx="196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0" y="3600"/>
                    <a:pt x="10219" y="7200"/>
                    <a:pt x="13819" y="10800"/>
                  </a:cubicBezTo>
                  <a:cubicBezTo>
                    <a:pt x="17419" y="14400"/>
                    <a:pt x="1951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061566" y="837774"/>
              <a:ext cx="226484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89" y="0"/>
                    <a:pt x="19178" y="0"/>
                    <a:pt x="18269" y="356"/>
                  </a:cubicBezTo>
                  <a:cubicBezTo>
                    <a:pt x="17361" y="712"/>
                    <a:pt x="16755" y="1424"/>
                    <a:pt x="15342" y="3442"/>
                  </a:cubicBezTo>
                  <a:cubicBezTo>
                    <a:pt x="13929" y="5459"/>
                    <a:pt x="11708" y="8782"/>
                    <a:pt x="9286" y="11868"/>
                  </a:cubicBezTo>
                  <a:cubicBezTo>
                    <a:pt x="6864" y="14954"/>
                    <a:pt x="4239" y="17802"/>
                    <a:pt x="2523" y="19464"/>
                  </a:cubicBezTo>
                  <a:cubicBezTo>
                    <a:pt x="807" y="21125"/>
                    <a:pt x="0" y="21600"/>
                    <a:pt x="0" y="21600"/>
                  </a:cubicBezTo>
                  <a:cubicBezTo>
                    <a:pt x="0" y="21600"/>
                    <a:pt x="807" y="21125"/>
                    <a:pt x="1716" y="20651"/>
                  </a:cubicBezTo>
                  <a:cubicBezTo>
                    <a:pt x="2624" y="20176"/>
                    <a:pt x="3634" y="19701"/>
                    <a:pt x="4643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364249" y="1050997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00" y="12302"/>
                    <a:pt x="6400" y="4448"/>
                    <a:pt x="10000" y="1502"/>
                  </a:cubicBezTo>
                  <a:cubicBezTo>
                    <a:pt x="13600" y="-1443"/>
                    <a:pt x="17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809543" y="826357"/>
              <a:ext cx="202407" cy="34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3" fill="norm" stroke="1" extrusionOk="0">
                  <a:moveTo>
                    <a:pt x="21516" y="1500"/>
                  </a:moveTo>
                  <a:cubicBezTo>
                    <a:pt x="20841" y="974"/>
                    <a:pt x="20166" y="447"/>
                    <a:pt x="18591" y="183"/>
                  </a:cubicBezTo>
                  <a:cubicBezTo>
                    <a:pt x="17016" y="-80"/>
                    <a:pt x="14541" y="-80"/>
                    <a:pt x="11953" y="315"/>
                  </a:cubicBezTo>
                  <a:cubicBezTo>
                    <a:pt x="9366" y="710"/>
                    <a:pt x="6666" y="1500"/>
                    <a:pt x="4978" y="3015"/>
                  </a:cubicBezTo>
                  <a:cubicBezTo>
                    <a:pt x="3291" y="4530"/>
                    <a:pt x="2616" y="6769"/>
                    <a:pt x="2166" y="9140"/>
                  </a:cubicBezTo>
                  <a:cubicBezTo>
                    <a:pt x="1716" y="11510"/>
                    <a:pt x="1491" y="14013"/>
                    <a:pt x="1153" y="15725"/>
                  </a:cubicBezTo>
                  <a:cubicBezTo>
                    <a:pt x="816" y="17437"/>
                    <a:pt x="366" y="18359"/>
                    <a:pt x="141" y="19149"/>
                  </a:cubicBezTo>
                  <a:cubicBezTo>
                    <a:pt x="-84" y="19940"/>
                    <a:pt x="-84" y="20598"/>
                    <a:pt x="478" y="20993"/>
                  </a:cubicBezTo>
                  <a:cubicBezTo>
                    <a:pt x="1041" y="21388"/>
                    <a:pt x="2166" y="21520"/>
                    <a:pt x="5091" y="21322"/>
                  </a:cubicBezTo>
                  <a:cubicBezTo>
                    <a:pt x="8016" y="21125"/>
                    <a:pt x="12741" y="20598"/>
                    <a:pt x="17466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827799" y="1034624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5118047" y="799674"/>
              <a:ext cx="166953" cy="33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91" fill="norm" stroke="1" extrusionOk="0">
                  <a:moveTo>
                    <a:pt x="21296" y="815"/>
                  </a:moveTo>
                  <a:cubicBezTo>
                    <a:pt x="20216" y="408"/>
                    <a:pt x="19136" y="0"/>
                    <a:pt x="16301" y="0"/>
                  </a:cubicBezTo>
                  <a:cubicBezTo>
                    <a:pt x="13466" y="0"/>
                    <a:pt x="8876" y="408"/>
                    <a:pt x="6176" y="1291"/>
                  </a:cubicBezTo>
                  <a:cubicBezTo>
                    <a:pt x="3476" y="2174"/>
                    <a:pt x="2666" y="3532"/>
                    <a:pt x="2261" y="6385"/>
                  </a:cubicBezTo>
                  <a:cubicBezTo>
                    <a:pt x="1856" y="9238"/>
                    <a:pt x="1856" y="13585"/>
                    <a:pt x="1586" y="16098"/>
                  </a:cubicBezTo>
                  <a:cubicBezTo>
                    <a:pt x="1316" y="18611"/>
                    <a:pt x="776" y="19291"/>
                    <a:pt x="371" y="19970"/>
                  </a:cubicBezTo>
                  <a:cubicBezTo>
                    <a:pt x="-34" y="20649"/>
                    <a:pt x="-304" y="21328"/>
                    <a:pt x="641" y="21464"/>
                  </a:cubicBezTo>
                  <a:cubicBezTo>
                    <a:pt x="1586" y="21600"/>
                    <a:pt x="3746" y="21192"/>
                    <a:pt x="6716" y="21057"/>
                  </a:cubicBezTo>
                  <a:cubicBezTo>
                    <a:pt x="9686" y="20921"/>
                    <a:pt x="13466" y="21057"/>
                    <a:pt x="17246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354849" y="869524"/>
              <a:ext cx="146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582"/>
                    <a:pt x="10017" y="9164"/>
                    <a:pt x="13617" y="12764"/>
                  </a:cubicBezTo>
                  <a:cubicBezTo>
                    <a:pt x="17217" y="16364"/>
                    <a:pt x="19409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354849" y="901274"/>
              <a:ext cx="146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172"/>
                    <a:pt x="16591" y="2344"/>
                    <a:pt x="13461" y="4940"/>
                  </a:cubicBezTo>
                  <a:cubicBezTo>
                    <a:pt x="10330" y="7535"/>
                    <a:pt x="6574" y="11553"/>
                    <a:pt x="4226" y="14567"/>
                  </a:cubicBezTo>
                  <a:cubicBezTo>
                    <a:pt x="1878" y="17581"/>
                    <a:pt x="939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538999" y="818724"/>
              <a:ext cx="14896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0" y="1831"/>
                  </a:moveTo>
                  <a:cubicBezTo>
                    <a:pt x="3042" y="1220"/>
                    <a:pt x="6085" y="610"/>
                    <a:pt x="8823" y="305"/>
                  </a:cubicBezTo>
                  <a:cubicBezTo>
                    <a:pt x="11561" y="0"/>
                    <a:pt x="13994" y="0"/>
                    <a:pt x="15972" y="0"/>
                  </a:cubicBezTo>
                  <a:cubicBezTo>
                    <a:pt x="17949" y="0"/>
                    <a:pt x="19470" y="0"/>
                    <a:pt x="20383" y="305"/>
                  </a:cubicBezTo>
                  <a:cubicBezTo>
                    <a:pt x="21296" y="610"/>
                    <a:pt x="21600" y="1220"/>
                    <a:pt x="21296" y="2990"/>
                  </a:cubicBezTo>
                  <a:cubicBezTo>
                    <a:pt x="20992" y="4759"/>
                    <a:pt x="20079" y="7688"/>
                    <a:pt x="19623" y="10251"/>
                  </a:cubicBezTo>
                  <a:cubicBezTo>
                    <a:pt x="19166" y="12814"/>
                    <a:pt x="19166" y="15010"/>
                    <a:pt x="19623" y="16475"/>
                  </a:cubicBezTo>
                  <a:cubicBezTo>
                    <a:pt x="20079" y="17939"/>
                    <a:pt x="20992" y="18671"/>
                    <a:pt x="20992" y="19281"/>
                  </a:cubicBezTo>
                  <a:cubicBezTo>
                    <a:pt x="20992" y="19892"/>
                    <a:pt x="20079" y="20380"/>
                    <a:pt x="17645" y="20746"/>
                  </a:cubicBezTo>
                  <a:cubicBezTo>
                    <a:pt x="15211" y="21112"/>
                    <a:pt x="11256" y="21356"/>
                    <a:pt x="73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773949" y="730819"/>
              <a:ext cx="155693" cy="48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63" fill="norm" stroke="1" extrusionOk="0">
                  <a:moveTo>
                    <a:pt x="0" y="235"/>
                  </a:moveTo>
                  <a:cubicBezTo>
                    <a:pt x="1421" y="49"/>
                    <a:pt x="2842" y="-137"/>
                    <a:pt x="4832" y="142"/>
                  </a:cubicBezTo>
                  <a:cubicBezTo>
                    <a:pt x="6821" y="422"/>
                    <a:pt x="9379" y="1166"/>
                    <a:pt x="12363" y="2703"/>
                  </a:cubicBezTo>
                  <a:cubicBezTo>
                    <a:pt x="15347" y="4239"/>
                    <a:pt x="18758" y="6566"/>
                    <a:pt x="20179" y="8987"/>
                  </a:cubicBezTo>
                  <a:cubicBezTo>
                    <a:pt x="21600" y="11408"/>
                    <a:pt x="21032" y="13922"/>
                    <a:pt x="17621" y="16016"/>
                  </a:cubicBezTo>
                  <a:cubicBezTo>
                    <a:pt x="14211" y="18111"/>
                    <a:pt x="7958" y="19787"/>
                    <a:pt x="1705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135899" y="1021924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464968" y="699724"/>
              <a:ext cx="153532" cy="4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82" fill="norm" stroke="1" extrusionOk="0">
                  <a:moveTo>
                    <a:pt x="21462" y="789"/>
                  </a:moveTo>
                  <a:cubicBezTo>
                    <a:pt x="20278" y="501"/>
                    <a:pt x="19095" y="213"/>
                    <a:pt x="17763" y="69"/>
                  </a:cubicBezTo>
                  <a:cubicBezTo>
                    <a:pt x="16432" y="-75"/>
                    <a:pt x="14952" y="-75"/>
                    <a:pt x="12437" y="885"/>
                  </a:cubicBezTo>
                  <a:cubicBezTo>
                    <a:pt x="9922" y="1845"/>
                    <a:pt x="6372" y="3765"/>
                    <a:pt x="3857" y="6405"/>
                  </a:cubicBezTo>
                  <a:cubicBezTo>
                    <a:pt x="1341" y="9045"/>
                    <a:pt x="-138" y="12405"/>
                    <a:pt x="10" y="14949"/>
                  </a:cubicBezTo>
                  <a:cubicBezTo>
                    <a:pt x="158" y="17493"/>
                    <a:pt x="1933" y="19221"/>
                    <a:pt x="4300" y="20229"/>
                  </a:cubicBezTo>
                  <a:cubicBezTo>
                    <a:pt x="6667" y="21237"/>
                    <a:pt x="9626" y="21525"/>
                    <a:pt x="12141" y="21477"/>
                  </a:cubicBezTo>
                  <a:cubicBezTo>
                    <a:pt x="14657" y="21429"/>
                    <a:pt x="16728" y="21045"/>
                    <a:pt x="18799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739149" y="767924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2979"/>
                    <a:pt x="5600" y="5959"/>
                    <a:pt x="8200" y="9186"/>
                  </a:cubicBezTo>
                  <a:cubicBezTo>
                    <a:pt x="10800" y="12414"/>
                    <a:pt x="13200" y="15890"/>
                    <a:pt x="15400" y="18000"/>
                  </a:cubicBezTo>
                  <a:cubicBezTo>
                    <a:pt x="17600" y="20110"/>
                    <a:pt x="19600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6783042" y="780624"/>
              <a:ext cx="16565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8117" y="2769"/>
                    <a:pt x="14836" y="5538"/>
                    <a:pt x="11828" y="8529"/>
                  </a:cubicBezTo>
                  <a:cubicBezTo>
                    <a:pt x="8821" y="11520"/>
                    <a:pt x="6087" y="14732"/>
                    <a:pt x="4309" y="16726"/>
                  </a:cubicBezTo>
                  <a:cubicBezTo>
                    <a:pt x="2532" y="18720"/>
                    <a:pt x="1712" y="19495"/>
                    <a:pt x="1028" y="20215"/>
                  </a:cubicBezTo>
                  <a:cubicBezTo>
                    <a:pt x="345" y="20935"/>
                    <a:pt x="-202" y="21600"/>
                    <a:pt x="71" y="21600"/>
                  </a:cubicBezTo>
                  <a:cubicBezTo>
                    <a:pt x="345" y="21600"/>
                    <a:pt x="1439" y="20935"/>
                    <a:pt x="2532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6999499" y="1039751"/>
              <a:ext cx="158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32" y="11040"/>
                    <a:pt x="8064" y="1783"/>
                    <a:pt x="11664" y="240"/>
                  </a:cubicBezTo>
                  <a:cubicBezTo>
                    <a:pt x="15264" y="-1303"/>
                    <a:pt x="1843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7438154" y="777137"/>
              <a:ext cx="202696" cy="35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73" fill="norm" stroke="1" extrusionOk="0">
                  <a:moveTo>
                    <a:pt x="21546" y="594"/>
                  </a:moveTo>
                  <a:cubicBezTo>
                    <a:pt x="20646" y="210"/>
                    <a:pt x="19746" y="-173"/>
                    <a:pt x="16933" y="83"/>
                  </a:cubicBezTo>
                  <a:cubicBezTo>
                    <a:pt x="14121" y="338"/>
                    <a:pt x="9396" y="1233"/>
                    <a:pt x="6471" y="1872"/>
                  </a:cubicBezTo>
                  <a:cubicBezTo>
                    <a:pt x="3546" y="2511"/>
                    <a:pt x="2421" y="2894"/>
                    <a:pt x="1634" y="3917"/>
                  </a:cubicBezTo>
                  <a:cubicBezTo>
                    <a:pt x="846" y="4939"/>
                    <a:pt x="396" y="6601"/>
                    <a:pt x="284" y="8902"/>
                  </a:cubicBezTo>
                  <a:cubicBezTo>
                    <a:pt x="171" y="11202"/>
                    <a:pt x="396" y="14142"/>
                    <a:pt x="396" y="15931"/>
                  </a:cubicBezTo>
                  <a:cubicBezTo>
                    <a:pt x="396" y="17720"/>
                    <a:pt x="171" y="18360"/>
                    <a:pt x="59" y="18999"/>
                  </a:cubicBezTo>
                  <a:cubicBezTo>
                    <a:pt x="-54" y="19638"/>
                    <a:pt x="-54" y="20277"/>
                    <a:pt x="509" y="20724"/>
                  </a:cubicBezTo>
                  <a:cubicBezTo>
                    <a:pt x="1071" y="21171"/>
                    <a:pt x="2196" y="21427"/>
                    <a:pt x="5683" y="21363"/>
                  </a:cubicBezTo>
                  <a:cubicBezTo>
                    <a:pt x="9171" y="21299"/>
                    <a:pt x="15021" y="20916"/>
                    <a:pt x="20871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7443999" y="958424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7805914" y="745418"/>
              <a:ext cx="171486" cy="36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08" fill="norm" stroke="1" extrusionOk="0">
                  <a:moveTo>
                    <a:pt x="21341" y="205"/>
                  </a:moveTo>
                  <a:cubicBezTo>
                    <a:pt x="17653" y="80"/>
                    <a:pt x="13965" y="-46"/>
                    <a:pt x="11200" y="17"/>
                  </a:cubicBezTo>
                  <a:cubicBezTo>
                    <a:pt x="8434" y="80"/>
                    <a:pt x="6590" y="331"/>
                    <a:pt x="5404" y="770"/>
                  </a:cubicBezTo>
                  <a:cubicBezTo>
                    <a:pt x="4219" y="1210"/>
                    <a:pt x="3692" y="1838"/>
                    <a:pt x="3429" y="4035"/>
                  </a:cubicBezTo>
                  <a:cubicBezTo>
                    <a:pt x="3165" y="6233"/>
                    <a:pt x="3165" y="10001"/>
                    <a:pt x="2770" y="12763"/>
                  </a:cubicBezTo>
                  <a:cubicBezTo>
                    <a:pt x="2375" y="15526"/>
                    <a:pt x="1585" y="17284"/>
                    <a:pt x="926" y="18477"/>
                  </a:cubicBezTo>
                  <a:cubicBezTo>
                    <a:pt x="268" y="19670"/>
                    <a:pt x="-259" y="20298"/>
                    <a:pt x="136" y="20738"/>
                  </a:cubicBezTo>
                  <a:cubicBezTo>
                    <a:pt x="531" y="21177"/>
                    <a:pt x="1848" y="21428"/>
                    <a:pt x="5273" y="21491"/>
                  </a:cubicBezTo>
                  <a:cubicBezTo>
                    <a:pt x="8697" y="21554"/>
                    <a:pt x="14229" y="21428"/>
                    <a:pt x="19761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8072649" y="778507"/>
              <a:ext cx="1333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34"/>
                  </a:moveTo>
                  <a:cubicBezTo>
                    <a:pt x="686" y="1367"/>
                    <a:pt x="1371" y="0"/>
                    <a:pt x="2229" y="0"/>
                  </a:cubicBezTo>
                  <a:cubicBezTo>
                    <a:pt x="3086" y="0"/>
                    <a:pt x="4114" y="1367"/>
                    <a:pt x="7029" y="4922"/>
                  </a:cubicBezTo>
                  <a:cubicBezTo>
                    <a:pt x="9943" y="8476"/>
                    <a:pt x="14743" y="14218"/>
                    <a:pt x="17486" y="17362"/>
                  </a:cubicBezTo>
                  <a:cubicBezTo>
                    <a:pt x="20229" y="20506"/>
                    <a:pt x="20914" y="21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8155199" y="818724"/>
              <a:ext cx="1206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982"/>
                    <a:pt x="14779" y="1964"/>
                    <a:pt x="11179" y="5073"/>
                  </a:cubicBezTo>
                  <a:cubicBezTo>
                    <a:pt x="7579" y="8182"/>
                    <a:pt x="3789" y="13418"/>
                    <a:pt x="1895" y="16527"/>
                  </a:cubicBezTo>
                  <a:cubicBezTo>
                    <a:pt x="0" y="19636"/>
                    <a:pt x="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8345699" y="767924"/>
              <a:ext cx="12362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197" y="686"/>
                  </a:moveTo>
                  <a:cubicBezTo>
                    <a:pt x="3661" y="343"/>
                    <a:pt x="5125" y="0"/>
                    <a:pt x="7871" y="0"/>
                  </a:cubicBezTo>
                  <a:cubicBezTo>
                    <a:pt x="10617" y="0"/>
                    <a:pt x="14644" y="343"/>
                    <a:pt x="17207" y="743"/>
                  </a:cubicBezTo>
                  <a:cubicBezTo>
                    <a:pt x="19769" y="1143"/>
                    <a:pt x="20868" y="1600"/>
                    <a:pt x="21234" y="2743"/>
                  </a:cubicBezTo>
                  <a:cubicBezTo>
                    <a:pt x="21600" y="3886"/>
                    <a:pt x="21234" y="5714"/>
                    <a:pt x="20685" y="7886"/>
                  </a:cubicBezTo>
                  <a:cubicBezTo>
                    <a:pt x="20136" y="10057"/>
                    <a:pt x="19403" y="12571"/>
                    <a:pt x="19037" y="14171"/>
                  </a:cubicBezTo>
                  <a:cubicBezTo>
                    <a:pt x="18671" y="15771"/>
                    <a:pt x="18671" y="16457"/>
                    <a:pt x="18854" y="17086"/>
                  </a:cubicBezTo>
                  <a:cubicBezTo>
                    <a:pt x="19037" y="17714"/>
                    <a:pt x="19403" y="18286"/>
                    <a:pt x="18122" y="18743"/>
                  </a:cubicBezTo>
                  <a:cubicBezTo>
                    <a:pt x="16841" y="19200"/>
                    <a:pt x="13912" y="19543"/>
                    <a:pt x="10617" y="20000"/>
                  </a:cubicBezTo>
                  <a:cubicBezTo>
                    <a:pt x="7322" y="20457"/>
                    <a:pt x="3661" y="21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8567949" y="698074"/>
              <a:ext cx="10843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0" y="0"/>
                  </a:moveTo>
                  <a:cubicBezTo>
                    <a:pt x="6113" y="2437"/>
                    <a:pt x="12226" y="4874"/>
                    <a:pt x="16098" y="7698"/>
                  </a:cubicBezTo>
                  <a:cubicBezTo>
                    <a:pt x="19970" y="10523"/>
                    <a:pt x="21600" y="13735"/>
                    <a:pt x="20581" y="16117"/>
                  </a:cubicBezTo>
                  <a:cubicBezTo>
                    <a:pt x="19562" y="18498"/>
                    <a:pt x="15894" y="20049"/>
                    <a:pt x="12838" y="20825"/>
                  </a:cubicBezTo>
                  <a:cubicBezTo>
                    <a:pt x="9781" y="21600"/>
                    <a:pt x="7336" y="21600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8720349" y="559016"/>
              <a:ext cx="189055" cy="58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27" fill="norm" stroke="1" extrusionOk="0">
                  <a:moveTo>
                    <a:pt x="0" y="680"/>
                  </a:moveTo>
                  <a:cubicBezTo>
                    <a:pt x="4800" y="446"/>
                    <a:pt x="9600" y="211"/>
                    <a:pt x="12600" y="93"/>
                  </a:cubicBezTo>
                  <a:cubicBezTo>
                    <a:pt x="15600" y="-24"/>
                    <a:pt x="16800" y="-24"/>
                    <a:pt x="18000" y="54"/>
                  </a:cubicBezTo>
                  <a:cubicBezTo>
                    <a:pt x="19200" y="133"/>
                    <a:pt x="20400" y="289"/>
                    <a:pt x="21000" y="641"/>
                  </a:cubicBezTo>
                  <a:cubicBezTo>
                    <a:pt x="21600" y="993"/>
                    <a:pt x="21600" y="1541"/>
                    <a:pt x="20880" y="3146"/>
                  </a:cubicBezTo>
                  <a:cubicBezTo>
                    <a:pt x="20160" y="4750"/>
                    <a:pt x="18720" y="7411"/>
                    <a:pt x="18000" y="10267"/>
                  </a:cubicBezTo>
                  <a:cubicBezTo>
                    <a:pt x="17280" y="13124"/>
                    <a:pt x="17280" y="16176"/>
                    <a:pt x="17280" y="17898"/>
                  </a:cubicBezTo>
                  <a:cubicBezTo>
                    <a:pt x="17280" y="19619"/>
                    <a:pt x="17280" y="20011"/>
                    <a:pt x="17280" y="20402"/>
                  </a:cubicBezTo>
                  <a:cubicBezTo>
                    <a:pt x="17280" y="20793"/>
                    <a:pt x="17280" y="21185"/>
                    <a:pt x="16680" y="21380"/>
                  </a:cubicBezTo>
                  <a:cubicBezTo>
                    <a:pt x="16080" y="21576"/>
                    <a:pt x="14880" y="21576"/>
                    <a:pt x="12000" y="21380"/>
                  </a:cubicBezTo>
                  <a:cubicBezTo>
                    <a:pt x="9120" y="21185"/>
                    <a:pt x="4560" y="20793"/>
                    <a:pt x="0" y="20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865649" y="1523574"/>
              <a:ext cx="517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20700"/>
                    <a:pt x="601" y="19800"/>
                    <a:pt x="910" y="19125"/>
                  </a:cubicBezTo>
                  <a:cubicBezTo>
                    <a:pt x="1219" y="18450"/>
                    <a:pt x="1537" y="18000"/>
                    <a:pt x="1873" y="17100"/>
                  </a:cubicBezTo>
                  <a:cubicBezTo>
                    <a:pt x="2209" y="16200"/>
                    <a:pt x="2562" y="14850"/>
                    <a:pt x="2920" y="13725"/>
                  </a:cubicBezTo>
                  <a:cubicBezTo>
                    <a:pt x="3278" y="12600"/>
                    <a:pt x="3640" y="11700"/>
                    <a:pt x="3967" y="10800"/>
                  </a:cubicBezTo>
                  <a:cubicBezTo>
                    <a:pt x="4293" y="9900"/>
                    <a:pt x="4585" y="9000"/>
                    <a:pt x="4899" y="8325"/>
                  </a:cubicBezTo>
                  <a:cubicBezTo>
                    <a:pt x="5212" y="7650"/>
                    <a:pt x="5548" y="7200"/>
                    <a:pt x="5884" y="6750"/>
                  </a:cubicBezTo>
                  <a:cubicBezTo>
                    <a:pt x="6219" y="6300"/>
                    <a:pt x="6555" y="5850"/>
                    <a:pt x="6904" y="5625"/>
                  </a:cubicBezTo>
                  <a:cubicBezTo>
                    <a:pt x="7253" y="5400"/>
                    <a:pt x="7615" y="5400"/>
                    <a:pt x="7986" y="5175"/>
                  </a:cubicBezTo>
                  <a:cubicBezTo>
                    <a:pt x="8357" y="4950"/>
                    <a:pt x="8737" y="4500"/>
                    <a:pt x="9060" y="4050"/>
                  </a:cubicBezTo>
                  <a:cubicBezTo>
                    <a:pt x="9382" y="3600"/>
                    <a:pt x="9647" y="3150"/>
                    <a:pt x="9921" y="2925"/>
                  </a:cubicBezTo>
                  <a:cubicBezTo>
                    <a:pt x="10195" y="2700"/>
                    <a:pt x="10478" y="2700"/>
                    <a:pt x="10760" y="2700"/>
                  </a:cubicBezTo>
                  <a:cubicBezTo>
                    <a:pt x="11043" y="2700"/>
                    <a:pt x="11326" y="2700"/>
                    <a:pt x="11600" y="2475"/>
                  </a:cubicBezTo>
                  <a:cubicBezTo>
                    <a:pt x="11873" y="2250"/>
                    <a:pt x="12138" y="1800"/>
                    <a:pt x="12474" y="1575"/>
                  </a:cubicBezTo>
                  <a:cubicBezTo>
                    <a:pt x="12810" y="1350"/>
                    <a:pt x="13216" y="1350"/>
                    <a:pt x="13552" y="1350"/>
                  </a:cubicBezTo>
                  <a:cubicBezTo>
                    <a:pt x="13888" y="1350"/>
                    <a:pt x="14153" y="1350"/>
                    <a:pt x="14475" y="1125"/>
                  </a:cubicBezTo>
                  <a:cubicBezTo>
                    <a:pt x="14798" y="900"/>
                    <a:pt x="15177" y="450"/>
                    <a:pt x="15540" y="225"/>
                  </a:cubicBezTo>
                  <a:cubicBezTo>
                    <a:pt x="15902" y="0"/>
                    <a:pt x="16246" y="0"/>
                    <a:pt x="16582" y="0"/>
                  </a:cubicBezTo>
                  <a:cubicBezTo>
                    <a:pt x="16918" y="0"/>
                    <a:pt x="17245" y="0"/>
                    <a:pt x="17598" y="225"/>
                  </a:cubicBezTo>
                  <a:cubicBezTo>
                    <a:pt x="17951" y="450"/>
                    <a:pt x="18331" y="900"/>
                    <a:pt x="18693" y="1575"/>
                  </a:cubicBezTo>
                  <a:cubicBezTo>
                    <a:pt x="19056" y="2250"/>
                    <a:pt x="19400" y="3150"/>
                    <a:pt x="19749" y="4050"/>
                  </a:cubicBezTo>
                  <a:cubicBezTo>
                    <a:pt x="20098" y="4950"/>
                    <a:pt x="20452" y="5850"/>
                    <a:pt x="20761" y="6975"/>
                  </a:cubicBezTo>
                  <a:cubicBezTo>
                    <a:pt x="21070" y="8100"/>
                    <a:pt x="21335" y="945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3430799" y="1803337"/>
              <a:ext cx="1335820" cy="78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63" fill="norm" stroke="1" extrusionOk="0">
                  <a:moveTo>
                    <a:pt x="0" y="14100"/>
                  </a:moveTo>
                  <a:cubicBezTo>
                    <a:pt x="171" y="14158"/>
                    <a:pt x="342" y="14216"/>
                    <a:pt x="547" y="14709"/>
                  </a:cubicBezTo>
                  <a:cubicBezTo>
                    <a:pt x="752" y="15203"/>
                    <a:pt x="991" y="16132"/>
                    <a:pt x="1213" y="17235"/>
                  </a:cubicBezTo>
                  <a:cubicBezTo>
                    <a:pt x="1435" y="18338"/>
                    <a:pt x="1641" y="19616"/>
                    <a:pt x="1777" y="20429"/>
                  </a:cubicBezTo>
                  <a:cubicBezTo>
                    <a:pt x="1914" y="21242"/>
                    <a:pt x="1982" y="21590"/>
                    <a:pt x="2051" y="21561"/>
                  </a:cubicBezTo>
                  <a:cubicBezTo>
                    <a:pt x="2119" y="21532"/>
                    <a:pt x="2187" y="21125"/>
                    <a:pt x="2273" y="19819"/>
                  </a:cubicBezTo>
                  <a:cubicBezTo>
                    <a:pt x="2358" y="18513"/>
                    <a:pt x="2461" y="16306"/>
                    <a:pt x="2495" y="14042"/>
                  </a:cubicBezTo>
                  <a:cubicBezTo>
                    <a:pt x="2529" y="11777"/>
                    <a:pt x="2495" y="9455"/>
                    <a:pt x="2461" y="7596"/>
                  </a:cubicBezTo>
                  <a:cubicBezTo>
                    <a:pt x="2427" y="5738"/>
                    <a:pt x="2392" y="4345"/>
                    <a:pt x="2375" y="3445"/>
                  </a:cubicBezTo>
                  <a:cubicBezTo>
                    <a:pt x="2358" y="2545"/>
                    <a:pt x="2358" y="2138"/>
                    <a:pt x="2444" y="1964"/>
                  </a:cubicBezTo>
                  <a:cubicBezTo>
                    <a:pt x="2529" y="1790"/>
                    <a:pt x="2700" y="1848"/>
                    <a:pt x="3332" y="1732"/>
                  </a:cubicBezTo>
                  <a:cubicBezTo>
                    <a:pt x="3965" y="1616"/>
                    <a:pt x="5058" y="1325"/>
                    <a:pt x="6237" y="1064"/>
                  </a:cubicBezTo>
                  <a:cubicBezTo>
                    <a:pt x="7416" y="803"/>
                    <a:pt x="8681" y="571"/>
                    <a:pt x="9946" y="396"/>
                  </a:cubicBezTo>
                  <a:cubicBezTo>
                    <a:pt x="11210" y="222"/>
                    <a:pt x="12475" y="106"/>
                    <a:pt x="13808" y="48"/>
                  </a:cubicBezTo>
                  <a:cubicBezTo>
                    <a:pt x="15141" y="-10"/>
                    <a:pt x="16542" y="-10"/>
                    <a:pt x="17738" y="19"/>
                  </a:cubicBezTo>
                  <a:cubicBezTo>
                    <a:pt x="18934" y="48"/>
                    <a:pt x="19925" y="106"/>
                    <a:pt x="20575" y="135"/>
                  </a:cubicBezTo>
                  <a:cubicBezTo>
                    <a:pt x="21224" y="164"/>
                    <a:pt x="21532" y="164"/>
                    <a:pt x="21566" y="280"/>
                  </a:cubicBezTo>
                  <a:cubicBezTo>
                    <a:pt x="21600" y="396"/>
                    <a:pt x="21361" y="629"/>
                    <a:pt x="21122" y="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722899" y="2087045"/>
              <a:ext cx="211668" cy="34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093"/>
                  </a:moveTo>
                  <a:cubicBezTo>
                    <a:pt x="216" y="1165"/>
                    <a:pt x="432" y="238"/>
                    <a:pt x="864" y="39"/>
                  </a:cubicBezTo>
                  <a:cubicBezTo>
                    <a:pt x="1296" y="-160"/>
                    <a:pt x="1944" y="370"/>
                    <a:pt x="3456" y="2424"/>
                  </a:cubicBezTo>
                  <a:cubicBezTo>
                    <a:pt x="4968" y="4478"/>
                    <a:pt x="7344" y="8056"/>
                    <a:pt x="9072" y="11170"/>
                  </a:cubicBezTo>
                  <a:cubicBezTo>
                    <a:pt x="10800" y="14284"/>
                    <a:pt x="11880" y="16934"/>
                    <a:pt x="12744" y="18657"/>
                  </a:cubicBezTo>
                  <a:cubicBezTo>
                    <a:pt x="13608" y="20380"/>
                    <a:pt x="14256" y="21175"/>
                    <a:pt x="14904" y="21307"/>
                  </a:cubicBezTo>
                  <a:cubicBezTo>
                    <a:pt x="15552" y="21440"/>
                    <a:pt x="16200" y="20910"/>
                    <a:pt x="17172" y="19253"/>
                  </a:cubicBezTo>
                  <a:cubicBezTo>
                    <a:pt x="18144" y="17597"/>
                    <a:pt x="19440" y="14814"/>
                    <a:pt x="20304" y="11833"/>
                  </a:cubicBezTo>
                  <a:cubicBezTo>
                    <a:pt x="21168" y="8851"/>
                    <a:pt x="21600" y="5671"/>
                    <a:pt x="21600" y="3749"/>
                  </a:cubicBezTo>
                  <a:cubicBezTo>
                    <a:pt x="21600" y="1828"/>
                    <a:pt x="21168" y="1165"/>
                    <a:pt x="20952" y="1231"/>
                  </a:cubicBezTo>
                  <a:cubicBezTo>
                    <a:pt x="20736" y="1298"/>
                    <a:pt x="20736" y="2093"/>
                    <a:pt x="20844" y="2822"/>
                  </a:cubicBezTo>
                  <a:cubicBezTo>
                    <a:pt x="20952" y="3550"/>
                    <a:pt x="21168" y="4213"/>
                    <a:pt x="21384" y="4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964704" y="2251707"/>
              <a:ext cx="107446" cy="12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38" fill="norm" stroke="1" extrusionOk="0">
                  <a:moveTo>
                    <a:pt x="7523" y="9153"/>
                  </a:moveTo>
                  <a:cubicBezTo>
                    <a:pt x="7523" y="7322"/>
                    <a:pt x="7523" y="5492"/>
                    <a:pt x="6887" y="3661"/>
                  </a:cubicBezTo>
                  <a:cubicBezTo>
                    <a:pt x="6252" y="1831"/>
                    <a:pt x="4981" y="0"/>
                    <a:pt x="3923" y="0"/>
                  </a:cubicBezTo>
                  <a:cubicBezTo>
                    <a:pt x="2864" y="0"/>
                    <a:pt x="2017" y="1831"/>
                    <a:pt x="1381" y="4576"/>
                  </a:cubicBezTo>
                  <a:cubicBezTo>
                    <a:pt x="746" y="7322"/>
                    <a:pt x="323" y="10983"/>
                    <a:pt x="111" y="13729"/>
                  </a:cubicBezTo>
                  <a:cubicBezTo>
                    <a:pt x="-101" y="16475"/>
                    <a:pt x="-101" y="18305"/>
                    <a:pt x="958" y="19586"/>
                  </a:cubicBezTo>
                  <a:cubicBezTo>
                    <a:pt x="2017" y="20868"/>
                    <a:pt x="4134" y="21600"/>
                    <a:pt x="6040" y="20502"/>
                  </a:cubicBezTo>
                  <a:cubicBezTo>
                    <a:pt x="7946" y="19403"/>
                    <a:pt x="9640" y="16475"/>
                    <a:pt x="12181" y="15559"/>
                  </a:cubicBezTo>
                  <a:cubicBezTo>
                    <a:pt x="14723" y="14644"/>
                    <a:pt x="18111" y="15742"/>
                    <a:pt x="21499" y="1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084849" y="2222074"/>
              <a:ext cx="114301" cy="17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762"/>
                  </a:moveTo>
                  <a:cubicBezTo>
                    <a:pt x="6800" y="5082"/>
                    <a:pt x="13600" y="9402"/>
                    <a:pt x="17200" y="12325"/>
                  </a:cubicBezTo>
                  <a:cubicBezTo>
                    <a:pt x="20800" y="15247"/>
                    <a:pt x="21200" y="16772"/>
                    <a:pt x="21200" y="18169"/>
                  </a:cubicBezTo>
                  <a:cubicBezTo>
                    <a:pt x="21200" y="19567"/>
                    <a:pt x="20800" y="20838"/>
                    <a:pt x="19600" y="21219"/>
                  </a:cubicBezTo>
                  <a:cubicBezTo>
                    <a:pt x="18400" y="21600"/>
                    <a:pt x="16400" y="21092"/>
                    <a:pt x="15000" y="18932"/>
                  </a:cubicBezTo>
                  <a:cubicBezTo>
                    <a:pt x="13600" y="16772"/>
                    <a:pt x="12800" y="12960"/>
                    <a:pt x="13000" y="9784"/>
                  </a:cubicBezTo>
                  <a:cubicBezTo>
                    <a:pt x="13200" y="6607"/>
                    <a:pt x="14400" y="4066"/>
                    <a:pt x="16000" y="2541"/>
                  </a:cubicBezTo>
                  <a:cubicBezTo>
                    <a:pt x="17600" y="1016"/>
                    <a:pt x="19600" y="5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349432" y="2067995"/>
              <a:ext cx="78318" cy="31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16346" y="4404"/>
                  </a:moveTo>
                  <a:cubicBezTo>
                    <a:pt x="16346" y="3689"/>
                    <a:pt x="16346" y="2974"/>
                    <a:pt x="15762" y="2116"/>
                  </a:cubicBezTo>
                  <a:cubicBezTo>
                    <a:pt x="15178" y="1257"/>
                    <a:pt x="14011" y="256"/>
                    <a:pt x="12259" y="42"/>
                  </a:cubicBezTo>
                  <a:cubicBezTo>
                    <a:pt x="10508" y="-173"/>
                    <a:pt x="8173" y="399"/>
                    <a:pt x="5546" y="2616"/>
                  </a:cubicBezTo>
                  <a:cubicBezTo>
                    <a:pt x="2919" y="4834"/>
                    <a:pt x="0" y="8696"/>
                    <a:pt x="0" y="12057"/>
                  </a:cubicBezTo>
                  <a:cubicBezTo>
                    <a:pt x="0" y="15419"/>
                    <a:pt x="2919" y="18280"/>
                    <a:pt x="5838" y="19782"/>
                  </a:cubicBezTo>
                  <a:cubicBezTo>
                    <a:pt x="8757" y="21284"/>
                    <a:pt x="11676" y="21427"/>
                    <a:pt x="14303" y="21284"/>
                  </a:cubicBezTo>
                  <a:cubicBezTo>
                    <a:pt x="16930" y="21141"/>
                    <a:pt x="19265" y="20712"/>
                    <a:pt x="21600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456821" y="2132902"/>
              <a:ext cx="136029" cy="23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32" fill="norm" stroke="1" extrusionOk="0">
                  <a:moveTo>
                    <a:pt x="421" y="1761"/>
                  </a:moveTo>
                  <a:cubicBezTo>
                    <a:pt x="88" y="796"/>
                    <a:pt x="-244" y="-168"/>
                    <a:pt x="254" y="25"/>
                  </a:cubicBezTo>
                  <a:cubicBezTo>
                    <a:pt x="753" y="218"/>
                    <a:pt x="2082" y="1568"/>
                    <a:pt x="5073" y="4750"/>
                  </a:cubicBezTo>
                  <a:cubicBezTo>
                    <a:pt x="8064" y="7932"/>
                    <a:pt x="12716" y="12946"/>
                    <a:pt x="15707" y="16032"/>
                  </a:cubicBezTo>
                  <a:cubicBezTo>
                    <a:pt x="18698" y="19118"/>
                    <a:pt x="20027" y="20275"/>
                    <a:pt x="21356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491249" y="2120474"/>
              <a:ext cx="1143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280"/>
                    <a:pt x="15200" y="2560"/>
                    <a:pt x="12000" y="5040"/>
                  </a:cubicBezTo>
                  <a:cubicBezTo>
                    <a:pt x="8800" y="7520"/>
                    <a:pt x="5600" y="11200"/>
                    <a:pt x="3600" y="14160"/>
                  </a:cubicBezTo>
                  <a:cubicBezTo>
                    <a:pt x="1600" y="17120"/>
                    <a:pt x="80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675399" y="2044274"/>
              <a:ext cx="9011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2512" y="122"/>
                    <a:pt x="5023" y="244"/>
                    <a:pt x="8288" y="1525"/>
                  </a:cubicBezTo>
                  <a:cubicBezTo>
                    <a:pt x="11553" y="2807"/>
                    <a:pt x="15572" y="5247"/>
                    <a:pt x="18084" y="8054"/>
                  </a:cubicBezTo>
                  <a:cubicBezTo>
                    <a:pt x="20595" y="10861"/>
                    <a:pt x="21600" y="14034"/>
                    <a:pt x="21349" y="16231"/>
                  </a:cubicBezTo>
                  <a:cubicBezTo>
                    <a:pt x="21098" y="18427"/>
                    <a:pt x="19591" y="19647"/>
                    <a:pt x="16577" y="20380"/>
                  </a:cubicBezTo>
                  <a:cubicBezTo>
                    <a:pt x="13563" y="21112"/>
                    <a:pt x="9042" y="21356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992899" y="226017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5411999" y="1850781"/>
              <a:ext cx="1044348" cy="66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09" fill="norm" stroke="1" extrusionOk="0">
                  <a:moveTo>
                    <a:pt x="0" y="13674"/>
                  </a:moveTo>
                  <a:cubicBezTo>
                    <a:pt x="305" y="15663"/>
                    <a:pt x="611" y="17651"/>
                    <a:pt x="873" y="19023"/>
                  </a:cubicBezTo>
                  <a:cubicBezTo>
                    <a:pt x="1135" y="20394"/>
                    <a:pt x="1353" y="21149"/>
                    <a:pt x="1505" y="21354"/>
                  </a:cubicBezTo>
                  <a:cubicBezTo>
                    <a:pt x="1658" y="21560"/>
                    <a:pt x="1745" y="21217"/>
                    <a:pt x="1724" y="19811"/>
                  </a:cubicBezTo>
                  <a:cubicBezTo>
                    <a:pt x="1702" y="18406"/>
                    <a:pt x="1571" y="15937"/>
                    <a:pt x="1375" y="13537"/>
                  </a:cubicBezTo>
                  <a:cubicBezTo>
                    <a:pt x="1178" y="11137"/>
                    <a:pt x="916" y="8806"/>
                    <a:pt x="742" y="7297"/>
                  </a:cubicBezTo>
                  <a:cubicBezTo>
                    <a:pt x="567" y="5789"/>
                    <a:pt x="480" y="5103"/>
                    <a:pt x="458" y="4554"/>
                  </a:cubicBezTo>
                  <a:cubicBezTo>
                    <a:pt x="436" y="4006"/>
                    <a:pt x="480" y="3594"/>
                    <a:pt x="611" y="3423"/>
                  </a:cubicBezTo>
                  <a:cubicBezTo>
                    <a:pt x="742" y="3251"/>
                    <a:pt x="960" y="3320"/>
                    <a:pt x="1811" y="3183"/>
                  </a:cubicBezTo>
                  <a:cubicBezTo>
                    <a:pt x="2662" y="3046"/>
                    <a:pt x="4145" y="2703"/>
                    <a:pt x="5673" y="2360"/>
                  </a:cubicBezTo>
                  <a:cubicBezTo>
                    <a:pt x="7200" y="2017"/>
                    <a:pt x="8771" y="1674"/>
                    <a:pt x="10320" y="1400"/>
                  </a:cubicBezTo>
                  <a:cubicBezTo>
                    <a:pt x="11869" y="1126"/>
                    <a:pt x="13396" y="920"/>
                    <a:pt x="14924" y="749"/>
                  </a:cubicBezTo>
                  <a:cubicBezTo>
                    <a:pt x="16451" y="577"/>
                    <a:pt x="17978" y="440"/>
                    <a:pt x="18916" y="337"/>
                  </a:cubicBezTo>
                  <a:cubicBezTo>
                    <a:pt x="19855" y="234"/>
                    <a:pt x="20204" y="166"/>
                    <a:pt x="20596" y="97"/>
                  </a:cubicBezTo>
                  <a:cubicBezTo>
                    <a:pt x="20989" y="29"/>
                    <a:pt x="21425" y="-40"/>
                    <a:pt x="21513" y="29"/>
                  </a:cubicBezTo>
                  <a:cubicBezTo>
                    <a:pt x="21600" y="97"/>
                    <a:pt x="21338" y="303"/>
                    <a:pt x="21076" y="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5564399" y="2051785"/>
              <a:ext cx="241301" cy="39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3039"/>
                  </a:moveTo>
                  <a:cubicBezTo>
                    <a:pt x="189" y="2465"/>
                    <a:pt x="379" y="1890"/>
                    <a:pt x="853" y="1833"/>
                  </a:cubicBezTo>
                  <a:cubicBezTo>
                    <a:pt x="1326" y="1775"/>
                    <a:pt x="2084" y="2235"/>
                    <a:pt x="3600" y="4073"/>
                  </a:cubicBezTo>
                  <a:cubicBezTo>
                    <a:pt x="5116" y="5911"/>
                    <a:pt x="7389" y="9128"/>
                    <a:pt x="9189" y="11886"/>
                  </a:cubicBezTo>
                  <a:cubicBezTo>
                    <a:pt x="10989" y="14643"/>
                    <a:pt x="12316" y="16941"/>
                    <a:pt x="13358" y="18550"/>
                  </a:cubicBezTo>
                  <a:cubicBezTo>
                    <a:pt x="14400" y="20158"/>
                    <a:pt x="15158" y="21077"/>
                    <a:pt x="15726" y="21250"/>
                  </a:cubicBezTo>
                  <a:cubicBezTo>
                    <a:pt x="16295" y="21422"/>
                    <a:pt x="16674" y="20848"/>
                    <a:pt x="17147" y="18607"/>
                  </a:cubicBezTo>
                  <a:cubicBezTo>
                    <a:pt x="17621" y="16367"/>
                    <a:pt x="18189" y="12460"/>
                    <a:pt x="18568" y="9473"/>
                  </a:cubicBezTo>
                  <a:cubicBezTo>
                    <a:pt x="18947" y="6486"/>
                    <a:pt x="19137" y="4418"/>
                    <a:pt x="19516" y="2867"/>
                  </a:cubicBezTo>
                  <a:cubicBezTo>
                    <a:pt x="19895" y="1316"/>
                    <a:pt x="20463" y="282"/>
                    <a:pt x="20842" y="52"/>
                  </a:cubicBezTo>
                  <a:cubicBezTo>
                    <a:pt x="21221" y="-178"/>
                    <a:pt x="21411" y="396"/>
                    <a:pt x="21600" y="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5818933" y="2236599"/>
              <a:ext cx="113767" cy="13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71" fill="norm" stroke="1" extrusionOk="0">
                  <a:moveTo>
                    <a:pt x="16699" y="4771"/>
                  </a:moveTo>
                  <a:cubicBezTo>
                    <a:pt x="15499" y="3421"/>
                    <a:pt x="14299" y="2071"/>
                    <a:pt x="12699" y="1058"/>
                  </a:cubicBezTo>
                  <a:cubicBezTo>
                    <a:pt x="11099" y="46"/>
                    <a:pt x="9099" y="-629"/>
                    <a:pt x="6899" y="890"/>
                  </a:cubicBezTo>
                  <a:cubicBezTo>
                    <a:pt x="4699" y="2408"/>
                    <a:pt x="2299" y="6121"/>
                    <a:pt x="1099" y="8821"/>
                  </a:cubicBezTo>
                  <a:cubicBezTo>
                    <a:pt x="-101" y="11521"/>
                    <a:pt x="-101" y="13209"/>
                    <a:pt x="99" y="15065"/>
                  </a:cubicBezTo>
                  <a:cubicBezTo>
                    <a:pt x="299" y="16921"/>
                    <a:pt x="699" y="18946"/>
                    <a:pt x="1899" y="19959"/>
                  </a:cubicBezTo>
                  <a:cubicBezTo>
                    <a:pt x="3099" y="20971"/>
                    <a:pt x="5099" y="20971"/>
                    <a:pt x="6699" y="20296"/>
                  </a:cubicBezTo>
                  <a:cubicBezTo>
                    <a:pt x="8299" y="19621"/>
                    <a:pt x="9499" y="18271"/>
                    <a:pt x="10299" y="16752"/>
                  </a:cubicBezTo>
                  <a:cubicBezTo>
                    <a:pt x="11099" y="15234"/>
                    <a:pt x="11499" y="13546"/>
                    <a:pt x="12299" y="13715"/>
                  </a:cubicBezTo>
                  <a:cubicBezTo>
                    <a:pt x="13099" y="13883"/>
                    <a:pt x="14299" y="15908"/>
                    <a:pt x="15899" y="17427"/>
                  </a:cubicBezTo>
                  <a:cubicBezTo>
                    <a:pt x="17499" y="18946"/>
                    <a:pt x="19499" y="19959"/>
                    <a:pt x="21499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958099" y="2215724"/>
              <a:ext cx="12065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37"/>
                  </a:moveTo>
                  <a:cubicBezTo>
                    <a:pt x="0" y="9450"/>
                    <a:pt x="0" y="7762"/>
                    <a:pt x="758" y="6244"/>
                  </a:cubicBezTo>
                  <a:cubicBezTo>
                    <a:pt x="1516" y="4725"/>
                    <a:pt x="3032" y="3375"/>
                    <a:pt x="4926" y="3544"/>
                  </a:cubicBezTo>
                  <a:cubicBezTo>
                    <a:pt x="6821" y="3712"/>
                    <a:pt x="9095" y="5400"/>
                    <a:pt x="10800" y="8100"/>
                  </a:cubicBezTo>
                  <a:cubicBezTo>
                    <a:pt x="12505" y="10800"/>
                    <a:pt x="13642" y="14512"/>
                    <a:pt x="14211" y="17212"/>
                  </a:cubicBezTo>
                  <a:cubicBezTo>
                    <a:pt x="14779" y="19912"/>
                    <a:pt x="14779" y="21600"/>
                    <a:pt x="14211" y="21600"/>
                  </a:cubicBezTo>
                  <a:cubicBezTo>
                    <a:pt x="13642" y="21600"/>
                    <a:pt x="12505" y="19912"/>
                    <a:pt x="12695" y="16538"/>
                  </a:cubicBezTo>
                  <a:cubicBezTo>
                    <a:pt x="12884" y="13162"/>
                    <a:pt x="14400" y="8100"/>
                    <a:pt x="16105" y="5062"/>
                  </a:cubicBezTo>
                  <a:cubicBezTo>
                    <a:pt x="17811" y="2025"/>
                    <a:pt x="19705" y="10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162140" y="2068307"/>
              <a:ext cx="107110" cy="32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97" fill="norm" stroke="1" extrusionOk="0">
                  <a:moveTo>
                    <a:pt x="17282" y="2153"/>
                  </a:moveTo>
                  <a:cubicBezTo>
                    <a:pt x="16035" y="1327"/>
                    <a:pt x="14789" y="502"/>
                    <a:pt x="13128" y="158"/>
                  </a:cubicBezTo>
                  <a:cubicBezTo>
                    <a:pt x="11466" y="-186"/>
                    <a:pt x="9389" y="-48"/>
                    <a:pt x="6897" y="1396"/>
                  </a:cubicBezTo>
                  <a:cubicBezTo>
                    <a:pt x="4405" y="2841"/>
                    <a:pt x="1497" y="5592"/>
                    <a:pt x="458" y="8825"/>
                  </a:cubicBezTo>
                  <a:cubicBezTo>
                    <a:pt x="-580" y="12059"/>
                    <a:pt x="251" y="15773"/>
                    <a:pt x="1912" y="18043"/>
                  </a:cubicBezTo>
                  <a:cubicBezTo>
                    <a:pt x="3574" y="20313"/>
                    <a:pt x="6066" y="21139"/>
                    <a:pt x="9389" y="21276"/>
                  </a:cubicBezTo>
                  <a:cubicBezTo>
                    <a:pt x="12712" y="21414"/>
                    <a:pt x="16866" y="20864"/>
                    <a:pt x="21020" y="2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332749" y="2088724"/>
              <a:ext cx="76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360"/>
                    <a:pt x="2400" y="6720"/>
                    <a:pt x="6000" y="10320"/>
                  </a:cubicBezTo>
                  <a:cubicBezTo>
                    <a:pt x="9600" y="13920"/>
                    <a:pt x="1560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381346" y="2126824"/>
              <a:ext cx="91104" cy="28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19" fill="norm" stroke="1" extrusionOk="0">
                  <a:moveTo>
                    <a:pt x="21129" y="0"/>
                  </a:moveTo>
                  <a:cubicBezTo>
                    <a:pt x="16711" y="2680"/>
                    <a:pt x="12293" y="5361"/>
                    <a:pt x="8856" y="8199"/>
                  </a:cubicBezTo>
                  <a:cubicBezTo>
                    <a:pt x="5420" y="11036"/>
                    <a:pt x="2965" y="14032"/>
                    <a:pt x="1493" y="16318"/>
                  </a:cubicBezTo>
                  <a:cubicBezTo>
                    <a:pt x="20" y="18604"/>
                    <a:pt x="-471" y="20181"/>
                    <a:pt x="511" y="20891"/>
                  </a:cubicBezTo>
                  <a:cubicBezTo>
                    <a:pt x="1493" y="21600"/>
                    <a:pt x="3947" y="21442"/>
                    <a:pt x="6402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6472449" y="2069674"/>
              <a:ext cx="10386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10165" y="0"/>
                  </a:moveTo>
                  <a:cubicBezTo>
                    <a:pt x="14824" y="3771"/>
                    <a:pt x="19482" y="7543"/>
                    <a:pt x="20541" y="10686"/>
                  </a:cubicBezTo>
                  <a:cubicBezTo>
                    <a:pt x="21600" y="13829"/>
                    <a:pt x="19059" y="16343"/>
                    <a:pt x="15035" y="18057"/>
                  </a:cubicBezTo>
                  <a:cubicBezTo>
                    <a:pt x="11012" y="19771"/>
                    <a:pt x="5506" y="20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484764" y="-1"/>
              <a:ext cx="7133687" cy="149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90" fill="norm" stroke="1" extrusionOk="0">
                  <a:moveTo>
                    <a:pt x="15091" y="3395"/>
                  </a:moveTo>
                  <a:cubicBezTo>
                    <a:pt x="15072" y="3272"/>
                    <a:pt x="15053" y="3150"/>
                    <a:pt x="14989" y="3088"/>
                  </a:cubicBezTo>
                  <a:cubicBezTo>
                    <a:pt x="14925" y="3027"/>
                    <a:pt x="14816" y="3027"/>
                    <a:pt x="14621" y="3027"/>
                  </a:cubicBezTo>
                  <a:cubicBezTo>
                    <a:pt x="14425" y="3027"/>
                    <a:pt x="14144" y="3027"/>
                    <a:pt x="13862" y="3027"/>
                  </a:cubicBezTo>
                  <a:cubicBezTo>
                    <a:pt x="13581" y="3027"/>
                    <a:pt x="13299" y="3027"/>
                    <a:pt x="13024" y="3027"/>
                  </a:cubicBezTo>
                  <a:cubicBezTo>
                    <a:pt x="12749" y="3027"/>
                    <a:pt x="12480" y="3027"/>
                    <a:pt x="12230" y="3027"/>
                  </a:cubicBezTo>
                  <a:cubicBezTo>
                    <a:pt x="11981" y="3027"/>
                    <a:pt x="11750" y="3027"/>
                    <a:pt x="11517" y="3027"/>
                  </a:cubicBezTo>
                  <a:cubicBezTo>
                    <a:pt x="11283" y="3027"/>
                    <a:pt x="11046" y="3027"/>
                    <a:pt x="10797" y="3027"/>
                  </a:cubicBezTo>
                  <a:cubicBezTo>
                    <a:pt x="10547" y="3027"/>
                    <a:pt x="10285" y="3027"/>
                    <a:pt x="10025" y="3027"/>
                  </a:cubicBezTo>
                  <a:cubicBezTo>
                    <a:pt x="9766" y="3027"/>
                    <a:pt x="9510" y="3027"/>
                    <a:pt x="9261" y="3027"/>
                  </a:cubicBezTo>
                  <a:cubicBezTo>
                    <a:pt x="9011" y="3027"/>
                    <a:pt x="8768" y="3027"/>
                    <a:pt x="8515" y="3027"/>
                  </a:cubicBezTo>
                  <a:cubicBezTo>
                    <a:pt x="8262" y="3027"/>
                    <a:pt x="8000" y="3027"/>
                    <a:pt x="7747" y="3027"/>
                  </a:cubicBezTo>
                  <a:cubicBezTo>
                    <a:pt x="7494" y="3027"/>
                    <a:pt x="7251" y="3027"/>
                    <a:pt x="7014" y="3027"/>
                  </a:cubicBezTo>
                  <a:cubicBezTo>
                    <a:pt x="6777" y="3027"/>
                    <a:pt x="6547" y="3027"/>
                    <a:pt x="6313" y="3043"/>
                  </a:cubicBezTo>
                  <a:cubicBezTo>
                    <a:pt x="6080" y="3058"/>
                    <a:pt x="5843" y="3088"/>
                    <a:pt x="5593" y="3150"/>
                  </a:cubicBezTo>
                  <a:cubicBezTo>
                    <a:pt x="5344" y="3211"/>
                    <a:pt x="5081" y="3303"/>
                    <a:pt x="4816" y="3425"/>
                  </a:cubicBezTo>
                  <a:cubicBezTo>
                    <a:pt x="4550" y="3548"/>
                    <a:pt x="4281" y="3701"/>
                    <a:pt x="4025" y="3885"/>
                  </a:cubicBezTo>
                  <a:cubicBezTo>
                    <a:pt x="3769" y="4069"/>
                    <a:pt x="3526" y="4283"/>
                    <a:pt x="3289" y="4544"/>
                  </a:cubicBezTo>
                  <a:cubicBezTo>
                    <a:pt x="3053" y="4804"/>
                    <a:pt x="2822" y="5111"/>
                    <a:pt x="2598" y="5432"/>
                  </a:cubicBezTo>
                  <a:cubicBezTo>
                    <a:pt x="2374" y="5754"/>
                    <a:pt x="2157" y="6091"/>
                    <a:pt x="1936" y="6489"/>
                  </a:cubicBezTo>
                  <a:cubicBezTo>
                    <a:pt x="1715" y="6888"/>
                    <a:pt x="1491" y="7347"/>
                    <a:pt x="1277" y="7853"/>
                  </a:cubicBezTo>
                  <a:cubicBezTo>
                    <a:pt x="1062" y="8358"/>
                    <a:pt x="857" y="8910"/>
                    <a:pt x="672" y="9523"/>
                  </a:cubicBezTo>
                  <a:cubicBezTo>
                    <a:pt x="486" y="10135"/>
                    <a:pt x="320" y="10809"/>
                    <a:pt x="205" y="11575"/>
                  </a:cubicBezTo>
                  <a:cubicBezTo>
                    <a:pt x="89" y="12341"/>
                    <a:pt x="25" y="13199"/>
                    <a:pt x="6" y="14026"/>
                  </a:cubicBezTo>
                  <a:cubicBezTo>
                    <a:pt x="-13" y="14854"/>
                    <a:pt x="13" y="15650"/>
                    <a:pt x="96" y="16294"/>
                  </a:cubicBezTo>
                  <a:cubicBezTo>
                    <a:pt x="179" y="16937"/>
                    <a:pt x="320" y="17427"/>
                    <a:pt x="499" y="17887"/>
                  </a:cubicBezTo>
                  <a:cubicBezTo>
                    <a:pt x="678" y="18346"/>
                    <a:pt x="896" y="18775"/>
                    <a:pt x="1120" y="19128"/>
                  </a:cubicBezTo>
                  <a:cubicBezTo>
                    <a:pt x="1344" y="19480"/>
                    <a:pt x="1574" y="19756"/>
                    <a:pt x="1789" y="19955"/>
                  </a:cubicBezTo>
                  <a:cubicBezTo>
                    <a:pt x="2003" y="20154"/>
                    <a:pt x="2201" y="20277"/>
                    <a:pt x="2416" y="20414"/>
                  </a:cubicBezTo>
                  <a:cubicBezTo>
                    <a:pt x="2630" y="20552"/>
                    <a:pt x="2861" y="20705"/>
                    <a:pt x="3085" y="20813"/>
                  </a:cubicBezTo>
                  <a:cubicBezTo>
                    <a:pt x="3309" y="20920"/>
                    <a:pt x="3526" y="20981"/>
                    <a:pt x="3744" y="21027"/>
                  </a:cubicBezTo>
                  <a:cubicBezTo>
                    <a:pt x="3961" y="21073"/>
                    <a:pt x="4179" y="21104"/>
                    <a:pt x="4400" y="21150"/>
                  </a:cubicBezTo>
                  <a:cubicBezTo>
                    <a:pt x="4621" y="21196"/>
                    <a:pt x="4845" y="21257"/>
                    <a:pt x="5075" y="21318"/>
                  </a:cubicBezTo>
                  <a:cubicBezTo>
                    <a:pt x="5305" y="21380"/>
                    <a:pt x="5542" y="21441"/>
                    <a:pt x="5785" y="21487"/>
                  </a:cubicBezTo>
                  <a:cubicBezTo>
                    <a:pt x="6029" y="21533"/>
                    <a:pt x="6278" y="21563"/>
                    <a:pt x="6541" y="21579"/>
                  </a:cubicBezTo>
                  <a:cubicBezTo>
                    <a:pt x="6803" y="21594"/>
                    <a:pt x="7078" y="21594"/>
                    <a:pt x="7328" y="21579"/>
                  </a:cubicBezTo>
                  <a:cubicBezTo>
                    <a:pt x="7577" y="21563"/>
                    <a:pt x="7801" y="21533"/>
                    <a:pt x="8032" y="21502"/>
                  </a:cubicBezTo>
                  <a:cubicBezTo>
                    <a:pt x="8262" y="21471"/>
                    <a:pt x="8499" y="21441"/>
                    <a:pt x="8736" y="21395"/>
                  </a:cubicBezTo>
                  <a:cubicBezTo>
                    <a:pt x="8973" y="21349"/>
                    <a:pt x="9209" y="21288"/>
                    <a:pt x="9446" y="21226"/>
                  </a:cubicBezTo>
                  <a:cubicBezTo>
                    <a:pt x="9683" y="21165"/>
                    <a:pt x="9920" y="21104"/>
                    <a:pt x="10157" y="21058"/>
                  </a:cubicBezTo>
                  <a:cubicBezTo>
                    <a:pt x="10393" y="21012"/>
                    <a:pt x="10630" y="20981"/>
                    <a:pt x="10873" y="20935"/>
                  </a:cubicBezTo>
                  <a:cubicBezTo>
                    <a:pt x="11117" y="20889"/>
                    <a:pt x="11366" y="20828"/>
                    <a:pt x="11619" y="20767"/>
                  </a:cubicBezTo>
                  <a:cubicBezTo>
                    <a:pt x="11872" y="20705"/>
                    <a:pt x="12128" y="20644"/>
                    <a:pt x="12393" y="20583"/>
                  </a:cubicBezTo>
                  <a:cubicBezTo>
                    <a:pt x="12659" y="20522"/>
                    <a:pt x="12934" y="20460"/>
                    <a:pt x="13206" y="20384"/>
                  </a:cubicBezTo>
                  <a:cubicBezTo>
                    <a:pt x="13478" y="20307"/>
                    <a:pt x="13747" y="20215"/>
                    <a:pt x="14013" y="20154"/>
                  </a:cubicBezTo>
                  <a:cubicBezTo>
                    <a:pt x="14278" y="20093"/>
                    <a:pt x="14541" y="20062"/>
                    <a:pt x="14803" y="20016"/>
                  </a:cubicBezTo>
                  <a:cubicBezTo>
                    <a:pt x="15065" y="19970"/>
                    <a:pt x="15328" y="19909"/>
                    <a:pt x="15587" y="19848"/>
                  </a:cubicBezTo>
                  <a:cubicBezTo>
                    <a:pt x="15846" y="19786"/>
                    <a:pt x="16102" y="19725"/>
                    <a:pt x="16358" y="19648"/>
                  </a:cubicBezTo>
                  <a:cubicBezTo>
                    <a:pt x="16614" y="19572"/>
                    <a:pt x="16870" y="19480"/>
                    <a:pt x="17126" y="19388"/>
                  </a:cubicBezTo>
                  <a:cubicBezTo>
                    <a:pt x="17382" y="19296"/>
                    <a:pt x="17638" y="19204"/>
                    <a:pt x="17894" y="19097"/>
                  </a:cubicBezTo>
                  <a:cubicBezTo>
                    <a:pt x="18150" y="18990"/>
                    <a:pt x="18406" y="18867"/>
                    <a:pt x="18669" y="18729"/>
                  </a:cubicBezTo>
                  <a:cubicBezTo>
                    <a:pt x="18931" y="18591"/>
                    <a:pt x="19200" y="18438"/>
                    <a:pt x="19446" y="18254"/>
                  </a:cubicBezTo>
                  <a:cubicBezTo>
                    <a:pt x="19693" y="18071"/>
                    <a:pt x="19917" y="17856"/>
                    <a:pt x="20137" y="17565"/>
                  </a:cubicBezTo>
                  <a:cubicBezTo>
                    <a:pt x="20358" y="17274"/>
                    <a:pt x="20576" y="16906"/>
                    <a:pt x="20774" y="16447"/>
                  </a:cubicBezTo>
                  <a:cubicBezTo>
                    <a:pt x="20973" y="15987"/>
                    <a:pt x="21152" y="15436"/>
                    <a:pt x="21286" y="14700"/>
                  </a:cubicBezTo>
                  <a:cubicBezTo>
                    <a:pt x="21421" y="13965"/>
                    <a:pt x="21510" y="13046"/>
                    <a:pt x="21549" y="12234"/>
                  </a:cubicBezTo>
                  <a:cubicBezTo>
                    <a:pt x="21587" y="11422"/>
                    <a:pt x="21574" y="10717"/>
                    <a:pt x="21501" y="9890"/>
                  </a:cubicBezTo>
                  <a:cubicBezTo>
                    <a:pt x="21427" y="9063"/>
                    <a:pt x="21293" y="8113"/>
                    <a:pt x="21133" y="7301"/>
                  </a:cubicBezTo>
                  <a:cubicBezTo>
                    <a:pt x="20973" y="6489"/>
                    <a:pt x="20787" y="5815"/>
                    <a:pt x="20576" y="5172"/>
                  </a:cubicBezTo>
                  <a:cubicBezTo>
                    <a:pt x="20365" y="4528"/>
                    <a:pt x="20128" y="3916"/>
                    <a:pt x="19907" y="3425"/>
                  </a:cubicBezTo>
                  <a:cubicBezTo>
                    <a:pt x="19686" y="2935"/>
                    <a:pt x="19481" y="2568"/>
                    <a:pt x="19261" y="2231"/>
                  </a:cubicBezTo>
                  <a:cubicBezTo>
                    <a:pt x="19040" y="1894"/>
                    <a:pt x="18803" y="1587"/>
                    <a:pt x="18550" y="1327"/>
                  </a:cubicBezTo>
                  <a:cubicBezTo>
                    <a:pt x="18297" y="1066"/>
                    <a:pt x="18029" y="852"/>
                    <a:pt x="17782" y="683"/>
                  </a:cubicBezTo>
                  <a:cubicBezTo>
                    <a:pt x="17536" y="515"/>
                    <a:pt x="17312" y="392"/>
                    <a:pt x="17081" y="300"/>
                  </a:cubicBezTo>
                  <a:cubicBezTo>
                    <a:pt x="16851" y="208"/>
                    <a:pt x="16614" y="147"/>
                    <a:pt x="16371" y="101"/>
                  </a:cubicBezTo>
                  <a:cubicBezTo>
                    <a:pt x="16128" y="55"/>
                    <a:pt x="15878" y="25"/>
                    <a:pt x="15625" y="9"/>
                  </a:cubicBezTo>
                  <a:cubicBezTo>
                    <a:pt x="15373" y="-6"/>
                    <a:pt x="15117" y="-6"/>
                    <a:pt x="14861" y="40"/>
                  </a:cubicBezTo>
                  <a:cubicBezTo>
                    <a:pt x="14605" y="86"/>
                    <a:pt x="14349" y="178"/>
                    <a:pt x="14093" y="316"/>
                  </a:cubicBezTo>
                  <a:cubicBezTo>
                    <a:pt x="13837" y="454"/>
                    <a:pt x="13581" y="637"/>
                    <a:pt x="13315" y="883"/>
                  </a:cubicBezTo>
                  <a:cubicBezTo>
                    <a:pt x="13049" y="1128"/>
                    <a:pt x="12774" y="1434"/>
                    <a:pt x="12515" y="1894"/>
                  </a:cubicBezTo>
                  <a:cubicBezTo>
                    <a:pt x="12256" y="2353"/>
                    <a:pt x="12013" y="2966"/>
                    <a:pt x="11769" y="3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9611044" y="1252172"/>
              <a:ext cx="258656" cy="36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03" fill="norm" stroke="1" extrusionOk="0">
                  <a:moveTo>
                    <a:pt x="21116" y="1393"/>
                  </a:moveTo>
                  <a:cubicBezTo>
                    <a:pt x="20598" y="896"/>
                    <a:pt x="20079" y="400"/>
                    <a:pt x="19388" y="151"/>
                  </a:cubicBezTo>
                  <a:cubicBezTo>
                    <a:pt x="18697" y="-97"/>
                    <a:pt x="17833" y="-97"/>
                    <a:pt x="15759" y="586"/>
                  </a:cubicBezTo>
                  <a:cubicBezTo>
                    <a:pt x="13686" y="1269"/>
                    <a:pt x="10402" y="2634"/>
                    <a:pt x="7551" y="4496"/>
                  </a:cubicBezTo>
                  <a:cubicBezTo>
                    <a:pt x="4700" y="6358"/>
                    <a:pt x="2281" y="8717"/>
                    <a:pt x="985" y="10765"/>
                  </a:cubicBezTo>
                  <a:cubicBezTo>
                    <a:pt x="-311" y="12813"/>
                    <a:pt x="-484" y="14551"/>
                    <a:pt x="1417" y="16289"/>
                  </a:cubicBezTo>
                  <a:cubicBezTo>
                    <a:pt x="3318" y="18027"/>
                    <a:pt x="7292" y="19765"/>
                    <a:pt x="11266" y="21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9851178" y="1453724"/>
              <a:ext cx="102809" cy="15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129" fill="norm" stroke="1" extrusionOk="0">
                  <a:moveTo>
                    <a:pt x="13871" y="0"/>
                  </a:moveTo>
                  <a:cubicBezTo>
                    <a:pt x="11330" y="0"/>
                    <a:pt x="8789" y="0"/>
                    <a:pt x="6247" y="1584"/>
                  </a:cubicBezTo>
                  <a:cubicBezTo>
                    <a:pt x="3706" y="3168"/>
                    <a:pt x="1165" y="6336"/>
                    <a:pt x="318" y="9648"/>
                  </a:cubicBezTo>
                  <a:cubicBezTo>
                    <a:pt x="-529" y="12960"/>
                    <a:pt x="318" y="16416"/>
                    <a:pt x="2859" y="18576"/>
                  </a:cubicBezTo>
                  <a:cubicBezTo>
                    <a:pt x="5400" y="20736"/>
                    <a:pt x="9636" y="21600"/>
                    <a:pt x="13236" y="20880"/>
                  </a:cubicBezTo>
                  <a:cubicBezTo>
                    <a:pt x="16836" y="20160"/>
                    <a:pt x="19800" y="17856"/>
                    <a:pt x="20436" y="14688"/>
                  </a:cubicBezTo>
                  <a:cubicBezTo>
                    <a:pt x="21071" y="11520"/>
                    <a:pt x="19377" y="7488"/>
                    <a:pt x="17471" y="5616"/>
                  </a:cubicBezTo>
                  <a:cubicBezTo>
                    <a:pt x="15565" y="3744"/>
                    <a:pt x="13447" y="4032"/>
                    <a:pt x="11330" y="4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0009399" y="1447374"/>
              <a:ext cx="146051" cy="15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2627"/>
                  </a:moveTo>
                  <a:cubicBezTo>
                    <a:pt x="313" y="5546"/>
                    <a:pt x="626" y="8465"/>
                    <a:pt x="2035" y="11530"/>
                  </a:cubicBezTo>
                  <a:cubicBezTo>
                    <a:pt x="3443" y="14595"/>
                    <a:pt x="5948" y="17805"/>
                    <a:pt x="7983" y="19557"/>
                  </a:cubicBezTo>
                  <a:cubicBezTo>
                    <a:pt x="10017" y="21308"/>
                    <a:pt x="11583" y="21600"/>
                    <a:pt x="12678" y="20724"/>
                  </a:cubicBezTo>
                  <a:cubicBezTo>
                    <a:pt x="13774" y="19849"/>
                    <a:pt x="14400" y="17805"/>
                    <a:pt x="15026" y="14741"/>
                  </a:cubicBezTo>
                  <a:cubicBezTo>
                    <a:pt x="15652" y="11676"/>
                    <a:pt x="16278" y="7589"/>
                    <a:pt x="17374" y="4962"/>
                  </a:cubicBezTo>
                  <a:cubicBezTo>
                    <a:pt x="18470" y="2335"/>
                    <a:pt x="20035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0255536" y="1351720"/>
              <a:ext cx="109464" cy="30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73" fill="norm" stroke="1" extrusionOk="0">
                  <a:moveTo>
                    <a:pt x="18631" y="3604"/>
                  </a:moveTo>
                  <a:cubicBezTo>
                    <a:pt x="18223" y="2263"/>
                    <a:pt x="17816" y="923"/>
                    <a:pt x="16389" y="327"/>
                  </a:cubicBezTo>
                  <a:cubicBezTo>
                    <a:pt x="14963" y="-269"/>
                    <a:pt x="12518" y="-120"/>
                    <a:pt x="9665" y="1370"/>
                  </a:cubicBezTo>
                  <a:cubicBezTo>
                    <a:pt x="6812" y="2859"/>
                    <a:pt x="3551" y="5690"/>
                    <a:pt x="1718" y="8669"/>
                  </a:cubicBezTo>
                  <a:cubicBezTo>
                    <a:pt x="-116" y="11648"/>
                    <a:pt x="-524" y="14777"/>
                    <a:pt x="699" y="16937"/>
                  </a:cubicBezTo>
                  <a:cubicBezTo>
                    <a:pt x="1921" y="19097"/>
                    <a:pt x="4774" y="20288"/>
                    <a:pt x="8442" y="20810"/>
                  </a:cubicBezTo>
                  <a:cubicBezTo>
                    <a:pt x="12110" y="21331"/>
                    <a:pt x="16593" y="21182"/>
                    <a:pt x="21076" y="210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0453899" y="1390224"/>
              <a:ext cx="889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390"/>
                    <a:pt x="9257" y="8780"/>
                    <a:pt x="12857" y="12380"/>
                  </a:cubicBezTo>
                  <a:cubicBezTo>
                    <a:pt x="16457" y="15980"/>
                    <a:pt x="19029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0403099" y="1406597"/>
              <a:ext cx="203201" cy="30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87"/>
                  </a:moveTo>
                  <a:cubicBezTo>
                    <a:pt x="20475" y="39"/>
                    <a:pt x="19350" y="-109"/>
                    <a:pt x="18337" y="113"/>
                  </a:cubicBezTo>
                  <a:cubicBezTo>
                    <a:pt x="17325" y="335"/>
                    <a:pt x="16425" y="927"/>
                    <a:pt x="14063" y="3590"/>
                  </a:cubicBezTo>
                  <a:cubicBezTo>
                    <a:pt x="11700" y="6253"/>
                    <a:pt x="7875" y="10987"/>
                    <a:pt x="5288" y="14316"/>
                  </a:cubicBezTo>
                  <a:cubicBezTo>
                    <a:pt x="2700" y="17644"/>
                    <a:pt x="1350" y="19568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0612649" y="1650574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771399" y="1415624"/>
              <a:ext cx="76201" cy="18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3600" y="6067"/>
                    <a:pt x="7200" y="12135"/>
                    <a:pt x="9900" y="15897"/>
                  </a:cubicBezTo>
                  <a:cubicBezTo>
                    <a:pt x="12600" y="19658"/>
                    <a:pt x="14400" y="21115"/>
                    <a:pt x="16200" y="21357"/>
                  </a:cubicBezTo>
                  <a:cubicBezTo>
                    <a:pt x="18000" y="21600"/>
                    <a:pt x="19800" y="20629"/>
                    <a:pt x="21600" y="19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0799709" y="1491824"/>
              <a:ext cx="79641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04" fill="norm" stroke="1" extrusionOk="0">
                  <a:moveTo>
                    <a:pt x="21387" y="0"/>
                  </a:moveTo>
                  <a:cubicBezTo>
                    <a:pt x="16840" y="3142"/>
                    <a:pt x="12292" y="6284"/>
                    <a:pt x="8882" y="9229"/>
                  </a:cubicBezTo>
                  <a:cubicBezTo>
                    <a:pt x="5471" y="12175"/>
                    <a:pt x="3198" y="14924"/>
                    <a:pt x="1776" y="16985"/>
                  </a:cubicBezTo>
                  <a:cubicBezTo>
                    <a:pt x="355" y="19047"/>
                    <a:pt x="-213" y="20422"/>
                    <a:pt x="71" y="21011"/>
                  </a:cubicBezTo>
                  <a:cubicBezTo>
                    <a:pt x="355" y="21600"/>
                    <a:pt x="1492" y="21404"/>
                    <a:pt x="2629" y="21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0853949" y="1434674"/>
              <a:ext cx="15389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7514" y="0"/>
                  </a:moveTo>
                  <a:cubicBezTo>
                    <a:pt x="19557" y="3411"/>
                    <a:pt x="21600" y="6821"/>
                    <a:pt x="21162" y="9979"/>
                  </a:cubicBezTo>
                  <a:cubicBezTo>
                    <a:pt x="20724" y="13137"/>
                    <a:pt x="17805" y="16042"/>
                    <a:pt x="13865" y="17937"/>
                  </a:cubicBezTo>
                  <a:cubicBezTo>
                    <a:pt x="9924" y="19832"/>
                    <a:pt x="4962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85999" y="3053924"/>
              <a:ext cx="9677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73"/>
                  </a:moveTo>
                  <a:cubicBezTo>
                    <a:pt x="57" y="16887"/>
                    <a:pt x="113" y="16102"/>
                    <a:pt x="231" y="15578"/>
                  </a:cubicBezTo>
                  <a:cubicBezTo>
                    <a:pt x="350" y="15055"/>
                    <a:pt x="529" y="14793"/>
                    <a:pt x="716" y="14465"/>
                  </a:cubicBezTo>
                  <a:cubicBezTo>
                    <a:pt x="902" y="14138"/>
                    <a:pt x="1096" y="13745"/>
                    <a:pt x="1280" y="13418"/>
                  </a:cubicBezTo>
                  <a:cubicBezTo>
                    <a:pt x="1465" y="13091"/>
                    <a:pt x="1639" y="12829"/>
                    <a:pt x="1795" y="12567"/>
                  </a:cubicBezTo>
                  <a:cubicBezTo>
                    <a:pt x="1951" y="12305"/>
                    <a:pt x="2088" y="12044"/>
                    <a:pt x="2232" y="11716"/>
                  </a:cubicBezTo>
                  <a:cubicBezTo>
                    <a:pt x="2376" y="11389"/>
                    <a:pt x="2528" y="10996"/>
                    <a:pt x="2695" y="10604"/>
                  </a:cubicBezTo>
                  <a:cubicBezTo>
                    <a:pt x="2863" y="10211"/>
                    <a:pt x="3047" y="9818"/>
                    <a:pt x="3241" y="9360"/>
                  </a:cubicBezTo>
                  <a:cubicBezTo>
                    <a:pt x="3435" y="8902"/>
                    <a:pt x="3638" y="8378"/>
                    <a:pt x="3789" y="7985"/>
                  </a:cubicBezTo>
                  <a:cubicBezTo>
                    <a:pt x="3940" y="7593"/>
                    <a:pt x="4039" y="7331"/>
                    <a:pt x="4146" y="7004"/>
                  </a:cubicBezTo>
                  <a:cubicBezTo>
                    <a:pt x="4252" y="6676"/>
                    <a:pt x="4365" y="6284"/>
                    <a:pt x="4488" y="5956"/>
                  </a:cubicBezTo>
                  <a:cubicBezTo>
                    <a:pt x="4611" y="5629"/>
                    <a:pt x="4743" y="5367"/>
                    <a:pt x="4861" y="5105"/>
                  </a:cubicBezTo>
                  <a:cubicBezTo>
                    <a:pt x="4980" y="4844"/>
                    <a:pt x="5083" y="4582"/>
                    <a:pt x="5204" y="4320"/>
                  </a:cubicBezTo>
                  <a:cubicBezTo>
                    <a:pt x="5324" y="4058"/>
                    <a:pt x="5461" y="3796"/>
                    <a:pt x="5603" y="3469"/>
                  </a:cubicBezTo>
                  <a:cubicBezTo>
                    <a:pt x="5745" y="3142"/>
                    <a:pt x="5891" y="2749"/>
                    <a:pt x="6035" y="2487"/>
                  </a:cubicBezTo>
                  <a:cubicBezTo>
                    <a:pt x="6180" y="2225"/>
                    <a:pt x="6321" y="2095"/>
                    <a:pt x="6458" y="1898"/>
                  </a:cubicBezTo>
                  <a:cubicBezTo>
                    <a:pt x="6595" y="1702"/>
                    <a:pt x="6728" y="1440"/>
                    <a:pt x="6872" y="1244"/>
                  </a:cubicBezTo>
                  <a:cubicBezTo>
                    <a:pt x="7016" y="1047"/>
                    <a:pt x="7172" y="916"/>
                    <a:pt x="7325" y="785"/>
                  </a:cubicBezTo>
                  <a:cubicBezTo>
                    <a:pt x="7479" y="655"/>
                    <a:pt x="7630" y="524"/>
                    <a:pt x="7783" y="458"/>
                  </a:cubicBezTo>
                  <a:cubicBezTo>
                    <a:pt x="7937" y="393"/>
                    <a:pt x="8093" y="393"/>
                    <a:pt x="8244" y="327"/>
                  </a:cubicBezTo>
                  <a:cubicBezTo>
                    <a:pt x="8395" y="262"/>
                    <a:pt x="8542" y="131"/>
                    <a:pt x="8700" y="65"/>
                  </a:cubicBezTo>
                  <a:cubicBezTo>
                    <a:pt x="8858" y="0"/>
                    <a:pt x="9028" y="0"/>
                    <a:pt x="9196" y="0"/>
                  </a:cubicBezTo>
                  <a:cubicBezTo>
                    <a:pt x="9364" y="0"/>
                    <a:pt x="9529" y="0"/>
                    <a:pt x="9697" y="0"/>
                  </a:cubicBezTo>
                  <a:cubicBezTo>
                    <a:pt x="9865" y="0"/>
                    <a:pt x="10035" y="0"/>
                    <a:pt x="10200" y="65"/>
                  </a:cubicBezTo>
                  <a:cubicBezTo>
                    <a:pt x="10365" y="131"/>
                    <a:pt x="10526" y="262"/>
                    <a:pt x="10696" y="393"/>
                  </a:cubicBezTo>
                  <a:cubicBezTo>
                    <a:pt x="10866" y="524"/>
                    <a:pt x="11046" y="655"/>
                    <a:pt x="11223" y="785"/>
                  </a:cubicBezTo>
                  <a:cubicBezTo>
                    <a:pt x="11400" y="916"/>
                    <a:pt x="11575" y="1047"/>
                    <a:pt x="11752" y="1244"/>
                  </a:cubicBezTo>
                  <a:cubicBezTo>
                    <a:pt x="11929" y="1440"/>
                    <a:pt x="12109" y="1702"/>
                    <a:pt x="12281" y="1898"/>
                  </a:cubicBezTo>
                  <a:cubicBezTo>
                    <a:pt x="12454" y="2095"/>
                    <a:pt x="12619" y="2225"/>
                    <a:pt x="12794" y="2422"/>
                  </a:cubicBezTo>
                  <a:cubicBezTo>
                    <a:pt x="12969" y="2618"/>
                    <a:pt x="13153" y="2880"/>
                    <a:pt x="13332" y="3076"/>
                  </a:cubicBezTo>
                  <a:cubicBezTo>
                    <a:pt x="13512" y="3273"/>
                    <a:pt x="13687" y="3404"/>
                    <a:pt x="13864" y="3665"/>
                  </a:cubicBezTo>
                  <a:cubicBezTo>
                    <a:pt x="14041" y="3927"/>
                    <a:pt x="14220" y="4320"/>
                    <a:pt x="14393" y="4582"/>
                  </a:cubicBezTo>
                  <a:cubicBezTo>
                    <a:pt x="14565" y="4844"/>
                    <a:pt x="14731" y="4975"/>
                    <a:pt x="14908" y="5236"/>
                  </a:cubicBezTo>
                  <a:cubicBezTo>
                    <a:pt x="15085" y="5498"/>
                    <a:pt x="15274" y="5891"/>
                    <a:pt x="15456" y="6218"/>
                  </a:cubicBezTo>
                  <a:cubicBezTo>
                    <a:pt x="15638" y="6545"/>
                    <a:pt x="15813" y="6807"/>
                    <a:pt x="15992" y="7069"/>
                  </a:cubicBezTo>
                  <a:cubicBezTo>
                    <a:pt x="16172" y="7331"/>
                    <a:pt x="16356" y="7593"/>
                    <a:pt x="16531" y="7920"/>
                  </a:cubicBezTo>
                  <a:cubicBezTo>
                    <a:pt x="16706" y="8247"/>
                    <a:pt x="16871" y="8640"/>
                    <a:pt x="17135" y="9164"/>
                  </a:cubicBezTo>
                  <a:cubicBezTo>
                    <a:pt x="17400" y="9687"/>
                    <a:pt x="17764" y="10342"/>
                    <a:pt x="18038" y="10931"/>
                  </a:cubicBezTo>
                  <a:cubicBezTo>
                    <a:pt x="18312" y="11520"/>
                    <a:pt x="18496" y="12044"/>
                    <a:pt x="18669" y="12502"/>
                  </a:cubicBezTo>
                  <a:cubicBezTo>
                    <a:pt x="18841" y="12960"/>
                    <a:pt x="19002" y="13353"/>
                    <a:pt x="19172" y="13811"/>
                  </a:cubicBezTo>
                  <a:cubicBezTo>
                    <a:pt x="19342" y="14269"/>
                    <a:pt x="19521" y="14793"/>
                    <a:pt x="19776" y="15578"/>
                  </a:cubicBezTo>
                  <a:cubicBezTo>
                    <a:pt x="20031" y="16364"/>
                    <a:pt x="20362" y="17411"/>
                    <a:pt x="20601" y="18196"/>
                  </a:cubicBezTo>
                  <a:cubicBezTo>
                    <a:pt x="20839" y="18982"/>
                    <a:pt x="20986" y="19505"/>
                    <a:pt x="21137" y="20029"/>
                  </a:cubicBezTo>
                  <a:cubicBezTo>
                    <a:pt x="21288" y="20553"/>
                    <a:pt x="21444" y="210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0" y="3791250"/>
              <a:ext cx="230400" cy="34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39" fill="norm" stroke="1" extrusionOk="0">
                  <a:moveTo>
                    <a:pt x="21374" y="732"/>
                  </a:moveTo>
                  <a:cubicBezTo>
                    <a:pt x="18625" y="214"/>
                    <a:pt x="15876" y="-303"/>
                    <a:pt x="12930" y="214"/>
                  </a:cubicBezTo>
                  <a:cubicBezTo>
                    <a:pt x="9985" y="732"/>
                    <a:pt x="6843" y="2284"/>
                    <a:pt x="4585" y="4806"/>
                  </a:cubicBezTo>
                  <a:cubicBezTo>
                    <a:pt x="2327" y="7328"/>
                    <a:pt x="952" y="10820"/>
                    <a:pt x="363" y="13601"/>
                  </a:cubicBezTo>
                  <a:cubicBezTo>
                    <a:pt x="-226" y="16382"/>
                    <a:pt x="-30" y="18451"/>
                    <a:pt x="461" y="19680"/>
                  </a:cubicBezTo>
                  <a:cubicBezTo>
                    <a:pt x="952" y="20909"/>
                    <a:pt x="1738" y="21297"/>
                    <a:pt x="5174" y="21232"/>
                  </a:cubicBezTo>
                  <a:cubicBezTo>
                    <a:pt x="8610" y="21168"/>
                    <a:pt x="14698" y="20650"/>
                    <a:pt x="20785" y="201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51566" y="3998859"/>
              <a:ext cx="111237" cy="11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36" fill="norm" stroke="1" extrusionOk="0">
                  <a:moveTo>
                    <a:pt x="8151" y="7165"/>
                  </a:moveTo>
                  <a:cubicBezTo>
                    <a:pt x="8151" y="5236"/>
                    <a:pt x="8151" y="3307"/>
                    <a:pt x="7132" y="2729"/>
                  </a:cubicBezTo>
                  <a:cubicBezTo>
                    <a:pt x="6113" y="2150"/>
                    <a:pt x="4075" y="2922"/>
                    <a:pt x="2853" y="4272"/>
                  </a:cubicBezTo>
                  <a:cubicBezTo>
                    <a:pt x="1630" y="5622"/>
                    <a:pt x="1223" y="7550"/>
                    <a:pt x="815" y="9865"/>
                  </a:cubicBezTo>
                  <a:cubicBezTo>
                    <a:pt x="408" y="12179"/>
                    <a:pt x="0" y="14879"/>
                    <a:pt x="0" y="17193"/>
                  </a:cubicBezTo>
                  <a:cubicBezTo>
                    <a:pt x="0" y="19507"/>
                    <a:pt x="408" y="21436"/>
                    <a:pt x="3668" y="21436"/>
                  </a:cubicBezTo>
                  <a:cubicBezTo>
                    <a:pt x="6928" y="21436"/>
                    <a:pt x="13042" y="19507"/>
                    <a:pt x="16709" y="17579"/>
                  </a:cubicBezTo>
                  <a:cubicBezTo>
                    <a:pt x="20377" y="15650"/>
                    <a:pt x="21600" y="13722"/>
                    <a:pt x="21396" y="11022"/>
                  </a:cubicBezTo>
                  <a:cubicBezTo>
                    <a:pt x="21192" y="8322"/>
                    <a:pt x="19562" y="4850"/>
                    <a:pt x="17728" y="2729"/>
                  </a:cubicBezTo>
                  <a:cubicBezTo>
                    <a:pt x="15894" y="607"/>
                    <a:pt x="13857" y="-164"/>
                    <a:pt x="13653" y="29"/>
                  </a:cubicBezTo>
                  <a:cubicBezTo>
                    <a:pt x="13449" y="222"/>
                    <a:pt x="15079" y="1379"/>
                    <a:pt x="16709" y="2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414549" y="3949274"/>
              <a:ext cx="127001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4393"/>
                  </a:moveTo>
                  <a:cubicBezTo>
                    <a:pt x="3600" y="9153"/>
                    <a:pt x="7200" y="13912"/>
                    <a:pt x="9720" y="17024"/>
                  </a:cubicBezTo>
                  <a:cubicBezTo>
                    <a:pt x="12240" y="20136"/>
                    <a:pt x="13680" y="21600"/>
                    <a:pt x="14580" y="21417"/>
                  </a:cubicBezTo>
                  <a:cubicBezTo>
                    <a:pt x="15480" y="21234"/>
                    <a:pt x="15840" y="19403"/>
                    <a:pt x="16020" y="16658"/>
                  </a:cubicBezTo>
                  <a:cubicBezTo>
                    <a:pt x="16200" y="13912"/>
                    <a:pt x="16200" y="10251"/>
                    <a:pt x="16200" y="7505"/>
                  </a:cubicBezTo>
                  <a:cubicBezTo>
                    <a:pt x="16200" y="4759"/>
                    <a:pt x="16200" y="2929"/>
                    <a:pt x="17100" y="1831"/>
                  </a:cubicBezTo>
                  <a:cubicBezTo>
                    <a:pt x="18000" y="732"/>
                    <a:pt x="19800" y="3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709191" y="3793465"/>
              <a:ext cx="105409" cy="35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51" fill="norm" stroke="1" extrusionOk="0">
                  <a:moveTo>
                    <a:pt x="21091" y="586"/>
                  </a:moveTo>
                  <a:cubicBezTo>
                    <a:pt x="18973" y="332"/>
                    <a:pt x="16856" y="78"/>
                    <a:pt x="14738" y="15"/>
                  </a:cubicBezTo>
                  <a:cubicBezTo>
                    <a:pt x="12620" y="-49"/>
                    <a:pt x="10503" y="78"/>
                    <a:pt x="7962" y="904"/>
                  </a:cubicBezTo>
                  <a:cubicBezTo>
                    <a:pt x="5420" y="1730"/>
                    <a:pt x="2456" y="3255"/>
                    <a:pt x="973" y="5859"/>
                  </a:cubicBezTo>
                  <a:cubicBezTo>
                    <a:pt x="-509" y="8464"/>
                    <a:pt x="-509" y="12149"/>
                    <a:pt x="2456" y="14944"/>
                  </a:cubicBezTo>
                  <a:cubicBezTo>
                    <a:pt x="5420" y="17739"/>
                    <a:pt x="11350" y="19645"/>
                    <a:pt x="17279" y="21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871749" y="3854024"/>
              <a:ext cx="152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508"/>
                    <a:pt x="7800" y="7015"/>
                    <a:pt x="11400" y="10615"/>
                  </a:cubicBezTo>
                  <a:cubicBezTo>
                    <a:pt x="15000" y="14215"/>
                    <a:pt x="18300" y="17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852699" y="3828624"/>
              <a:ext cx="177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41"/>
                    <a:pt x="19029" y="282"/>
                    <a:pt x="17229" y="1624"/>
                  </a:cubicBezTo>
                  <a:cubicBezTo>
                    <a:pt x="15429" y="2965"/>
                    <a:pt x="13114" y="5506"/>
                    <a:pt x="10414" y="8612"/>
                  </a:cubicBezTo>
                  <a:cubicBezTo>
                    <a:pt x="7714" y="11718"/>
                    <a:pt x="4629" y="15388"/>
                    <a:pt x="2829" y="17647"/>
                  </a:cubicBezTo>
                  <a:cubicBezTo>
                    <a:pt x="1029" y="19906"/>
                    <a:pt x="514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074949" y="4095324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220999" y="3820777"/>
              <a:ext cx="127001" cy="16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98"/>
                  </a:moveTo>
                  <a:cubicBezTo>
                    <a:pt x="1800" y="-82"/>
                    <a:pt x="3600" y="-363"/>
                    <a:pt x="5940" y="1601"/>
                  </a:cubicBezTo>
                  <a:cubicBezTo>
                    <a:pt x="8280" y="3564"/>
                    <a:pt x="11160" y="7772"/>
                    <a:pt x="13860" y="11419"/>
                  </a:cubicBezTo>
                  <a:cubicBezTo>
                    <a:pt x="16560" y="15066"/>
                    <a:pt x="19080" y="18151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320155" y="3847674"/>
              <a:ext cx="9134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3103"/>
                    <a:pt x="11367" y="6207"/>
                    <a:pt x="7685" y="9124"/>
                  </a:cubicBezTo>
                  <a:cubicBezTo>
                    <a:pt x="4003" y="12041"/>
                    <a:pt x="1549" y="14772"/>
                    <a:pt x="567" y="16821"/>
                  </a:cubicBezTo>
                  <a:cubicBezTo>
                    <a:pt x="-415" y="18869"/>
                    <a:pt x="76" y="20234"/>
                    <a:pt x="56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500399" y="3784174"/>
              <a:ext cx="8083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0" y="0"/>
                  </a:moveTo>
                  <a:cubicBezTo>
                    <a:pt x="6480" y="2800"/>
                    <a:pt x="12960" y="5600"/>
                    <a:pt x="16740" y="8733"/>
                  </a:cubicBezTo>
                  <a:cubicBezTo>
                    <a:pt x="20520" y="11867"/>
                    <a:pt x="21600" y="15333"/>
                    <a:pt x="19710" y="17533"/>
                  </a:cubicBezTo>
                  <a:cubicBezTo>
                    <a:pt x="17820" y="19733"/>
                    <a:pt x="12960" y="20667"/>
                    <a:pt x="9180" y="21133"/>
                  </a:cubicBezTo>
                  <a:cubicBezTo>
                    <a:pt x="5400" y="21600"/>
                    <a:pt x="27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951249" y="3873074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938549" y="404452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745533" y="3658120"/>
              <a:ext cx="253467" cy="43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25" fill="norm" stroke="1" extrusionOk="0">
                  <a:moveTo>
                    <a:pt x="21555" y="897"/>
                  </a:moveTo>
                  <a:cubicBezTo>
                    <a:pt x="17955" y="477"/>
                    <a:pt x="14355" y="58"/>
                    <a:pt x="11655" y="5"/>
                  </a:cubicBezTo>
                  <a:cubicBezTo>
                    <a:pt x="8955" y="-47"/>
                    <a:pt x="7155" y="268"/>
                    <a:pt x="5715" y="1106"/>
                  </a:cubicBezTo>
                  <a:cubicBezTo>
                    <a:pt x="4275" y="1945"/>
                    <a:pt x="3195" y="3308"/>
                    <a:pt x="2385" y="5458"/>
                  </a:cubicBezTo>
                  <a:cubicBezTo>
                    <a:pt x="1575" y="7607"/>
                    <a:pt x="1035" y="10543"/>
                    <a:pt x="675" y="13007"/>
                  </a:cubicBezTo>
                  <a:cubicBezTo>
                    <a:pt x="315" y="15471"/>
                    <a:pt x="135" y="17464"/>
                    <a:pt x="45" y="18774"/>
                  </a:cubicBezTo>
                  <a:cubicBezTo>
                    <a:pt x="-45" y="20085"/>
                    <a:pt x="-45" y="20714"/>
                    <a:pt x="495" y="21081"/>
                  </a:cubicBezTo>
                  <a:cubicBezTo>
                    <a:pt x="1035" y="21448"/>
                    <a:pt x="2115" y="21553"/>
                    <a:pt x="5265" y="21238"/>
                  </a:cubicBezTo>
                  <a:cubicBezTo>
                    <a:pt x="8415" y="20924"/>
                    <a:pt x="13635" y="20190"/>
                    <a:pt x="18855" y="19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770399" y="3898474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183619" y="3569597"/>
              <a:ext cx="196381" cy="52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46" fill="norm" stroke="1" extrusionOk="0">
                  <a:moveTo>
                    <a:pt x="21548" y="1247"/>
                  </a:moveTo>
                  <a:cubicBezTo>
                    <a:pt x="21316" y="813"/>
                    <a:pt x="21083" y="380"/>
                    <a:pt x="20038" y="163"/>
                  </a:cubicBezTo>
                  <a:cubicBezTo>
                    <a:pt x="18993" y="-54"/>
                    <a:pt x="17135" y="-54"/>
                    <a:pt x="14813" y="163"/>
                  </a:cubicBezTo>
                  <a:cubicBezTo>
                    <a:pt x="12490" y="380"/>
                    <a:pt x="9703" y="813"/>
                    <a:pt x="7845" y="1507"/>
                  </a:cubicBezTo>
                  <a:cubicBezTo>
                    <a:pt x="5987" y="2201"/>
                    <a:pt x="5058" y="3156"/>
                    <a:pt x="4361" y="4804"/>
                  </a:cubicBezTo>
                  <a:cubicBezTo>
                    <a:pt x="3664" y="6452"/>
                    <a:pt x="3200" y="8794"/>
                    <a:pt x="2503" y="11093"/>
                  </a:cubicBezTo>
                  <a:cubicBezTo>
                    <a:pt x="1806" y="13392"/>
                    <a:pt x="877" y="15647"/>
                    <a:pt x="413" y="16992"/>
                  </a:cubicBezTo>
                  <a:cubicBezTo>
                    <a:pt x="-52" y="18336"/>
                    <a:pt x="-52" y="18770"/>
                    <a:pt x="64" y="19377"/>
                  </a:cubicBezTo>
                  <a:cubicBezTo>
                    <a:pt x="180" y="19985"/>
                    <a:pt x="413" y="20765"/>
                    <a:pt x="2851" y="21156"/>
                  </a:cubicBezTo>
                  <a:cubicBezTo>
                    <a:pt x="5290" y="21546"/>
                    <a:pt x="9935" y="21546"/>
                    <a:pt x="13419" y="21546"/>
                  </a:cubicBezTo>
                  <a:cubicBezTo>
                    <a:pt x="16903" y="21546"/>
                    <a:pt x="19225" y="21546"/>
                    <a:pt x="21548" y="21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488897" y="3668137"/>
              <a:ext cx="183203" cy="38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0" fill="norm" stroke="1" extrusionOk="0">
                  <a:moveTo>
                    <a:pt x="21489" y="1522"/>
                  </a:moveTo>
                  <a:cubicBezTo>
                    <a:pt x="21241" y="928"/>
                    <a:pt x="20992" y="335"/>
                    <a:pt x="20123" y="97"/>
                  </a:cubicBezTo>
                  <a:cubicBezTo>
                    <a:pt x="19255" y="-140"/>
                    <a:pt x="17765" y="-21"/>
                    <a:pt x="14537" y="1344"/>
                  </a:cubicBezTo>
                  <a:cubicBezTo>
                    <a:pt x="11310" y="2708"/>
                    <a:pt x="6344" y="5319"/>
                    <a:pt x="3489" y="8227"/>
                  </a:cubicBezTo>
                  <a:cubicBezTo>
                    <a:pt x="634" y="11135"/>
                    <a:pt x="-111" y="14339"/>
                    <a:pt x="13" y="16535"/>
                  </a:cubicBezTo>
                  <a:cubicBezTo>
                    <a:pt x="137" y="18730"/>
                    <a:pt x="1130" y="19917"/>
                    <a:pt x="2248" y="20570"/>
                  </a:cubicBezTo>
                  <a:cubicBezTo>
                    <a:pt x="3365" y="21223"/>
                    <a:pt x="4606" y="21341"/>
                    <a:pt x="5848" y="21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716549" y="3695274"/>
              <a:ext cx="177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2933"/>
                    <a:pt x="7714" y="5867"/>
                    <a:pt x="11186" y="8733"/>
                  </a:cubicBezTo>
                  <a:cubicBezTo>
                    <a:pt x="14657" y="11600"/>
                    <a:pt x="17743" y="14400"/>
                    <a:pt x="19414" y="16533"/>
                  </a:cubicBezTo>
                  <a:cubicBezTo>
                    <a:pt x="21086" y="18667"/>
                    <a:pt x="21343" y="20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729249" y="3733374"/>
              <a:ext cx="196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2" y="951"/>
                    <a:pt x="17884" y="1902"/>
                    <a:pt x="15445" y="4075"/>
                  </a:cubicBezTo>
                  <a:cubicBezTo>
                    <a:pt x="13006" y="6249"/>
                    <a:pt x="9987" y="9645"/>
                    <a:pt x="7316" y="12770"/>
                  </a:cubicBezTo>
                  <a:cubicBezTo>
                    <a:pt x="4645" y="15894"/>
                    <a:pt x="2323" y="18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059449" y="3885774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488321" y="3695274"/>
              <a:ext cx="212479" cy="3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7" fill="norm" stroke="1" extrusionOk="0">
                  <a:moveTo>
                    <a:pt x="21468" y="0"/>
                  </a:moveTo>
                  <a:cubicBezTo>
                    <a:pt x="18046" y="141"/>
                    <a:pt x="14624" y="282"/>
                    <a:pt x="11737" y="776"/>
                  </a:cubicBezTo>
                  <a:cubicBezTo>
                    <a:pt x="8850" y="1271"/>
                    <a:pt x="6498" y="2118"/>
                    <a:pt x="5108" y="3318"/>
                  </a:cubicBezTo>
                  <a:cubicBezTo>
                    <a:pt x="3718" y="4518"/>
                    <a:pt x="3290" y="6071"/>
                    <a:pt x="2648" y="8612"/>
                  </a:cubicBezTo>
                  <a:cubicBezTo>
                    <a:pt x="2007" y="11153"/>
                    <a:pt x="1151" y="14682"/>
                    <a:pt x="617" y="16800"/>
                  </a:cubicBezTo>
                  <a:cubicBezTo>
                    <a:pt x="82" y="18918"/>
                    <a:pt x="-132" y="19624"/>
                    <a:pt x="82" y="20259"/>
                  </a:cubicBezTo>
                  <a:cubicBezTo>
                    <a:pt x="296" y="20894"/>
                    <a:pt x="937" y="21459"/>
                    <a:pt x="3718" y="21529"/>
                  </a:cubicBezTo>
                  <a:cubicBezTo>
                    <a:pt x="6498" y="21600"/>
                    <a:pt x="11417" y="21176"/>
                    <a:pt x="16335" y="20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478549" y="387307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5840"/>
                    <a:pt x="8743" y="10080"/>
                    <a:pt x="12343" y="6480"/>
                  </a:cubicBezTo>
                  <a:cubicBezTo>
                    <a:pt x="15943" y="2880"/>
                    <a:pt x="187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760066" y="3668291"/>
              <a:ext cx="188384" cy="35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21600" y="2410"/>
                  </a:moveTo>
                  <a:cubicBezTo>
                    <a:pt x="21600" y="1767"/>
                    <a:pt x="21600" y="1124"/>
                    <a:pt x="21115" y="610"/>
                  </a:cubicBezTo>
                  <a:cubicBezTo>
                    <a:pt x="20629" y="96"/>
                    <a:pt x="19658" y="-290"/>
                    <a:pt x="16989" y="289"/>
                  </a:cubicBezTo>
                  <a:cubicBezTo>
                    <a:pt x="14319" y="867"/>
                    <a:pt x="9951" y="2410"/>
                    <a:pt x="7402" y="4274"/>
                  </a:cubicBezTo>
                  <a:cubicBezTo>
                    <a:pt x="4854" y="6139"/>
                    <a:pt x="4126" y="8324"/>
                    <a:pt x="3276" y="10510"/>
                  </a:cubicBezTo>
                  <a:cubicBezTo>
                    <a:pt x="2427" y="12696"/>
                    <a:pt x="1456" y="14881"/>
                    <a:pt x="849" y="16360"/>
                  </a:cubicBezTo>
                  <a:cubicBezTo>
                    <a:pt x="243" y="17839"/>
                    <a:pt x="0" y="18610"/>
                    <a:pt x="0" y="19317"/>
                  </a:cubicBezTo>
                  <a:cubicBezTo>
                    <a:pt x="0" y="20024"/>
                    <a:pt x="243" y="20667"/>
                    <a:pt x="1820" y="20989"/>
                  </a:cubicBezTo>
                  <a:cubicBezTo>
                    <a:pt x="3398" y="21310"/>
                    <a:pt x="6310" y="21310"/>
                    <a:pt x="8616" y="21310"/>
                  </a:cubicBezTo>
                  <a:cubicBezTo>
                    <a:pt x="10921" y="21310"/>
                    <a:pt x="12620" y="21310"/>
                    <a:pt x="14319" y="21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961149" y="3790524"/>
              <a:ext cx="190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3960" y="1088"/>
                  </a:cubicBezTo>
                  <a:cubicBezTo>
                    <a:pt x="5520" y="2177"/>
                    <a:pt x="7440" y="4353"/>
                    <a:pt x="9960" y="7619"/>
                  </a:cubicBezTo>
                  <a:cubicBezTo>
                    <a:pt x="12480" y="10884"/>
                    <a:pt x="15600" y="15237"/>
                    <a:pt x="17640" y="17749"/>
                  </a:cubicBezTo>
                  <a:cubicBezTo>
                    <a:pt x="19680" y="20260"/>
                    <a:pt x="2064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997356" y="3815924"/>
              <a:ext cx="14159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6802" y="3349"/>
                    <a:pt x="12355" y="6698"/>
                    <a:pt x="8702" y="9879"/>
                  </a:cubicBezTo>
                  <a:cubicBezTo>
                    <a:pt x="5049" y="13060"/>
                    <a:pt x="2190" y="16074"/>
                    <a:pt x="920" y="18000"/>
                  </a:cubicBezTo>
                  <a:cubicBezTo>
                    <a:pt x="-351" y="19926"/>
                    <a:pt x="-33" y="20763"/>
                    <a:pt x="2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5183399" y="3705027"/>
              <a:ext cx="202495" cy="3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30" fill="norm" stroke="1" extrusionOk="0">
                  <a:moveTo>
                    <a:pt x="0" y="849"/>
                  </a:moveTo>
                  <a:cubicBezTo>
                    <a:pt x="4899" y="504"/>
                    <a:pt x="9798" y="160"/>
                    <a:pt x="12804" y="45"/>
                  </a:cubicBezTo>
                  <a:cubicBezTo>
                    <a:pt x="15810" y="-70"/>
                    <a:pt x="16924" y="45"/>
                    <a:pt x="17926" y="275"/>
                  </a:cubicBezTo>
                  <a:cubicBezTo>
                    <a:pt x="18928" y="504"/>
                    <a:pt x="19819" y="849"/>
                    <a:pt x="20041" y="1309"/>
                  </a:cubicBezTo>
                  <a:cubicBezTo>
                    <a:pt x="20264" y="1768"/>
                    <a:pt x="19819" y="2343"/>
                    <a:pt x="19596" y="4353"/>
                  </a:cubicBezTo>
                  <a:cubicBezTo>
                    <a:pt x="19373" y="6364"/>
                    <a:pt x="19373" y="9811"/>
                    <a:pt x="19596" y="12281"/>
                  </a:cubicBezTo>
                  <a:cubicBezTo>
                    <a:pt x="19819" y="14751"/>
                    <a:pt x="20264" y="16245"/>
                    <a:pt x="20709" y="17279"/>
                  </a:cubicBezTo>
                  <a:cubicBezTo>
                    <a:pt x="21155" y="18313"/>
                    <a:pt x="21600" y="18887"/>
                    <a:pt x="21043" y="19175"/>
                  </a:cubicBezTo>
                  <a:cubicBezTo>
                    <a:pt x="20487" y="19462"/>
                    <a:pt x="18928" y="19462"/>
                    <a:pt x="17480" y="19519"/>
                  </a:cubicBezTo>
                  <a:cubicBezTo>
                    <a:pt x="16033" y="19577"/>
                    <a:pt x="14697" y="19692"/>
                    <a:pt x="13806" y="20036"/>
                  </a:cubicBezTo>
                  <a:cubicBezTo>
                    <a:pt x="12915" y="20381"/>
                    <a:pt x="12470" y="20956"/>
                    <a:pt x="12025" y="215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462799" y="3669874"/>
              <a:ext cx="10691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3738" y="600"/>
                  </a:moveTo>
                  <a:cubicBezTo>
                    <a:pt x="5400" y="300"/>
                    <a:pt x="7062" y="0"/>
                    <a:pt x="8723" y="0"/>
                  </a:cubicBezTo>
                  <a:cubicBezTo>
                    <a:pt x="10385" y="0"/>
                    <a:pt x="12046" y="300"/>
                    <a:pt x="14331" y="1850"/>
                  </a:cubicBezTo>
                  <a:cubicBezTo>
                    <a:pt x="16615" y="3400"/>
                    <a:pt x="19523" y="6200"/>
                    <a:pt x="20562" y="9050"/>
                  </a:cubicBezTo>
                  <a:cubicBezTo>
                    <a:pt x="21600" y="11900"/>
                    <a:pt x="20769" y="14800"/>
                    <a:pt x="17446" y="16900"/>
                  </a:cubicBezTo>
                  <a:cubicBezTo>
                    <a:pt x="14123" y="19000"/>
                    <a:pt x="8308" y="20300"/>
                    <a:pt x="4985" y="20950"/>
                  </a:cubicBezTo>
                  <a:cubicBezTo>
                    <a:pt x="1662" y="21600"/>
                    <a:pt x="83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685049" y="4006424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6077618" y="3659627"/>
              <a:ext cx="166232" cy="46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6" fill="norm" stroke="1" extrusionOk="0">
                  <a:moveTo>
                    <a:pt x="21473" y="2845"/>
                  </a:moveTo>
                  <a:cubicBezTo>
                    <a:pt x="21473" y="2352"/>
                    <a:pt x="21473" y="1859"/>
                    <a:pt x="21200" y="1316"/>
                  </a:cubicBezTo>
                  <a:cubicBezTo>
                    <a:pt x="20926" y="774"/>
                    <a:pt x="20379" y="182"/>
                    <a:pt x="19422" y="34"/>
                  </a:cubicBezTo>
                  <a:cubicBezTo>
                    <a:pt x="18465" y="-114"/>
                    <a:pt x="17098" y="182"/>
                    <a:pt x="14227" y="1809"/>
                  </a:cubicBezTo>
                  <a:cubicBezTo>
                    <a:pt x="11357" y="3437"/>
                    <a:pt x="6982" y="6396"/>
                    <a:pt x="4111" y="9404"/>
                  </a:cubicBezTo>
                  <a:cubicBezTo>
                    <a:pt x="1240" y="12412"/>
                    <a:pt x="-127" y="15470"/>
                    <a:pt x="10" y="17491"/>
                  </a:cubicBezTo>
                  <a:cubicBezTo>
                    <a:pt x="146" y="19513"/>
                    <a:pt x="1787" y="20500"/>
                    <a:pt x="4795" y="20993"/>
                  </a:cubicBezTo>
                  <a:cubicBezTo>
                    <a:pt x="7802" y="21486"/>
                    <a:pt x="12177" y="21486"/>
                    <a:pt x="16551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370849" y="3695274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6300"/>
                    <a:pt x="11400" y="12600"/>
                    <a:pt x="15000" y="16200"/>
                  </a:cubicBezTo>
                  <a:cubicBezTo>
                    <a:pt x="18600" y="19800"/>
                    <a:pt x="201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6463655" y="3727024"/>
              <a:ext cx="12944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8867" y="1309"/>
                    <a:pt x="16429" y="2618"/>
                    <a:pt x="13641" y="5105"/>
                  </a:cubicBezTo>
                  <a:cubicBezTo>
                    <a:pt x="10854" y="7593"/>
                    <a:pt x="7719" y="11258"/>
                    <a:pt x="5280" y="13876"/>
                  </a:cubicBezTo>
                  <a:cubicBezTo>
                    <a:pt x="2841" y="16495"/>
                    <a:pt x="1100" y="18065"/>
                    <a:pt x="403" y="19178"/>
                  </a:cubicBezTo>
                  <a:cubicBezTo>
                    <a:pt x="-294" y="20291"/>
                    <a:pt x="54" y="20945"/>
                    <a:pt x="4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6707399" y="3885774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057591" y="3686247"/>
              <a:ext cx="208609" cy="36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18" fill="norm" stroke="1" extrusionOk="0">
                  <a:moveTo>
                    <a:pt x="21503" y="157"/>
                  </a:moveTo>
                  <a:cubicBezTo>
                    <a:pt x="18230" y="33"/>
                    <a:pt x="14958" y="-91"/>
                    <a:pt x="12339" y="95"/>
                  </a:cubicBezTo>
                  <a:cubicBezTo>
                    <a:pt x="9721" y="281"/>
                    <a:pt x="7758" y="778"/>
                    <a:pt x="6448" y="1647"/>
                  </a:cubicBezTo>
                  <a:cubicBezTo>
                    <a:pt x="5139" y="2516"/>
                    <a:pt x="4485" y="3757"/>
                    <a:pt x="3721" y="6178"/>
                  </a:cubicBezTo>
                  <a:cubicBezTo>
                    <a:pt x="2958" y="8599"/>
                    <a:pt x="2085" y="12199"/>
                    <a:pt x="1321" y="14743"/>
                  </a:cubicBezTo>
                  <a:cubicBezTo>
                    <a:pt x="558" y="17288"/>
                    <a:pt x="-97" y="18778"/>
                    <a:pt x="12" y="19771"/>
                  </a:cubicBezTo>
                  <a:cubicBezTo>
                    <a:pt x="121" y="20764"/>
                    <a:pt x="994" y="21261"/>
                    <a:pt x="3721" y="21385"/>
                  </a:cubicBezTo>
                  <a:cubicBezTo>
                    <a:pt x="6448" y="21509"/>
                    <a:pt x="11030" y="21261"/>
                    <a:pt x="15612" y="21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043949" y="3911174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5840"/>
                    <a:pt x="1490" y="10080"/>
                    <a:pt x="5090" y="6480"/>
                  </a:cubicBezTo>
                  <a:cubicBezTo>
                    <a:pt x="8690" y="2880"/>
                    <a:pt x="151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276464" y="3680372"/>
              <a:ext cx="220780" cy="3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80" fill="norm" stroke="1" extrusionOk="0">
                  <a:moveTo>
                    <a:pt x="21019" y="2003"/>
                  </a:moveTo>
                  <a:cubicBezTo>
                    <a:pt x="21223" y="1378"/>
                    <a:pt x="21427" y="754"/>
                    <a:pt x="21019" y="379"/>
                  </a:cubicBezTo>
                  <a:cubicBezTo>
                    <a:pt x="20612" y="5"/>
                    <a:pt x="19593" y="-120"/>
                    <a:pt x="17861" y="130"/>
                  </a:cubicBezTo>
                  <a:cubicBezTo>
                    <a:pt x="16129" y="379"/>
                    <a:pt x="13684" y="1004"/>
                    <a:pt x="11748" y="1815"/>
                  </a:cubicBezTo>
                  <a:cubicBezTo>
                    <a:pt x="9812" y="2627"/>
                    <a:pt x="8385" y="3626"/>
                    <a:pt x="7367" y="5374"/>
                  </a:cubicBezTo>
                  <a:cubicBezTo>
                    <a:pt x="6348" y="7122"/>
                    <a:pt x="5736" y="9619"/>
                    <a:pt x="4616" y="11991"/>
                  </a:cubicBezTo>
                  <a:cubicBezTo>
                    <a:pt x="3495" y="14363"/>
                    <a:pt x="1865" y="16611"/>
                    <a:pt x="948" y="18046"/>
                  </a:cubicBezTo>
                  <a:cubicBezTo>
                    <a:pt x="31" y="19482"/>
                    <a:pt x="-173" y="20107"/>
                    <a:pt x="133" y="20606"/>
                  </a:cubicBezTo>
                  <a:cubicBezTo>
                    <a:pt x="438" y="21105"/>
                    <a:pt x="1253" y="21480"/>
                    <a:pt x="3597" y="21480"/>
                  </a:cubicBezTo>
                  <a:cubicBezTo>
                    <a:pt x="5940" y="21480"/>
                    <a:pt x="9812" y="21105"/>
                    <a:pt x="13684" y="207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7520199" y="3713761"/>
              <a:ext cx="114301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802"/>
                  </a:moveTo>
                  <a:cubicBezTo>
                    <a:pt x="2000" y="311"/>
                    <a:pt x="4000" y="-180"/>
                    <a:pt x="5600" y="65"/>
                  </a:cubicBezTo>
                  <a:cubicBezTo>
                    <a:pt x="7200" y="311"/>
                    <a:pt x="8400" y="1293"/>
                    <a:pt x="11000" y="4975"/>
                  </a:cubicBezTo>
                  <a:cubicBezTo>
                    <a:pt x="13600" y="8656"/>
                    <a:pt x="17600" y="15038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7597342" y="3733374"/>
              <a:ext cx="1324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6647" y="4114"/>
                    <a:pt x="11847" y="8229"/>
                    <a:pt x="8590" y="11094"/>
                  </a:cubicBezTo>
                  <a:cubicBezTo>
                    <a:pt x="5333" y="13959"/>
                    <a:pt x="3618" y="15576"/>
                    <a:pt x="2247" y="16898"/>
                  </a:cubicBezTo>
                  <a:cubicBezTo>
                    <a:pt x="876" y="18220"/>
                    <a:pt x="-153" y="19249"/>
                    <a:pt x="18" y="19984"/>
                  </a:cubicBezTo>
                  <a:cubicBezTo>
                    <a:pt x="190" y="20718"/>
                    <a:pt x="1561" y="21159"/>
                    <a:pt x="29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7805949" y="3687704"/>
              <a:ext cx="147850" cy="37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49" fill="norm" stroke="1" extrusionOk="0">
                  <a:moveTo>
                    <a:pt x="0" y="798"/>
                  </a:moveTo>
                  <a:cubicBezTo>
                    <a:pt x="3346" y="434"/>
                    <a:pt x="6693" y="70"/>
                    <a:pt x="9279" y="10"/>
                  </a:cubicBezTo>
                  <a:cubicBezTo>
                    <a:pt x="11865" y="-51"/>
                    <a:pt x="13690" y="192"/>
                    <a:pt x="15363" y="556"/>
                  </a:cubicBezTo>
                  <a:cubicBezTo>
                    <a:pt x="17037" y="920"/>
                    <a:pt x="18558" y="1405"/>
                    <a:pt x="19318" y="2315"/>
                  </a:cubicBezTo>
                  <a:cubicBezTo>
                    <a:pt x="20079" y="3225"/>
                    <a:pt x="20079" y="4560"/>
                    <a:pt x="19623" y="6441"/>
                  </a:cubicBezTo>
                  <a:cubicBezTo>
                    <a:pt x="19166" y="8322"/>
                    <a:pt x="18254" y="10749"/>
                    <a:pt x="18406" y="12509"/>
                  </a:cubicBezTo>
                  <a:cubicBezTo>
                    <a:pt x="18558" y="14268"/>
                    <a:pt x="19775" y="15360"/>
                    <a:pt x="20535" y="16270"/>
                  </a:cubicBezTo>
                  <a:cubicBezTo>
                    <a:pt x="21296" y="17180"/>
                    <a:pt x="21600" y="17909"/>
                    <a:pt x="20687" y="18333"/>
                  </a:cubicBezTo>
                  <a:cubicBezTo>
                    <a:pt x="19775" y="18758"/>
                    <a:pt x="17645" y="18879"/>
                    <a:pt x="15363" y="19365"/>
                  </a:cubicBezTo>
                  <a:cubicBezTo>
                    <a:pt x="13082" y="19850"/>
                    <a:pt x="10648" y="20700"/>
                    <a:pt x="8214" y="21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009149" y="3654497"/>
              <a:ext cx="88404" cy="42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22" fill="norm" stroke="1" extrusionOk="0">
                  <a:moveTo>
                    <a:pt x="0" y="135"/>
                  </a:moveTo>
                  <a:cubicBezTo>
                    <a:pt x="2512" y="28"/>
                    <a:pt x="5023" y="-78"/>
                    <a:pt x="7033" y="82"/>
                  </a:cubicBezTo>
                  <a:cubicBezTo>
                    <a:pt x="9042" y="241"/>
                    <a:pt x="10549" y="667"/>
                    <a:pt x="13312" y="2476"/>
                  </a:cubicBezTo>
                  <a:cubicBezTo>
                    <a:pt x="16074" y="4285"/>
                    <a:pt x="20093" y="7477"/>
                    <a:pt x="20847" y="10509"/>
                  </a:cubicBezTo>
                  <a:cubicBezTo>
                    <a:pt x="21600" y="13542"/>
                    <a:pt x="19088" y="16415"/>
                    <a:pt x="15070" y="18223"/>
                  </a:cubicBezTo>
                  <a:cubicBezTo>
                    <a:pt x="11051" y="20032"/>
                    <a:pt x="5526" y="20777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034549" y="3534037"/>
              <a:ext cx="300495" cy="71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84" fill="norm" stroke="1" extrusionOk="0">
                  <a:moveTo>
                    <a:pt x="4985" y="1221"/>
                  </a:moveTo>
                  <a:cubicBezTo>
                    <a:pt x="4683" y="839"/>
                    <a:pt x="4380" y="457"/>
                    <a:pt x="4607" y="234"/>
                  </a:cubicBezTo>
                  <a:cubicBezTo>
                    <a:pt x="4834" y="11"/>
                    <a:pt x="5589" y="-53"/>
                    <a:pt x="8157" y="43"/>
                  </a:cubicBezTo>
                  <a:cubicBezTo>
                    <a:pt x="10724" y="138"/>
                    <a:pt x="15105" y="393"/>
                    <a:pt x="17673" y="648"/>
                  </a:cubicBezTo>
                  <a:cubicBezTo>
                    <a:pt x="20241" y="903"/>
                    <a:pt x="20996" y="1158"/>
                    <a:pt x="21298" y="1795"/>
                  </a:cubicBezTo>
                  <a:cubicBezTo>
                    <a:pt x="21600" y="2432"/>
                    <a:pt x="21449" y="3451"/>
                    <a:pt x="20694" y="4917"/>
                  </a:cubicBezTo>
                  <a:cubicBezTo>
                    <a:pt x="19938" y="6382"/>
                    <a:pt x="18579" y="8294"/>
                    <a:pt x="17824" y="10365"/>
                  </a:cubicBezTo>
                  <a:cubicBezTo>
                    <a:pt x="17069" y="12435"/>
                    <a:pt x="16917" y="14666"/>
                    <a:pt x="17295" y="16354"/>
                  </a:cubicBezTo>
                  <a:cubicBezTo>
                    <a:pt x="17673" y="18043"/>
                    <a:pt x="18579" y="19189"/>
                    <a:pt x="19108" y="19922"/>
                  </a:cubicBezTo>
                  <a:cubicBezTo>
                    <a:pt x="19636" y="20655"/>
                    <a:pt x="19787" y="20974"/>
                    <a:pt x="19410" y="21197"/>
                  </a:cubicBezTo>
                  <a:cubicBezTo>
                    <a:pt x="19032" y="21420"/>
                    <a:pt x="18126" y="21547"/>
                    <a:pt x="15558" y="21451"/>
                  </a:cubicBezTo>
                  <a:cubicBezTo>
                    <a:pt x="12990" y="21356"/>
                    <a:pt x="8761" y="21037"/>
                    <a:pt x="5891" y="20719"/>
                  </a:cubicBezTo>
                  <a:cubicBezTo>
                    <a:pt x="3021" y="20400"/>
                    <a:pt x="1510" y="20082"/>
                    <a:pt x="0" y="197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970299" y="485097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957599" y="4977974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200"/>
                    <a:pt x="11931" y="8800"/>
                    <a:pt x="15531" y="5200"/>
                  </a:cubicBezTo>
                  <a:cubicBezTo>
                    <a:pt x="19131" y="1600"/>
                    <a:pt x="2036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647657" y="4661444"/>
              <a:ext cx="231824" cy="40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32" fill="norm" stroke="1" extrusionOk="0">
                  <a:moveTo>
                    <a:pt x="19457" y="1963"/>
                  </a:moveTo>
                  <a:cubicBezTo>
                    <a:pt x="20430" y="1180"/>
                    <a:pt x="21403" y="397"/>
                    <a:pt x="21306" y="117"/>
                  </a:cubicBezTo>
                  <a:cubicBezTo>
                    <a:pt x="21208" y="-163"/>
                    <a:pt x="20041" y="61"/>
                    <a:pt x="17025" y="788"/>
                  </a:cubicBezTo>
                  <a:cubicBezTo>
                    <a:pt x="14008" y="1516"/>
                    <a:pt x="9144" y="2747"/>
                    <a:pt x="6127" y="3810"/>
                  </a:cubicBezTo>
                  <a:cubicBezTo>
                    <a:pt x="3111" y="4873"/>
                    <a:pt x="1944" y="5769"/>
                    <a:pt x="1457" y="7335"/>
                  </a:cubicBezTo>
                  <a:cubicBezTo>
                    <a:pt x="971" y="8902"/>
                    <a:pt x="1165" y="11141"/>
                    <a:pt x="1068" y="12931"/>
                  </a:cubicBezTo>
                  <a:cubicBezTo>
                    <a:pt x="971" y="14722"/>
                    <a:pt x="581" y="16065"/>
                    <a:pt x="387" y="17016"/>
                  </a:cubicBezTo>
                  <a:cubicBezTo>
                    <a:pt x="192" y="17968"/>
                    <a:pt x="192" y="18527"/>
                    <a:pt x="95" y="19199"/>
                  </a:cubicBezTo>
                  <a:cubicBezTo>
                    <a:pt x="-2" y="19870"/>
                    <a:pt x="-197" y="20654"/>
                    <a:pt x="581" y="21045"/>
                  </a:cubicBezTo>
                  <a:cubicBezTo>
                    <a:pt x="1360" y="21437"/>
                    <a:pt x="3111" y="21437"/>
                    <a:pt x="6517" y="20989"/>
                  </a:cubicBezTo>
                  <a:cubicBezTo>
                    <a:pt x="9922" y="20542"/>
                    <a:pt x="14981" y="19646"/>
                    <a:pt x="20041" y="187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643399" y="4870024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200"/>
                    <a:pt x="12282" y="10800"/>
                    <a:pt x="15882" y="7200"/>
                  </a:cubicBezTo>
                  <a:cubicBezTo>
                    <a:pt x="19482" y="3600"/>
                    <a:pt x="205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056943" y="4566232"/>
              <a:ext cx="272257" cy="51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73" fill="norm" stroke="1" extrusionOk="0">
                  <a:moveTo>
                    <a:pt x="21537" y="751"/>
                  </a:moveTo>
                  <a:cubicBezTo>
                    <a:pt x="20867" y="487"/>
                    <a:pt x="20197" y="222"/>
                    <a:pt x="19025" y="90"/>
                  </a:cubicBezTo>
                  <a:cubicBezTo>
                    <a:pt x="17853" y="-42"/>
                    <a:pt x="16179" y="-42"/>
                    <a:pt x="13751" y="178"/>
                  </a:cubicBezTo>
                  <a:cubicBezTo>
                    <a:pt x="11323" y="399"/>
                    <a:pt x="8142" y="840"/>
                    <a:pt x="5881" y="1236"/>
                  </a:cubicBezTo>
                  <a:cubicBezTo>
                    <a:pt x="3621" y="1633"/>
                    <a:pt x="2281" y="1986"/>
                    <a:pt x="1611" y="2427"/>
                  </a:cubicBezTo>
                  <a:cubicBezTo>
                    <a:pt x="942" y="2867"/>
                    <a:pt x="942" y="3396"/>
                    <a:pt x="1193" y="4675"/>
                  </a:cubicBezTo>
                  <a:cubicBezTo>
                    <a:pt x="1444" y="5953"/>
                    <a:pt x="1946" y="7981"/>
                    <a:pt x="1946" y="10229"/>
                  </a:cubicBezTo>
                  <a:cubicBezTo>
                    <a:pt x="1946" y="12477"/>
                    <a:pt x="1444" y="14946"/>
                    <a:pt x="1025" y="16665"/>
                  </a:cubicBezTo>
                  <a:cubicBezTo>
                    <a:pt x="607" y="18384"/>
                    <a:pt x="272" y="19354"/>
                    <a:pt x="104" y="20059"/>
                  </a:cubicBezTo>
                  <a:cubicBezTo>
                    <a:pt x="-63" y="20765"/>
                    <a:pt x="-63" y="21205"/>
                    <a:pt x="356" y="21382"/>
                  </a:cubicBezTo>
                  <a:cubicBezTo>
                    <a:pt x="774" y="21558"/>
                    <a:pt x="1611" y="21470"/>
                    <a:pt x="4123" y="21205"/>
                  </a:cubicBezTo>
                  <a:cubicBezTo>
                    <a:pt x="6635" y="20941"/>
                    <a:pt x="10821" y="20500"/>
                    <a:pt x="13918" y="20280"/>
                  </a:cubicBezTo>
                  <a:cubicBezTo>
                    <a:pt x="17016" y="20059"/>
                    <a:pt x="19025" y="20059"/>
                    <a:pt x="21035" y="20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456199" y="4635074"/>
              <a:ext cx="2159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560"/>
                    <a:pt x="6776" y="5120"/>
                    <a:pt x="9953" y="8480"/>
                  </a:cubicBezTo>
                  <a:cubicBezTo>
                    <a:pt x="13129" y="11840"/>
                    <a:pt x="16094" y="16000"/>
                    <a:pt x="18000" y="18320"/>
                  </a:cubicBezTo>
                  <a:cubicBezTo>
                    <a:pt x="19906" y="20640"/>
                    <a:pt x="20753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508884" y="4599410"/>
              <a:ext cx="172243" cy="33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11" fill="norm" stroke="1" extrusionOk="0">
                  <a:moveTo>
                    <a:pt x="20848" y="1836"/>
                  </a:moveTo>
                  <a:cubicBezTo>
                    <a:pt x="21108" y="1041"/>
                    <a:pt x="21368" y="246"/>
                    <a:pt x="20978" y="47"/>
                  </a:cubicBezTo>
                  <a:cubicBezTo>
                    <a:pt x="20587" y="-152"/>
                    <a:pt x="19546" y="246"/>
                    <a:pt x="17464" y="2101"/>
                  </a:cubicBezTo>
                  <a:cubicBezTo>
                    <a:pt x="15382" y="3956"/>
                    <a:pt x="12260" y="7269"/>
                    <a:pt x="9657" y="10052"/>
                  </a:cubicBezTo>
                  <a:cubicBezTo>
                    <a:pt x="7055" y="12835"/>
                    <a:pt x="4973" y="15087"/>
                    <a:pt x="3151" y="16942"/>
                  </a:cubicBezTo>
                  <a:cubicBezTo>
                    <a:pt x="1329" y="18798"/>
                    <a:pt x="-232" y="20255"/>
                    <a:pt x="28" y="20852"/>
                  </a:cubicBezTo>
                  <a:cubicBezTo>
                    <a:pt x="288" y="21448"/>
                    <a:pt x="2370" y="21183"/>
                    <a:pt x="4452" y="209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824499" y="4625459"/>
              <a:ext cx="120651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506"/>
                  </a:moveTo>
                  <a:cubicBezTo>
                    <a:pt x="1137" y="1177"/>
                    <a:pt x="2274" y="-152"/>
                    <a:pt x="3600" y="14"/>
                  </a:cubicBezTo>
                  <a:cubicBezTo>
                    <a:pt x="4926" y="180"/>
                    <a:pt x="6442" y="1842"/>
                    <a:pt x="9474" y="5663"/>
                  </a:cubicBezTo>
                  <a:cubicBezTo>
                    <a:pt x="12505" y="9485"/>
                    <a:pt x="17053" y="15466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893829" y="4635074"/>
              <a:ext cx="127521" cy="34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45" fill="norm" stroke="1" extrusionOk="0">
                  <a:moveTo>
                    <a:pt x="21333" y="0"/>
                  </a:moveTo>
                  <a:cubicBezTo>
                    <a:pt x="18146" y="2634"/>
                    <a:pt x="14959" y="5268"/>
                    <a:pt x="11595" y="8495"/>
                  </a:cubicBezTo>
                  <a:cubicBezTo>
                    <a:pt x="8231" y="11722"/>
                    <a:pt x="4690" y="15541"/>
                    <a:pt x="2566" y="17912"/>
                  </a:cubicBezTo>
                  <a:cubicBezTo>
                    <a:pt x="441" y="20283"/>
                    <a:pt x="-267" y="21205"/>
                    <a:pt x="87" y="21402"/>
                  </a:cubicBezTo>
                  <a:cubicBezTo>
                    <a:pt x="441" y="21600"/>
                    <a:pt x="1858" y="21073"/>
                    <a:pt x="3274" y="20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154699" y="4812874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6800"/>
                    <a:pt x="10909" y="12000"/>
                    <a:pt x="14509" y="8400"/>
                  </a:cubicBezTo>
                  <a:cubicBezTo>
                    <a:pt x="18109" y="4800"/>
                    <a:pt x="1985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656349" y="4666824"/>
              <a:ext cx="165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6048"/>
                    <a:pt x="9415" y="12096"/>
                    <a:pt x="12323" y="15696"/>
                  </a:cubicBezTo>
                  <a:cubicBezTo>
                    <a:pt x="15231" y="19296"/>
                    <a:pt x="16338" y="20448"/>
                    <a:pt x="17585" y="21024"/>
                  </a:cubicBezTo>
                  <a:cubicBezTo>
                    <a:pt x="18831" y="21600"/>
                    <a:pt x="2021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4757949" y="4685874"/>
              <a:ext cx="88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448"/>
                    <a:pt x="15429" y="4896"/>
                    <a:pt x="12086" y="7992"/>
                  </a:cubicBezTo>
                  <a:cubicBezTo>
                    <a:pt x="8743" y="11088"/>
                    <a:pt x="5143" y="14832"/>
                    <a:pt x="3086" y="17208"/>
                  </a:cubicBezTo>
                  <a:cubicBezTo>
                    <a:pt x="1029" y="19584"/>
                    <a:pt x="514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4942099" y="4889074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089048" y="4621835"/>
              <a:ext cx="202302" cy="386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26" fill="norm" stroke="1" extrusionOk="0">
                  <a:moveTo>
                    <a:pt x="19479" y="1087"/>
                  </a:moveTo>
                  <a:cubicBezTo>
                    <a:pt x="18804" y="617"/>
                    <a:pt x="18129" y="148"/>
                    <a:pt x="17229" y="30"/>
                  </a:cubicBezTo>
                  <a:cubicBezTo>
                    <a:pt x="16329" y="-87"/>
                    <a:pt x="15204" y="148"/>
                    <a:pt x="13292" y="617"/>
                  </a:cubicBezTo>
                  <a:cubicBezTo>
                    <a:pt x="11379" y="1087"/>
                    <a:pt x="8679" y="1791"/>
                    <a:pt x="6767" y="2730"/>
                  </a:cubicBezTo>
                  <a:cubicBezTo>
                    <a:pt x="4854" y="3670"/>
                    <a:pt x="3729" y="4843"/>
                    <a:pt x="2942" y="7250"/>
                  </a:cubicBezTo>
                  <a:cubicBezTo>
                    <a:pt x="2154" y="9656"/>
                    <a:pt x="1704" y="13296"/>
                    <a:pt x="1254" y="15585"/>
                  </a:cubicBezTo>
                  <a:cubicBezTo>
                    <a:pt x="804" y="17874"/>
                    <a:pt x="354" y="18813"/>
                    <a:pt x="129" y="19576"/>
                  </a:cubicBezTo>
                  <a:cubicBezTo>
                    <a:pt x="-96" y="20339"/>
                    <a:pt x="-96" y="20926"/>
                    <a:pt x="692" y="21220"/>
                  </a:cubicBezTo>
                  <a:cubicBezTo>
                    <a:pt x="1479" y="21513"/>
                    <a:pt x="3054" y="21513"/>
                    <a:pt x="6092" y="21102"/>
                  </a:cubicBezTo>
                  <a:cubicBezTo>
                    <a:pt x="9129" y="20691"/>
                    <a:pt x="13629" y="19870"/>
                    <a:pt x="16441" y="19224"/>
                  </a:cubicBezTo>
                  <a:cubicBezTo>
                    <a:pt x="19254" y="18578"/>
                    <a:pt x="20379" y="18109"/>
                    <a:pt x="21504" y="176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126249" y="4806524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6200"/>
                    <a:pt x="11270" y="10800"/>
                    <a:pt x="14870" y="7200"/>
                  </a:cubicBezTo>
                  <a:cubicBezTo>
                    <a:pt x="18470" y="3600"/>
                    <a:pt x="200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367961" y="4634517"/>
              <a:ext cx="215489" cy="3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15" fill="norm" stroke="1" extrusionOk="0">
                  <a:moveTo>
                    <a:pt x="21349" y="1163"/>
                  </a:moveTo>
                  <a:cubicBezTo>
                    <a:pt x="20720" y="660"/>
                    <a:pt x="20091" y="158"/>
                    <a:pt x="17889" y="33"/>
                  </a:cubicBezTo>
                  <a:cubicBezTo>
                    <a:pt x="15687" y="-93"/>
                    <a:pt x="11912" y="158"/>
                    <a:pt x="9500" y="472"/>
                  </a:cubicBezTo>
                  <a:cubicBezTo>
                    <a:pt x="7089" y="786"/>
                    <a:pt x="6040" y="1163"/>
                    <a:pt x="5306" y="2042"/>
                  </a:cubicBezTo>
                  <a:cubicBezTo>
                    <a:pt x="4572" y="2921"/>
                    <a:pt x="4153" y="4302"/>
                    <a:pt x="3838" y="6563"/>
                  </a:cubicBezTo>
                  <a:cubicBezTo>
                    <a:pt x="3524" y="8823"/>
                    <a:pt x="3314" y="11963"/>
                    <a:pt x="2790" y="14160"/>
                  </a:cubicBezTo>
                  <a:cubicBezTo>
                    <a:pt x="2266" y="16358"/>
                    <a:pt x="1427" y="17614"/>
                    <a:pt x="798" y="18681"/>
                  </a:cubicBezTo>
                  <a:cubicBezTo>
                    <a:pt x="168" y="19749"/>
                    <a:pt x="-251" y="20628"/>
                    <a:pt x="168" y="21067"/>
                  </a:cubicBezTo>
                  <a:cubicBezTo>
                    <a:pt x="588" y="21507"/>
                    <a:pt x="1846" y="21507"/>
                    <a:pt x="4887" y="21193"/>
                  </a:cubicBezTo>
                  <a:cubicBezTo>
                    <a:pt x="7928" y="20879"/>
                    <a:pt x="12751" y="20251"/>
                    <a:pt x="17574" y="196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5615199" y="4723974"/>
              <a:ext cx="165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5538" y="2073"/>
                  </a:cubicBezTo>
                  <a:cubicBezTo>
                    <a:pt x="8308" y="4145"/>
                    <a:pt x="12462" y="8291"/>
                    <a:pt x="15369" y="11891"/>
                  </a:cubicBezTo>
                  <a:cubicBezTo>
                    <a:pt x="18277" y="15491"/>
                    <a:pt x="19938" y="185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664492" y="4743024"/>
              <a:ext cx="160258" cy="19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71" fill="norm" stroke="1" extrusionOk="0">
                  <a:moveTo>
                    <a:pt x="21239" y="0"/>
                  </a:moveTo>
                  <a:cubicBezTo>
                    <a:pt x="18434" y="697"/>
                    <a:pt x="15629" y="1394"/>
                    <a:pt x="12122" y="4413"/>
                  </a:cubicBezTo>
                  <a:cubicBezTo>
                    <a:pt x="8616" y="7432"/>
                    <a:pt x="4408" y="12774"/>
                    <a:pt x="2164" y="16026"/>
                  </a:cubicBezTo>
                  <a:cubicBezTo>
                    <a:pt x="-80" y="19277"/>
                    <a:pt x="-361" y="20439"/>
                    <a:pt x="340" y="21019"/>
                  </a:cubicBezTo>
                  <a:cubicBezTo>
                    <a:pt x="1042" y="21600"/>
                    <a:pt x="2725" y="21600"/>
                    <a:pt x="4408" y="21135"/>
                  </a:cubicBezTo>
                  <a:cubicBezTo>
                    <a:pt x="6091" y="20671"/>
                    <a:pt x="7774" y="19742"/>
                    <a:pt x="9457" y="18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869199" y="4604647"/>
              <a:ext cx="119739" cy="38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2" fill="norm" stroke="1" extrusionOk="0">
                  <a:moveTo>
                    <a:pt x="2274" y="3486"/>
                  </a:moveTo>
                  <a:cubicBezTo>
                    <a:pt x="2653" y="2893"/>
                    <a:pt x="3032" y="2300"/>
                    <a:pt x="4737" y="1706"/>
                  </a:cubicBezTo>
                  <a:cubicBezTo>
                    <a:pt x="6442" y="1113"/>
                    <a:pt x="9474" y="519"/>
                    <a:pt x="11937" y="223"/>
                  </a:cubicBezTo>
                  <a:cubicBezTo>
                    <a:pt x="14400" y="-74"/>
                    <a:pt x="16295" y="-74"/>
                    <a:pt x="17811" y="223"/>
                  </a:cubicBezTo>
                  <a:cubicBezTo>
                    <a:pt x="19326" y="519"/>
                    <a:pt x="20463" y="1113"/>
                    <a:pt x="21032" y="2359"/>
                  </a:cubicBezTo>
                  <a:cubicBezTo>
                    <a:pt x="21600" y="3605"/>
                    <a:pt x="21600" y="5504"/>
                    <a:pt x="20842" y="7937"/>
                  </a:cubicBezTo>
                  <a:cubicBezTo>
                    <a:pt x="20084" y="10370"/>
                    <a:pt x="18568" y="13337"/>
                    <a:pt x="17811" y="15117"/>
                  </a:cubicBezTo>
                  <a:cubicBezTo>
                    <a:pt x="17053" y="16897"/>
                    <a:pt x="17053" y="17491"/>
                    <a:pt x="17242" y="18084"/>
                  </a:cubicBezTo>
                  <a:cubicBezTo>
                    <a:pt x="17432" y="18678"/>
                    <a:pt x="17811" y="19271"/>
                    <a:pt x="18758" y="19746"/>
                  </a:cubicBezTo>
                  <a:cubicBezTo>
                    <a:pt x="19705" y="20221"/>
                    <a:pt x="21221" y="20577"/>
                    <a:pt x="21032" y="20873"/>
                  </a:cubicBezTo>
                  <a:cubicBezTo>
                    <a:pt x="20842" y="21170"/>
                    <a:pt x="18947" y="21407"/>
                    <a:pt x="15158" y="21467"/>
                  </a:cubicBezTo>
                  <a:cubicBezTo>
                    <a:pt x="11368" y="21526"/>
                    <a:pt x="5684" y="21407"/>
                    <a:pt x="0" y="212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300999" y="4787474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6605799" y="4616024"/>
              <a:ext cx="203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857"/>
                    <a:pt x="0" y="1714"/>
                    <a:pt x="2025" y="3600"/>
                  </a:cubicBezTo>
                  <a:cubicBezTo>
                    <a:pt x="4050" y="5486"/>
                    <a:pt x="8100" y="8400"/>
                    <a:pt x="11700" y="11571"/>
                  </a:cubicBezTo>
                  <a:cubicBezTo>
                    <a:pt x="15300" y="14743"/>
                    <a:pt x="1845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6681999" y="4625731"/>
              <a:ext cx="158751" cy="31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205"/>
                  </a:moveTo>
                  <a:cubicBezTo>
                    <a:pt x="20160" y="60"/>
                    <a:pt x="18720" y="-85"/>
                    <a:pt x="17424" y="60"/>
                  </a:cubicBezTo>
                  <a:cubicBezTo>
                    <a:pt x="16128" y="205"/>
                    <a:pt x="14976" y="640"/>
                    <a:pt x="13392" y="2524"/>
                  </a:cubicBezTo>
                  <a:cubicBezTo>
                    <a:pt x="11808" y="4409"/>
                    <a:pt x="9792" y="7743"/>
                    <a:pt x="7488" y="11150"/>
                  </a:cubicBezTo>
                  <a:cubicBezTo>
                    <a:pt x="5184" y="14557"/>
                    <a:pt x="2592" y="18036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6961399" y="479382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063533" y="4577924"/>
              <a:ext cx="189967" cy="31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41" fill="norm" stroke="1" extrusionOk="0">
                  <a:moveTo>
                    <a:pt x="21539" y="0"/>
                  </a:moveTo>
                  <a:cubicBezTo>
                    <a:pt x="16979" y="588"/>
                    <a:pt x="12419" y="1176"/>
                    <a:pt x="9299" y="2131"/>
                  </a:cubicBezTo>
                  <a:cubicBezTo>
                    <a:pt x="6179" y="3086"/>
                    <a:pt x="4499" y="4408"/>
                    <a:pt x="3299" y="6833"/>
                  </a:cubicBezTo>
                  <a:cubicBezTo>
                    <a:pt x="2099" y="9257"/>
                    <a:pt x="1379" y="12784"/>
                    <a:pt x="899" y="14988"/>
                  </a:cubicBezTo>
                  <a:cubicBezTo>
                    <a:pt x="419" y="17192"/>
                    <a:pt x="179" y="18073"/>
                    <a:pt x="59" y="18955"/>
                  </a:cubicBezTo>
                  <a:cubicBezTo>
                    <a:pt x="-61" y="19837"/>
                    <a:pt x="-61" y="20718"/>
                    <a:pt x="659" y="21159"/>
                  </a:cubicBezTo>
                  <a:cubicBezTo>
                    <a:pt x="1379" y="21600"/>
                    <a:pt x="2819" y="21600"/>
                    <a:pt x="4979" y="21453"/>
                  </a:cubicBezTo>
                  <a:cubicBezTo>
                    <a:pt x="7139" y="21306"/>
                    <a:pt x="10019" y="21012"/>
                    <a:pt x="11579" y="20792"/>
                  </a:cubicBezTo>
                  <a:cubicBezTo>
                    <a:pt x="13139" y="20571"/>
                    <a:pt x="13379" y="20424"/>
                    <a:pt x="13619" y="20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7094749" y="4730324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7296699" y="4552524"/>
              <a:ext cx="2171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21307" y="0"/>
                  </a:moveTo>
                  <a:cubicBezTo>
                    <a:pt x="17569" y="0"/>
                    <a:pt x="13830" y="0"/>
                    <a:pt x="11130" y="671"/>
                  </a:cubicBezTo>
                  <a:cubicBezTo>
                    <a:pt x="8430" y="1342"/>
                    <a:pt x="6769" y="2685"/>
                    <a:pt x="5730" y="4881"/>
                  </a:cubicBezTo>
                  <a:cubicBezTo>
                    <a:pt x="4692" y="7078"/>
                    <a:pt x="4276" y="10129"/>
                    <a:pt x="3445" y="12631"/>
                  </a:cubicBezTo>
                  <a:cubicBezTo>
                    <a:pt x="2615" y="15132"/>
                    <a:pt x="1369" y="17085"/>
                    <a:pt x="642" y="18366"/>
                  </a:cubicBezTo>
                  <a:cubicBezTo>
                    <a:pt x="-85" y="19647"/>
                    <a:pt x="-293" y="20258"/>
                    <a:pt x="538" y="20685"/>
                  </a:cubicBezTo>
                  <a:cubicBezTo>
                    <a:pt x="1369" y="21112"/>
                    <a:pt x="3238" y="21356"/>
                    <a:pt x="6249" y="21478"/>
                  </a:cubicBezTo>
                  <a:cubicBezTo>
                    <a:pt x="9261" y="21600"/>
                    <a:pt x="13415" y="21600"/>
                    <a:pt x="1756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7545599" y="4616024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184"/>
                    <a:pt x="11520" y="10368"/>
                    <a:pt x="15120" y="13968"/>
                  </a:cubicBezTo>
                  <a:cubicBezTo>
                    <a:pt x="18720" y="17568"/>
                    <a:pt x="20160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7600632" y="4666824"/>
              <a:ext cx="135468" cy="28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33" fill="norm" stroke="1" extrusionOk="0">
                  <a:moveTo>
                    <a:pt x="21268" y="0"/>
                  </a:moveTo>
                  <a:cubicBezTo>
                    <a:pt x="16616" y="2996"/>
                    <a:pt x="11963" y="5991"/>
                    <a:pt x="8474" y="8987"/>
                  </a:cubicBezTo>
                  <a:cubicBezTo>
                    <a:pt x="4985" y="11982"/>
                    <a:pt x="2659" y="14978"/>
                    <a:pt x="1330" y="17107"/>
                  </a:cubicBezTo>
                  <a:cubicBezTo>
                    <a:pt x="0" y="19235"/>
                    <a:pt x="-332" y="20496"/>
                    <a:pt x="333" y="21048"/>
                  </a:cubicBezTo>
                  <a:cubicBezTo>
                    <a:pt x="997" y="21600"/>
                    <a:pt x="2659" y="21442"/>
                    <a:pt x="4320" y="21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7755149" y="4573128"/>
              <a:ext cx="151975" cy="37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10" fill="norm" stroke="1" extrusionOk="0">
                  <a:moveTo>
                    <a:pt x="900" y="1741"/>
                  </a:moveTo>
                  <a:cubicBezTo>
                    <a:pt x="4800" y="1130"/>
                    <a:pt x="8700" y="520"/>
                    <a:pt x="11700" y="215"/>
                  </a:cubicBezTo>
                  <a:cubicBezTo>
                    <a:pt x="14700" y="-90"/>
                    <a:pt x="16800" y="-90"/>
                    <a:pt x="18300" y="337"/>
                  </a:cubicBezTo>
                  <a:cubicBezTo>
                    <a:pt x="19800" y="764"/>
                    <a:pt x="20700" y="1618"/>
                    <a:pt x="21150" y="3510"/>
                  </a:cubicBezTo>
                  <a:cubicBezTo>
                    <a:pt x="21600" y="5402"/>
                    <a:pt x="21600" y="8330"/>
                    <a:pt x="21450" y="10954"/>
                  </a:cubicBezTo>
                  <a:cubicBezTo>
                    <a:pt x="21300" y="13578"/>
                    <a:pt x="21000" y="15896"/>
                    <a:pt x="20850" y="17361"/>
                  </a:cubicBezTo>
                  <a:cubicBezTo>
                    <a:pt x="20700" y="18825"/>
                    <a:pt x="20700" y="19435"/>
                    <a:pt x="20100" y="19924"/>
                  </a:cubicBezTo>
                  <a:cubicBezTo>
                    <a:pt x="19500" y="20412"/>
                    <a:pt x="18300" y="20778"/>
                    <a:pt x="14850" y="21022"/>
                  </a:cubicBezTo>
                  <a:cubicBezTo>
                    <a:pt x="11400" y="21266"/>
                    <a:pt x="5700" y="21388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8180599" y="4812874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8282199" y="4717624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277"/>
                    <a:pt x="7200" y="12554"/>
                    <a:pt x="10800" y="16154"/>
                  </a:cubicBezTo>
                  <a:cubicBezTo>
                    <a:pt x="14400" y="19754"/>
                    <a:pt x="180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607138" y="4598420"/>
              <a:ext cx="242475" cy="35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3" fill="norm" stroke="1" extrusionOk="0">
                  <a:moveTo>
                    <a:pt x="21132" y="1852"/>
                  </a:moveTo>
                  <a:cubicBezTo>
                    <a:pt x="21318" y="1205"/>
                    <a:pt x="21504" y="559"/>
                    <a:pt x="21038" y="235"/>
                  </a:cubicBezTo>
                  <a:cubicBezTo>
                    <a:pt x="20573" y="-88"/>
                    <a:pt x="19456" y="-88"/>
                    <a:pt x="16849" y="300"/>
                  </a:cubicBezTo>
                  <a:cubicBezTo>
                    <a:pt x="14242" y="688"/>
                    <a:pt x="10145" y="1464"/>
                    <a:pt x="7352" y="2369"/>
                  </a:cubicBezTo>
                  <a:cubicBezTo>
                    <a:pt x="4559" y="3275"/>
                    <a:pt x="3070" y="4310"/>
                    <a:pt x="2325" y="6185"/>
                  </a:cubicBezTo>
                  <a:cubicBezTo>
                    <a:pt x="1580" y="8061"/>
                    <a:pt x="1580" y="10777"/>
                    <a:pt x="1301" y="13105"/>
                  </a:cubicBezTo>
                  <a:cubicBezTo>
                    <a:pt x="1021" y="15433"/>
                    <a:pt x="463" y="17373"/>
                    <a:pt x="183" y="18666"/>
                  </a:cubicBezTo>
                  <a:cubicBezTo>
                    <a:pt x="-96" y="19960"/>
                    <a:pt x="-96" y="20607"/>
                    <a:pt x="463" y="20995"/>
                  </a:cubicBezTo>
                  <a:cubicBezTo>
                    <a:pt x="1021" y="21383"/>
                    <a:pt x="2138" y="21512"/>
                    <a:pt x="5211" y="21447"/>
                  </a:cubicBezTo>
                  <a:cubicBezTo>
                    <a:pt x="8283" y="21383"/>
                    <a:pt x="13311" y="21124"/>
                    <a:pt x="16197" y="20736"/>
                  </a:cubicBezTo>
                  <a:cubicBezTo>
                    <a:pt x="19083" y="20348"/>
                    <a:pt x="19828" y="19831"/>
                    <a:pt x="20573" y="19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599699" y="4781124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8874573" y="4575513"/>
              <a:ext cx="264877" cy="36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63" fill="norm" stroke="1" extrusionOk="0">
                  <a:moveTo>
                    <a:pt x="21452" y="1266"/>
                  </a:moveTo>
                  <a:cubicBezTo>
                    <a:pt x="20938" y="767"/>
                    <a:pt x="20423" y="268"/>
                    <a:pt x="18709" y="80"/>
                  </a:cubicBezTo>
                  <a:cubicBezTo>
                    <a:pt x="16995" y="-107"/>
                    <a:pt x="14081" y="18"/>
                    <a:pt x="12023" y="642"/>
                  </a:cubicBezTo>
                  <a:cubicBezTo>
                    <a:pt x="9966" y="1266"/>
                    <a:pt x="8766" y="2390"/>
                    <a:pt x="8166" y="3701"/>
                  </a:cubicBezTo>
                  <a:cubicBezTo>
                    <a:pt x="7566" y="5012"/>
                    <a:pt x="7566" y="6510"/>
                    <a:pt x="6795" y="8508"/>
                  </a:cubicBezTo>
                  <a:cubicBezTo>
                    <a:pt x="6023" y="10506"/>
                    <a:pt x="4481" y="13003"/>
                    <a:pt x="3195" y="14938"/>
                  </a:cubicBezTo>
                  <a:cubicBezTo>
                    <a:pt x="1909" y="16873"/>
                    <a:pt x="881" y="18247"/>
                    <a:pt x="366" y="19246"/>
                  </a:cubicBezTo>
                  <a:cubicBezTo>
                    <a:pt x="-148" y="20244"/>
                    <a:pt x="-148" y="20869"/>
                    <a:pt x="538" y="21181"/>
                  </a:cubicBezTo>
                  <a:cubicBezTo>
                    <a:pt x="1223" y="21493"/>
                    <a:pt x="2595" y="21493"/>
                    <a:pt x="5081" y="21431"/>
                  </a:cubicBezTo>
                  <a:cubicBezTo>
                    <a:pt x="7566" y="21368"/>
                    <a:pt x="11166" y="21243"/>
                    <a:pt x="13395" y="21056"/>
                  </a:cubicBezTo>
                  <a:cubicBezTo>
                    <a:pt x="15623" y="20869"/>
                    <a:pt x="16481" y="20619"/>
                    <a:pt x="17338" y="20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9158499" y="4654124"/>
              <a:ext cx="1905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88"/>
                    <a:pt x="7200" y="6776"/>
                    <a:pt x="10800" y="10376"/>
                  </a:cubicBezTo>
                  <a:cubicBezTo>
                    <a:pt x="14400" y="13976"/>
                    <a:pt x="18000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9175178" y="4685874"/>
              <a:ext cx="20557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0"/>
                  </a:moveTo>
                  <a:cubicBezTo>
                    <a:pt x="18761" y="900"/>
                    <a:pt x="16116" y="1800"/>
                    <a:pt x="12810" y="4050"/>
                  </a:cubicBezTo>
                  <a:cubicBezTo>
                    <a:pt x="9504" y="6300"/>
                    <a:pt x="5537" y="9900"/>
                    <a:pt x="3333" y="12262"/>
                  </a:cubicBezTo>
                  <a:cubicBezTo>
                    <a:pt x="1128" y="14625"/>
                    <a:pt x="688" y="15750"/>
                    <a:pt x="357" y="16987"/>
                  </a:cubicBezTo>
                  <a:cubicBezTo>
                    <a:pt x="26" y="18225"/>
                    <a:pt x="-194" y="19575"/>
                    <a:pt x="247" y="20362"/>
                  </a:cubicBezTo>
                  <a:cubicBezTo>
                    <a:pt x="688" y="21150"/>
                    <a:pt x="1790" y="21375"/>
                    <a:pt x="28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9412499" y="4573691"/>
              <a:ext cx="170946" cy="33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16" fill="norm" stroke="1" extrusionOk="0">
                  <a:moveTo>
                    <a:pt x="0" y="3467"/>
                  </a:moveTo>
                  <a:cubicBezTo>
                    <a:pt x="533" y="2800"/>
                    <a:pt x="1067" y="2133"/>
                    <a:pt x="3333" y="1600"/>
                  </a:cubicBezTo>
                  <a:cubicBezTo>
                    <a:pt x="5600" y="1067"/>
                    <a:pt x="9600" y="667"/>
                    <a:pt x="12267" y="400"/>
                  </a:cubicBezTo>
                  <a:cubicBezTo>
                    <a:pt x="14933" y="133"/>
                    <a:pt x="16267" y="0"/>
                    <a:pt x="17600" y="0"/>
                  </a:cubicBezTo>
                  <a:cubicBezTo>
                    <a:pt x="18933" y="0"/>
                    <a:pt x="20267" y="133"/>
                    <a:pt x="20933" y="533"/>
                  </a:cubicBezTo>
                  <a:cubicBezTo>
                    <a:pt x="21600" y="933"/>
                    <a:pt x="21600" y="1600"/>
                    <a:pt x="21467" y="4067"/>
                  </a:cubicBezTo>
                  <a:cubicBezTo>
                    <a:pt x="21333" y="6533"/>
                    <a:pt x="21067" y="10800"/>
                    <a:pt x="20933" y="13600"/>
                  </a:cubicBezTo>
                  <a:cubicBezTo>
                    <a:pt x="20800" y="16400"/>
                    <a:pt x="20800" y="17733"/>
                    <a:pt x="20800" y="18733"/>
                  </a:cubicBezTo>
                  <a:cubicBezTo>
                    <a:pt x="20800" y="19733"/>
                    <a:pt x="20800" y="20400"/>
                    <a:pt x="19467" y="20867"/>
                  </a:cubicBezTo>
                  <a:cubicBezTo>
                    <a:pt x="18133" y="21333"/>
                    <a:pt x="15467" y="21600"/>
                    <a:pt x="14133" y="21267"/>
                  </a:cubicBezTo>
                  <a:cubicBezTo>
                    <a:pt x="12800" y="20933"/>
                    <a:pt x="12800" y="20000"/>
                    <a:pt x="12800" y="19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9680207" y="4606681"/>
              <a:ext cx="221243" cy="32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41" fill="norm" stroke="1" extrusionOk="0">
                  <a:moveTo>
                    <a:pt x="21502" y="197"/>
                  </a:moveTo>
                  <a:cubicBezTo>
                    <a:pt x="19239" y="57"/>
                    <a:pt x="16976" y="-82"/>
                    <a:pt x="14816" y="57"/>
                  </a:cubicBezTo>
                  <a:cubicBezTo>
                    <a:pt x="12656" y="197"/>
                    <a:pt x="10599" y="615"/>
                    <a:pt x="8851" y="1172"/>
                  </a:cubicBezTo>
                  <a:cubicBezTo>
                    <a:pt x="7102" y="1730"/>
                    <a:pt x="5662" y="2426"/>
                    <a:pt x="4839" y="3541"/>
                  </a:cubicBezTo>
                  <a:cubicBezTo>
                    <a:pt x="4016" y="4656"/>
                    <a:pt x="3811" y="6189"/>
                    <a:pt x="3399" y="8349"/>
                  </a:cubicBezTo>
                  <a:cubicBezTo>
                    <a:pt x="2988" y="10509"/>
                    <a:pt x="2371" y="13296"/>
                    <a:pt x="1753" y="15247"/>
                  </a:cubicBezTo>
                  <a:cubicBezTo>
                    <a:pt x="1136" y="17198"/>
                    <a:pt x="519" y="18313"/>
                    <a:pt x="211" y="19219"/>
                  </a:cubicBezTo>
                  <a:cubicBezTo>
                    <a:pt x="-98" y="20124"/>
                    <a:pt x="-98" y="20821"/>
                    <a:pt x="416" y="21170"/>
                  </a:cubicBezTo>
                  <a:cubicBezTo>
                    <a:pt x="931" y="21518"/>
                    <a:pt x="1959" y="21518"/>
                    <a:pt x="4942" y="21239"/>
                  </a:cubicBezTo>
                  <a:cubicBezTo>
                    <a:pt x="7925" y="20961"/>
                    <a:pt x="12862" y="20403"/>
                    <a:pt x="17799" y="198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9717299" y="476842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9944072" y="4572857"/>
              <a:ext cx="224078" cy="40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09" fill="norm" stroke="1" extrusionOk="0">
                  <a:moveTo>
                    <a:pt x="21370" y="1957"/>
                  </a:moveTo>
                  <a:cubicBezTo>
                    <a:pt x="20966" y="1282"/>
                    <a:pt x="20563" y="607"/>
                    <a:pt x="19856" y="270"/>
                  </a:cubicBezTo>
                  <a:cubicBezTo>
                    <a:pt x="19149" y="-68"/>
                    <a:pt x="18140" y="-68"/>
                    <a:pt x="16121" y="157"/>
                  </a:cubicBezTo>
                  <a:cubicBezTo>
                    <a:pt x="14103" y="382"/>
                    <a:pt x="11075" y="832"/>
                    <a:pt x="9056" y="1563"/>
                  </a:cubicBezTo>
                  <a:cubicBezTo>
                    <a:pt x="7037" y="2295"/>
                    <a:pt x="6028" y="3307"/>
                    <a:pt x="5422" y="4995"/>
                  </a:cubicBezTo>
                  <a:cubicBezTo>
                    <a:pt x="4817" y="6682"/>
                    <a:pt x="4615" y="9044"/>
                    <a:pt x="3807" y="11351"/>
                  </a:cubicBezTo>
                  <a:cubicBezTo>
                    <a:pt x="3000" y="13657"/>
                    <a:pt x="1587" y="15907"/>
                    <a:pt x="779" y="17538"/>
                  </a:cubicBezTo>
                  <a:cubicBezTo>
                    <a:pt x="-28" y="19169"/>
                    <a:pt x="-230" y="20182"/>
                    <a:pt x="275" y="20745"/>
                  </a:cubicBezTo>
                  <a:cubicBezTo>
                    <a:pt x="779" y="21307"/>
                    <a:pt x="1991" y="21420"/>
                    <a:pt x="4514" y="21476"/>
                  </a:cubicBezTo>
                  <a:cubicBezTo>
                    <a:pt x="7037" y="21532"/>
                    <a:pt x="10873" y="21532"/>
                    <a:pt x="13396" y="21363"/>
                  </a:cubicBezTo>
                  <a:cubicBezTo>
                    <a:pt x="15920" y="21194"/>
                    <a:pt x="17131" y="20857"/>
                    <a:pt x="18342" y="20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0237999" y="4622374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985"/>
                    <a:pt x="10286" y="9969"/>
                    <a:pt x="13886" y="13569"/>
                  </a:cubicBezTo>
                  <a:cubicBezTo>
                    <a:pt x="17486" y="17169"/>
                    <a:pt x="19543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0324591" y="4685874"/>
              <a:ext cx="142009" cy="27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39" fill="norm" stroke="1" extrusionOk="0">
                  <a:moveTo>
                    <a:pt x="21311" y="0"/>
                  </a:moveTo>
                  <a:cubicBezTo>
                    <a:pt x="17499" y="2761"/>
                    <a:pt x="13687" y="5522"/>
                    <a:pt x="10670" y="8283"/>
                  </a:cubicBezTo>
                  <a:cubicBezTo>
                    <a:pt x="7652" y="11044"/>
                    <a:pt x="5429" y="13805"/>
                    <a:pt x="3840" y="15672"/>
                  </a:cubicBezTo>
                  <a:cubicBezTo>
                    <a:pt x="2252" y="17540"/>
                    <a:pt x="1299" y="18514"/>
                    <a:pt x="664" y="19408"/>
                  </a:cubicBezTo>
                  <a:cubicBezTo>
                    <a:pt x="29" y="20301"/>
                    <a:pt x="-289" y="21113"/>
                    <a:pt x="346" y="21356"/>
                  </a:cubicBezTo>
                  <a:cubicBezTo>
                    <a:pt x="982" y="21600"/>
                    <a:pt x="2570" y="21275"/>
                    <a:pt x="3840" y="20788"/>
                  </a:cubicBezTo>
                  <a:cubicBezTo>
                    <a:pt x="5111" y="20301"/>
                    <a:pt x="6064" y="19651"/>
                    <a:pt x="7017" y="190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0479299" y="4610208"/>
              <a:ext cx="160394" cy="36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24" fill="norm" stroke="1" extrusionOk="0">
                  <a:moveTo>
                    <a:pt x="0" y="1810"/>
                  </a:moveTo>
                  <a:cubicBezTo>
                    <a:pt x="2525" y="1319"/>
                    <a:pt x="5049" y="828"/>
                    <a:pt x="7714" y="521"/>
                  </a:cubicBezTo>
                  <a:cubicBezTo>
                    <a:pt x="10379" y="214"/>
                    <a:pt x="13184" y="92"/>
                    <a:pt x="15429" y="30"/>
                  </a:cubicBezTo>
                  <a:cubicBezTo>
                    <a:pt x="17673" y="-31"/>
                    <a:pt x="19356" y="-31"/>
                    <a:pt x="20338" y="337"/>
                  </a:cubicBezTo>
                  <a:cubicBezTo>
                    <a:pt x="21319" y="705"/>
                    <a:pt x="21600" y="1442"/>
                    <a:pt x="20758" y="3467"/>
                  </a:cubicBezTo>
                  <a:cubicBezTo>
                    <a:pt x="19917" y="5492"/>
                    <a:pt x="17953" y="8805"/>
                    <a:pt x="16831" y="11567"/>
                  </a:cubicBezTo>
                  <a:cubicBezTo>
                    <a:pt x="15709" y="14328"/>
                    <a:pt x="15429" y="16537"/>
                    <a:pt x="15569" y="18133"/>
                  </a:cubicBezTo>
                  <a:cubicBezTo>
                    <a:pt x="15709" y="19728"/>
                    <a:pt x="16270" y="20710"/>
                    <a:pt x="15709" y="21139"/>
                  </a:cubicBezTo>
                  <a:cubicBezTo>
                    <a:pt x="15148" y="21569"/>
                    <a:pt x="13465" y="21446"/>
                    <a:pt x="11782" y="21201"/>
                  </a:cubicBezTo>
                  <a:cubicBezTo>
                    <a:pt x="10099" y="20955"/>
                    <a:pt x="8416" y="20587"/>
                    <a:pt x="6732" y="202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0612649" y="4531222"/>
              <a:ext cx="265418" cy="59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4" fill="norm" stroke="1" extrusionOk="0">
                  <a:moveTo>
                    <a:pt x="10286" y="1004"/>
                  </a:moveTo>
                  <a:cubicBezTo>
                    <a:pt x="12171" y="697"/>
                    <a:pt x="14057" y="389"/>
                    <a:pt x="15600" y="197"/>
                  </a:cubicBezTo>
                  <a:cubicBezTo>
                    <a:pt x="17143" y="5"/>
                    <a:pt x="18343" y="-72"/>
                    <a:pt x="19286" y="82"/>
                  </a:cubicBezTo>
                  <a:cubicBezTo>
                    <a:pt x="20229" y="235"/>
                    <a:pt x="20914" y="620"/>
                    <a:pt x="21257" y="1619"/>
                  </a:cubicBezTo>
                  <a:cubicBezTo>
                    <a:pt x="21600" y="2618"/>
                    <a:pt x="21600" y="4233"/>
                    <a:pt x="21086" y="6270"/>
                  </a:cubicBezTo>
                  <a:cubicBezTo>
                    <a:pt x="20571" y="8307"/>
                    <a:pt x="19543" y="10766"/>
                    <a:pt x="18686" y="12919"/>
                  </a:cubicBezTo>
                  <a:cubicBezTo>
                    <a:pt x="17829" y="15071"/>
                    <a:pt x="17143" y="16916"/>
                    <a:pt x="16800" y="18030"/>
                  </a:cubicBezTo>
                  <a:cubicBezTo>
                    <a:pt x="16457" y="19145"/>
                    <a:pt x="16457" y="19529"/>
                    <a:pt x="16200" y="19875"/>
                  </a:cubicBezTo>
                  <a:cubicBezTo>
                    <a:pt x="15943" y="20221"/>
                    <a:pt x="15429" y="20529"/>
                    <a:pt x="13714" y="20836"/>
                  </a:cubicBezTo>
                  <a:cubicBezTo>
                    <a:pt x="12000" y="21144"/>
                    <a:pt x="9086" y="21451"/>
                    <a:pt x="6600" y="21490"/>
                  </a:cubicBezTo>
                  <a:cubicBezTo>
                    <a:pt x="4114" y="21528"/>
                    <a:pt x="2057" y="21297"/>
                    <a:pt x="0" y="21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944899" y="5991857"/>
              <a:ext cx="2286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47"/>
                  </a:moveTo>
                  <a:cubicBezTo>
                    <a:pt x="6000" y="2274"/>
                    <a:pt x="12000" y="0"/>
                    <a:pt x="15600" y="0"/>
                  </a:cubicBezTo>
                  <a:cubicBezTo>
                    <a:pt x="19200" y="0"/>
                    <a:pt x="20400" y="2274"/>
                    <a:pt x="21000" y="6253"/>
                  </a:cubicBezTo>
                  <a:cubicBezTo>
                    <a:pt x="21600" y="10232"/>
                    <a:pt x="21600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906799" y="6095574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21600"/>
                    <a:pt x="9042" y="21600"/>
                    <a:pt x="12642" y="18000"/>
                  </a:cubicBezTo>
                  <a:cubicBezTo>
                    <a:pt x="16242" y="14400"/>
                    <a:pt x="1892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847341" y="5632024"/>
              <a:ext cx="167409" cy="25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08" fill="norm" stroke="1" extrusionOk="0">
                  <a:moveTo>
                    <a:pt x="6774" y="0"/>
                  </a:moveTo>
                  <a:cubicBezTo>
                    <a:pt x="5424" y="3364"/>
                    <a:pt x="4074" y="6728"/>
                    <a:pt x="2994" y="9826"/>
                  </a:cubicBezTo>
                  <a:cubicBezTo>
                    <a:pt x="1914" y="12925"/>
                    <a:pt x="1104" y="15757"/>
                    <a:pt x="564" y="17616"/>
                  </a:cubicBezTo>
                  <a:cubicBezTo>
                    <a:pt x="24" y="19475"/>
                    <a:pt x="-246" y="20361"/>
                    <a:pt x="294" y="20892"/>
                  </a:cubicBezTo>
                  <a:cubicBezTo>
                    <a:pt x="834" y="21423"/>
                    <a:pt x="2184" y="21600"/>
                    <a:pt x="5829" y="21157"/>
                  </a:cubicBezTo>
                  <a:cubicBezTo>
                    <a:pt x="9474" y="20715"/>
                    <a:pt x="15414" y="19652"/>
                    <a:pt x="21354" y="18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2032580" y="5690121"/>
              <a:ext cx="110892" cy="13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165" fill="norm" stroke="1" extrusionOk="0">
                  <a:moveTo>
                    <a:pt x="11030" y="2842"/>
                  </a:moveTo>
                  <a:cubicBezTo>
                    <a:pt x="9830" y="1513"/>
                    <a:pt x="8630" y="183"/>
                    <a:pt x="7030" y="17"/>
                  </a:cubicBezTo>
                  <a:cubicBezTo>
                    <a:pt x="5430" y="-149"/>
                    <a:pt x="3430" y="848"/>
                    <a:pt x="2030" y="4005"/>
                  </a:cubicBezTo>
                  <a:cubicBezTo>
                    <a:pt x="630" y="7162"/>
                    <a:pt x="-170" y="12479"/>
                    <a:pt x="30" y="15802"/>
                  </a:cubicBezTo>
                  <a:cubicBezTo>
                    <a:pt x="230" y="19125"/>
                    <a:pt x="1430" y="20454"/>
                    <a:pt x="4030" y="20953"/>
                  </a:cubicBezTo>
                  <a:cubicBezTo>
                    <a:pt x="6630" y="21451"/>
                    <a:pt x="10630" y="21119"/>
                    <a:pt x="14030" y="19457"/>
                  </a:cubicBezTo>
                  <a:cubicBezTo>
                    <a:pt x="17430" y="17796"/>
                    <a:pt x="20230" y="14805"/>
                    <a:pt x="20830" y="11648"/>
                  </a:cubicBezTo>
                  <a:cubicBezTo>
                    <a:pt x="21430" y="8491"/>
                    <a:pt x="19830" y="5168"/>
                    <a:pt x="17030" y="3506"/>
                  </a:cubicBezTo>
                  <a:cubicBezTo>
                    <a:pt x="14230" y="1845"/>
                    <a:pt x="10230" y="1845"/>
                    <a:pt x="8030" y="2011"/>
                  </a:cubicBezTo>
                  <a:cubicBezTo>
                    <a:pt x="5830" y="2177"/>
                    <a:pt x="5430" y="2509"/>
                    <a:pt x="5030" y="2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2189049" y="5648957"/>
              <a:ext cx="117801" cy="215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79" fill="norm" stroke="1" extrusionOk="0">
                  <a:moveTo>
                    <a:pt x="18816" y="2700"/>
                  </a:moveTo>
                  <a:cubicBezTo>
                    <a:pt x="19195" y="1661"/>
                    <a:pt x="19574" y="623"/>
                    <a:pt x="18816" y="207"/>
                  </a:cubicBezTo>
                  <a:cubicBezTo>
                    <a:pt x="18058" y="-208"/>
                    <a:pt x="16164" y="0"/>
                    <a:pt x="13511" y="830"/>
                  </a:cubicBezTo>
                  <a:cubicBezTo>
                    <a:pt x="10858" y="1661"/>
                    <a:pt x="7448" y="3115"/>
                    <a:pt x="5364" y="5400"/>
                  </a:cubicBezTo>
                  <a:cubicBezTo>
                    <a:pt x="3279" y="7684"/>
                    <a:pt x="2522" y="10800"/>
                    <a:pt x="1574" y="13604"/>
                  </a:cubicBezTo>
                  <a:cubicBezTo>
                    <a:pt x="627" y="16407"/>
                    <a:pt x="-510" y="18900"/>
                    <a:pt x="248" y="20146"/>
                  </a:cubicBezTo>
                  <a:cubicBezTo>
                    <a:pt x="1006" y="21392"/>
                    <a:pt x="3658" y="21392"/>
                    <a:pt x="7448" y="20769"/>
                  </a:cubicBezTo>
                  <a:cubicBezTo>
                    <a:pt x="11237" y="20146"/>
                    <a:pt x="16164" y="18900"/>
                    <a:pt x="21090" y="176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211599" y="5759024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846599" y="5816174"/>
              <a:ext cx="228601" cy="32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0400" y="0"/>
                  </a:moveTo>
                  <a:cubicBezTo>
                    <a:pt x="16200" y="141"/>
                    <a:pt x="12000" y="282"/>
                    <a:pt x="8700" y="1129"/>
                  </a:cubicBezTo>
                  <a:cubicBezTo>
                    <a:pt x="5400" y="1976"/>
                    <a:pt x="3000" y="3529"/>
                    <a:pt x="1700" y="6212"/>
                  </a:cubicBezTo>
                  <a:cubicBezTo>
                    <a:pt x="400" y="8894"/>
                    <a:pt x="200" y="12706"/>
                    <a:pt x="100" y="14965"/>
                  </a:cubicBezTo>
                  <a:cubicBezTo>
                    <a:pt x="0" y="17224"/>
                    <a:pt x="0" y="17929"/>
                    <a:pt x="0" y="18635"/>
                  </a:cubicBezTo>
                  <a:cubicBezTo>
                    <a:pt x="0" y="19341"/>
                    <a:pt x="0" y="20047"/>
                    <a:pt x="500" y="20541"/>
                  </a:cubicBezTo>
                  <a:cubicBezTo>
                    <a:pt x="1000" y="21035"/>
                    <a:pt x="2000" y="21318"/>
                    <a:pt x="4300" y="21459"/>
                  </a:cubicBezTo>
                  <a:cubicBezTo>
                    <a:pt x="6600" y="21600"/>
                    <a:pt x="10200" y="21600"/>
                    <a:pt x="13300" y="21247"/>
                  </a:cubicBezTo>
                  <a:cubicBezTo>
                    <a:pt x="16400" y="20894"/>
                    <a:pt x="19000" y="20188"/>
                    <a:pt x="21600" y="19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884699" y="5949524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8277"/>
                    <a:pt x="1440" y="14954"/>
                    <a:pt x="5040" y="11354"/>
                  </a:cubicBezTo>
                  <a:cubicBezTo>
                    <a:pt x="8640" y="7754"/>
                    <a:pt x="15120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190822" y="5768844"/>
              <a:ext cx="225576" cy="39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32" fill="norm" stroke="1" extrusionOk="0">
                  <a:moveTo>
                    <a:pt x="20275" y="2570"/>
                  </a:moveTo>
                  <a:cubicBezTo>
                    <a:pt x="20875" y="1765"/>
                    <a:pt x="21475" y="961"/>
                    <a:pt x="21275" y="501"/>
                  </a:cubicBezTo>
                  <a:cubicBezTo>
                    <a:pt x="21075" y="42"/>
                    <a:pt x="20075" y="-73"/>
                    <a:pt x="17775" y="42"/>
                  </a:cubicBezTo>
                  <a:cubicBezTo>
                    <a:pt x="15475" y="157"/>
                    <a:pt x="11875" y="501"/>
                    <a:pt x="9175" y="1018"/>
                  </a:cubicBezTo>
                  <a:cubicBezTo>
                    <a:pt x="6475" y="1536"/>
                    <a:pt x="4675" y="2225"/>
                    <a:pt x="3475" y="3259"/>
                  </a:cubicBezTo>
                  <a:cubicBezTo>
                    <a:pt x="2275" y="4293"/>
                    <a:pt x="1675" y="5672"/>
                    <a:pt x="1675" y="7567"/>
                  </a:cubicBezTo>
                  <a:cubicBezTo>
                    <a:pt x="1675" y="9463"/>
                    <a:pt x="2275" y="11876"/>
                    <a:pt x="2075" y="14001"/>
                  </a:cubicBezTo>
                  <a:cubicBezTo>
                    <a:pt x="1875" y="16127"/>
                    <a:pt x="875" y="17965"/>
                    <a:pt x="375" y="19172"/>
                  </a:cubicBezTo>
                  <a:cubicBezTo>
                    <a:pt x="-125" y="20378"/>
                    <a:pt x="-125" y="20953"/>
                    <a:pt x="375" y="21240"/>
                  </a:cubicBezTo>
                  <a:cubicBezTo>
                    <a:pt x="875" y="21527"/>
                    <a:pt x="1875" y="21527"/>
                    <a:pt x="4775" y="21010"/>
                  </a:cubicBezTo>
                  <a:cubicBezTo>
                    <a:pt x="7675" y="20493"/>
                    <a:pt x="12475" y="19459"/>
                    <a:pt x="17275" y="18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430799" y="5892374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1482"/>
                    <a:pt x="6092" y="2965"/>
                    <a:pt x="9554" y="6247"/>
                  </a:cubicBezTo>
                  <a:cubicBezTo>
                    <a:pt x="13015" y="9529"/>
                    <a:pt x="16892" y="14612"/>
                    <a:pt x="18969" y="17471"/>
                  </a:cubicBezTo>
                  <a:cubicBezTo>
                    <a:pt x="21046" y="20329"/>
                    <a:pt x="21323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456199" y="5917774"/>
              <a:ext cx="146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0"/>
                    <a:pt x="17217" y="0"/>
                    <a:pt x="14713" y="1000"/>
                  </a:cubicBezTo>
                  <a:cubicBezTo>
                    <a:pt x="12209" y="2000"/>
                    <a:pt x="9391" y="4000"/>
                    <a:pt x="6887" y="6900"/>
                  </a:cubicBezTo>
                  <a:cubicBezTo>
                    <a:pt x="4383" y="9800"/>
                    <a:pt x="2191" y="13600"/>
                    <a:pt x="1096" y="16200"/>
                  </a:cubicBezTo>
                  <a:cubicBezTo>
                    <a:pt x="0" y="18800"/>
                    <a:pt x="0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691149" y="5803474"/>
              <a:ext cx="133351" cy="18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3086" y="3883"/>
                    <a:pt x="6171" y="7766"/>
                    <a:pt x="8743" y="10921"/>
                  </a:cubicBezTo>
                  <a:cubicBezTo>
                    <a:pt x="11314" y="14076"/>
                    <a:pt x="13371" y="16503"/>
                    <a:pt x="15086" y="18202"/>
                  </a:cubicBezTo>
                  <a:cubicBezTo>
                    <a:pt x="16800" y="19901"/>
                    <a:pt x="18171" y="20872"/>
                    <a:pt x="19200" y="21236"/>
                  </a:cubicBezTo>
                  <a:cubicBezTo>
                    <a:pt x="20229" y="21600"/>
                    <a:pt x="20914" y="21357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3779515" y="5860624"/>
              <a:ext cx="95785" cy="29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67" fill="norm" stroke="1" extrusionOk="0">
                  <a:moveTo>
                    <a:pt x="21249" y="0"/>
                  </a:moveTo>
                  <a:cubicBezTo>
                    <a:pt x="17962" y="3346"/>
                    <a:pt x="14675" y="6693"/>
                    <a:pt x="11388" y="10039"/>
                  </a:cubicBezTo>
                  <a:cubicBezTo>
                    <a:pt x="8101" y="13386"/>
                    <a:pt x="4814" y="16732"/>
                    <a:pt x="2701" y="18786"/>
                  </a:cubicBezTo>
                  <a:cubicBezTo>
                    <a:pt x="588" y="20839"/>
                    <a:pt x="-351" y="21600"/>
                    <a:pt x="119" y="21448"/>
                  </a:cubicBezTo>
                  <a:cubicBezTo>
                    <a:pt x="588" y="21296"/>
                    <a:pt x="2466" y="20231"/>
                    <a:pt x="4345" y="19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913399" y="5753525"/>
              <a:ext cx="180003" cy="44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97" fill="norm" stroke="1" extrusionOk="0">
                  <a:moveTo>
                    <a:pt x="3014" y="2128"/>
                  </a:moveTo>
                  <a:cubicBezTo>
                    <a:pt x="3516" y="1612"/>
                    <a:pt x="4019" y="1095"/>
                    <a:pt x="6405" y="733"/>
                  </a:cubicBezTo>
                  <a:cubicBezTo>
                    <a:pt x="8791" y="371"/>
                    <a:pt x="13060" y="165"/>
                    <a:pt x="15823" y="61"/>
                  </a:cubicBezTo>
                  <a:cubicBezTo>
                    <a:pt x="18586" y="-42"/>
                    <a:pt x="19842" y="-42"/>
                    <a:pt x="20595" y="268"/>
                  </a:cubicBezTo>
                  <a:cubicBezTo>
                    <a:pt x="21349" y="578"/>
                    <a:pt x="21600" y="1198"/>
                    <a:pt x="21098" y="3110"/>
                  </a:cubicBezTo>
                  <a:cubicBezTo>
                    <a:pt x="20595" y="5022"/>
                    <a:pt x="19340" y="8226"/>
                    <a:pt x="18460" y="10861"/>
                  </a:cubicBezTo>
                  <a:cubicBezTo>
                    <a:pt x="17581" y="13497"/>
                    <a:pt x="17079" y="15564"/>
                    <a:pt x="16828" y="16856"/>
                  </a:cubicBezTo>
                  <a:cubicBezTo>
                    <a:pt x="16577" y="18147"/>
                    <a:pt x="16577" y="18664"/>
                    <a:pt x="16828" y="19181"/>
                  </a:cubicBezTo>
                  <a:cubicBezTo>
                    <a:pt x="17079" y="19698"/>
                    <a:pt x="17581" y="20214"/>
                    <a:pt x="16577" y="20576"/>
                  </a:cubicBezTo>
                  <a:cubicBezTo>
                    <a:pt x="15572" y="20938"/>
                    <a:pt x="13060" y="21145"/>
                    <a:pt x="10549" y="21300"/>
                  </a:cubicBezTo>
                  <a:cubicBezTo>
                    <a:pt x="8037" y="21455"/>
                    <a:pt x="5526" y="21558"/>
                    <a:pt x="3767" y="21455"/>
                  </a:cubicBezTo>
                  <a:cubicBezTo>
                    <a:pt x="2009" y="21351"/>
                    <a:pt x="1005" y="21041"/>
                    <a:pt x="0" y="207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218199" y="6013024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749870" y="5797124"/>
              <a:ext cx="223980" cy="34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31" fill="norm" stroke="1" extrusionOk="0">
                  <a:moveTo>
                    <a:pt x="19544" y="0"/>
                  </a:moveTo>
                  <a:cubicBezTo>
                    <a:pt x="15507" y="0"/>
                    <a:pt x="11469" y="0"/>
                    <a:pt x="8643" y="593"/>
                  </a:cubicBezTo>
                  <a:cubicBezTo>
                    <a:pt x="5817" y="1185"/>
                    <a:pt x="4202" y="2371"/>
                    <a:pt x="3294" y="4412"/>
                  </a:cubicBezTo>
                  <a:cubicBezTo>
                    <a:pt x="2385" y="6454"/>
                    <a:pt x="2183" y="9351"/>
                    <a:pt x="1780" y="11985"/>
                  </a:cubicBezTo>
                  <a:cubicBezTo>
                    <a:pt x="1376" y="14620"/>
                    <a:pt x="770" y="16990"/>
                    <a:pt x="367" y="18505"/>
                  </a:cubicBezTo>
                  <a:cubicBezTo>
                    <a:pt x="-37" y="20020"/>
                    <a:pt x="-239" y="20678"/>
                    <a:pt x="468" y="21073"/>
                  </a:cubicBezTo>
                  <a:cubicBezTo>
                    <a:pt x="1174" y="21468"/>
                    <a:pt x="2789" y="21600"/>
                    <a:pt x="6423" y="21139"/>
                  </a:cubicBezTo>
                  <a:cubicBezTo>
                    <a:pt x="10056" y="20678"/>
                    <a:pt x="15709" y="19624"/>
                    <a:pt x="21361" y="18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745249" y="5943174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8000"/>
                    <a:pt x="4937" y="14400"/>
                    <a:pt x="8537" y="10800"/>
                  </a:cubicBezTo>
                  <a:cubicBezTo>
                    <a:pt x="12137" y="7200"/>
                    <a:pt x="1686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054670" y="5787318"/>
              <a:ext cx="230330" cy="35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8" fill="norm" stroke="1" extrusionOk="0">
                  <a:moveTo>
                    <a:pt x="21368" y="207"/>
                  </a:moveTo>
                  <a:cubicBezTo>
                    <a:pt x="18030" y="80"/>
                    <a:pt x="14692" y="-47"/>
                    <a:pt x="12041" y="17"/>
                  </a:cubicBezTo>
                  <a:cubicBezTo>
                    <a:pt x="9390" y="80"/>
                    <a:pt x="7426" y="334"/>
                    <a:pt x="5953" y="652"/>
                  </a:cubicBezTo>
                  <a:cubicBezTo>
                    <a:pt x="4481" y="969"/>
                    <a:pt x="3499" y="1351"/>
                    <a:pt x="3106" y="1859"/>
                  </a:cubicBezTo>
                  <a:cubicBezTo>
                    <a:pt x="2713" y="2367"/>
                    <a:pt x="2910" y="3002"/>
                    <a:pt x="2812" y="4845"/>
                  </a:cubicBezTo>
                  <a:cubicBezTo>
                    <a:pt x="2713" y="6687"/>
                    <a:pt x="2321" y="9737"/>
                    <a:pt x="1830" y="12151"/>
                  </a:cubicBezTo>
                  <a:cubicBezTo>
                    <a:pt x="1339" y="14565"/>
                    <a:pt x="750" y="16344"/>
                    <a:pt x="357" y="17805"/>
                  </a:cubicBezTo>
                  <a:cubicBezTo>
                    <a:pt x="-36" y="19266"/>
                    <a:pt x="-232" y="20409"/>
                    <a:pt x="455" y="20981"/>
                  </a:cubicBezTo>
                  <a:cubicBezTo>
                    <a:pt x="1143" y="21553"/>
                    <a:pt x="2713" y="21553"/>
                    <a:pt x="5364" y="21108"/>
                  </a:cubicBezTo>
                  <a:cubicBezTo>
                    <a:pt x="8015" y="20664"/>
                    <a:pt x="11746" y="19774"/>
                    <a:pt x="15477" y="18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5272299" y="5917774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360"/>
                    <a:pt x="8400" y="6720"/>
                    <a:pt x="12000" y="10320"/>
                  </a:cubicBezTo>
                  <a:cubicBezTo>
                    <a:pt x="15600" y="13920"/>
                    <a:pt x="1860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5314753" y="5911424"/>
              <a:ext cx="13534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6597" y="1108"/>
                    <a:pt x="11944" y="2215"/>
                    <a:pt x="8289" y="4523"/>
                  </a:cubicBezTo>
                  <a:cubicBezTo>
                    <a:pt x="4634" y="6831"/>
                    <a:pt x="1975" y="10338"/>
                    <a:pt x="812" y="13385"/>
                  </a:cubicBezTo>
                  <a:cubicBezTo>
                    <a:pt x="-351" y="16431"/>
                    <a:pt x="-19" y="19015"/>
                    <a:pt x="3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5462799" y="5816174"/>
              <a:ext cx="164738" cy="31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30" fill="norm" stroke="1" extrusionOk="0">
                  <a:moveTo>
                    <a:pt x="0" y="0"/>
                  </a:moveTo>
                  <a:cubicBezTo>
                    <a:pt x="4431" y="294"/>
                    <a:pt x="8862" y="588"/>
                    <a:pt x="11908" y="735"/>
                  </a:cubicBezTo>
                  <a:cubicBezTo>
                    <a:pt x="14954" y="882"/>
                    <a:pt x="16615" y="882"/>
                    <a:pt x="17723" y="1249"/>
                  </a:cubicBezTo>
                  <a:cubicBezTo>
                    <a:pt x="18831" y="1616"/>
                    <a:pt x="19385" y="2351"/>
                    <a:pt x="19938" y="4335"/>
                  </a:cubicBezTo>
                  <a:cubicBezTo>
                    <a:pt x="20492" y="6318"/>
                    <a:pt x="21046" y="9551"/>
                    <a:pt x="21323" y="12269"/>
                  </a:cubicBezTo>
                  <a:cubicBezTo>
                    <a:pt x="21600" y="14988"/>
                    <a:pt x="21600" y="17192"/>
                    <a:pt x="21462" y="18661"/>
                  </a:cubicBezTo>
                  <a:cubicBezTo>
                    <a:pt x="21323" y="20131"/>
                    <a:pt x="21046" y="20865"/>
                    <a:pt x="20215" y="21233"/>
                  </a:cubicBezTo>
                  <a:cubicBezTo>
                    <a:pt x="19385" y="21600"/>
                    <a:pt x="18000" y="21600"/>
                    <a:pt x="16062" y="21380"/>
                  </a:cubicBezTo>
                  <a:cubicBezTo>
                    <a:pt x="14123" y="21159"/>
                    <a:pt x="11631" y="20718"/>
                    <a:pt x="9138" y="20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5754899" y="603842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5803070" y="5797124"/>
              <a:ext cx="167730" cy="33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43" fill="norm" stroke="1" extrusionOk="0">
                  <a:moveTo>
                    <a:pt x="21395" y="0"/>
                  </a:moveTo>
                  <a:cubicBezTo>
                    <a:pt x="17615" y="135"/>
                    <a:pt x="13835" y="270"/>
                    <a:pt x="10595" y="878"/>
                  </a:cubicBezTo>
                  <a:cubicBezTo>
                    <a:pt x="7355" y="1485"/>
                    <a:pt x="4655" y="2565"/>
                    <a:pt x="3305" y="4523"/>
                  </a:cubicBezTo>
                  <a:cubicBezTo>
                    <a:pt x="1955" y="6480"/>
                    <a:pt x="1955" y="9315"/>
                    <a:pt x="1685" y="11812"/>
                  </a:cubicBezTo>
                  <a:cubicBezTo>
                    <a:pt x="1415" y="14310"/>
                    <a:pt x="875" y="16470"/>
                    <a:pt x="470" y="17888"/>
                  </a:cubicBezTo>
                  <a:cubicBezTo>
                    <a:pt x="65" y="19305"/>
                    <a:pt x="-205" y="19980"/>
                    <a:pt x="200" y="20520"/>
                  </a:cubicBezTo>
                  <a:cubicBezTo>
                    <a:pt x="605" y="21060"/>
                    <a:pt x="1685" y="21465"/>
                    <a:pt x="3980" y="21533"/>
                  </a:cubicBezTo>
                  <a:cubicBezTo>
                    <a:pt x="6275" y="21600"/>
                    <a:pt x="9785" y="21330"/>
                    <a:pt x="12890" y="20858"/>
                  </a:cubicBezTo>
                  <a:cubicBezTo>
                    <a:pt x="15995" y="20385"/>
                    <a:pt x="18695" y="19710"/>
                    <a:pt x="21395" y="190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5824749" y="5968574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200"/>
                    <a:pt x="6480" y="10800"/>
                    <a:pt x="10080" y="7200"/>
                  </a:cubicBezTo>
                  <a:cubicBezTo>
                    <a:pt x="13680" y="3600"/>
                    <a:pt x="176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6045536" y="5773097"/>
              <a:ext cx="179264" cy="37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26" fill="norm" stroke="1" extrusionOk="0">
                  <a:moveTo>
                    <a:pt x="21271" y="1362"/>
                  </a:moveTo>
                  <a:cubicBezTo>
                    <a:pt x="20518" y="882"/>
                    <a:pt x="19764" y="402"/>
                    <a:pt x="18759" y="162"/>
                  </a:cubicBezTo>
                  <a:cubicBezTo>
                    <a:pt x="17755" y="-78"/>
                    <a:pt x="16499" y="-78"/>
                    <a:pt x="13736" y="342"/>
                  </a:cubicBezTo>
                  <a:cubicBezTo>
                    <a:pt x="10973" y="762"/>
                    <a:pt x="6704" y="1602"/>
                    <a:pt x="4192" y="2262"/>
                  </a:cubicBezTo>
                  <a:cubicBezTo>
                    <a:pt x="1680" y="2922"/>
                    <a:pt x="927" y="3402"/>
                    <a:pt x="1304" y="4482"/>
                  </a:cubicBezTo>
                  <a:cubicBezTo>
                    <a:pt x="1680" y="5562"/>
                    <a:pt x="3187" y="7242"/>
                    <a:pt x="3690" y="9282"/>
                  </a:cubicBezTo>
                  <a:cubicBezTo>
                    <a:pt x="4192" y="11322"/>
                    <a:pt x="3690" y="13722"/>
                    <a:pt x="2936" y="15582"/>
                  </a:cubicBezTo>
                  <a:cubicBezTo>
                    <a:pt x="2183" y="17442"/>
                    <a:pt x="1178" y="18762"/>
                    <a:pt x="550" y="19722"/>
                  </a:cubicBezTo>
                  <a:cubicBezTo>
                    <a:pt x="-78" y="20682"/>
                    <a:pt x="-329" y="21282"/>
                    <a:pt x="676" y="21402"/>
                  </a:cubicBezTo>
                  <a:cubicBezTo>
                    <a:pt x="1680" y="21522"/>
                    <a:pt x="3941" y="21162"/>
                    <a:pt x="6704" y="20862"/>
                  </a:cubicBezTo>
                  <a:cubicBezTo>
                    <a:pt x="9466" y="20562"/>
                    <a:pt x="12731" y="20322"/>
                    <a:pt x="14866" y="20022"/>
                  </a:cubicBezTo>
                  <a:cubicBezTo>
                    <a:pt x="17001" y="19722"/>
                    <a:pt x="18006" y="19362"/>
                    <a:pt x="19011" y="190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6269249" y="5822524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143"/>
                    <a:pt x="10560" y="10286"/>
                    <a:pt x="14160" y="13886"/>
                  </a:cubicBezTo>
                  <a:cubicBezTo>
                    <a:pt x="17760" y="17486"/>
                    <a:pt x="1968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6336982" y="5847924"/>
              <a:ext cx="84668" cy="2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0"/>
                  </a:moveTo>
                  <a:cubicBezTo>
                    <a:pt x="18360" y="3569"/>
                    <a:pt x="15120" y="7137"/>
                    <a:pt x="11880" y="10330"/>
                  </a:cubicBezTo>
                  <a:cubicBezTo>
                    <a:pt x="8640" y="13523"/>
                    <a:pt x="5400" y="16341"/>
                    <a:pt x="3240" y="18219"/>
                  </a:cubicBezTo>
                  <a:cubicBezTo>
                    <a:pt x="1080" y="20097"/>
                    <a:pt x="0" y="21037"/>
                    <a:pt x="0" y="21318"/>
                  </a:cubicBezTo>
                  <a:cubicBezTo>
                    <a:pt x="0" y="21600"/>
                    <a:pt x="1080" y="21224"/>
                    <a:pt x="2160" y="208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6434349" y="5789154"/>
              <a:ext cx="157197" cy="36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50" fill="norm" stroke="1" extrusionOk="0">
                  <a:moveTo>
                    <a:pt x="1728" y="1566"/>
                  </a:moveTo>
                  <a:cubicBezTo>
                    <a:pt x="6336" y="1075"/>
                    <a:pt x="10944" y="584"/>
                    <a:pt x="14256" y="278"/>
                  </a:cubicBezTo>
                  <a:cubicBezTo>
                    <a:pt x="17568" y="-29"/>
                    <a:pt x="19584" y="-152"/>
                    <a:pt x="20592" y="278"/>
                  </a:cubicBezTo>
                  <a:cubicBezTo>
                    <a:pt x="21600" y="707"/>
                    <a:pt x="21600" y="1689"/>
                    <a:pt x="20880" y="3775"/>
                  </a:cubicBezTo>
                  <a:cubicBezTo>
                    <a:pt x="20160" y="5862"/>
                    <a:pt x="18720" y="9053"/>
                    <a:pt x="17712" y="11630"/>
                  </a:cubicBezTo>
                  <a:cubicBezTo>
                    <a:pt x="16704" y="14207"/>
                    <a:pt x="16128" y="16171"/>
                    <a:pt x="15840" y="17459"/>
                  </a:cubicBezTo>
                  <a:cubicBezTo>
                    <a:pt x="15552" y="18748"/>
                    <a:pt x="15552" y="19362"/>
                    <a:pt x="14256" y="19975"/>
                  </a:cubicBezTo>
                  <a:cubicBezTo>
                    <a:pt x="12960" y="20589"/>
                    <a:pt x="10368" y="21203"/>
                    <a:pt x="7776" y="21325"/>
                  </a:cubicBezTo>
                  <a:cubicBezTo>
                    <a:pt x="5184" y="21448"/>
                    <a:pt x="2592" y="21080"/>
                    <a:pt x="0" y="207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6866149" y="597492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7166716" y="5803474"/>
              <a:ext cx="194734" cy="29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8783" y="0"/>
                  </a:moveTo>
                  <a:cubicBezTo>
                    <a:pt x="15965" y="0"/>
                    <a:pt x="13148" y="0"/>
                    <a:pt x="10448" y="460"/>
                  </a:cubicBezTo>
                  <a:cubicBezTo>
                    <a:pt x="7748" y="919"/>
                    <a:pt x="5165" y="1838"/>
                    <a:pt x="3522" y="2604"/>
                  </a:cubicBezTo>
                  <a:cubicBezTo>
                    <a:pt x="1878" y="3370"/>
                    <a:pt x="1174" y="3983"/>
                    <a:pt x="822" y="5898"/>
                  </a:cubicBezTo>
                  <a:cubicBezTo>
                    <a:pt x="470" y="7813"/>
                    <a:pt x="470" y="11030"/>
                    <a:pt x="352" y="13481"/>
                  </a:cubicBezTo>
                  <a:cubicBezTo>
                    <a:pt x="235" y="15932"/>
                    <a:pt x="0" y="17617"/>
                    <a:pt x="0" y="18843"/>
                  </a:cubicBezTo>
                  <a:cubicBezTo>
                    <a:pt x="0" y="20068"/>
                    <a:pt x="235" y="20834"/>
                    <a:pt x="1174" y="21217"/>
                  </a:cubicBezTo>
                  <a:cubicBezTo>
                    <a:pt x="2113" y="21600"/>
                    <a:pt x="3757" y="21600"/>
                    <a:pt x="7278" y="20987"/>
                  </a:cubicBezTo>
                  <a:cubicBezTo>
                    <a:pt x="10800" y="20374"/>
                    <a:pt x="16200" y="19149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7196349" y="5917774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280"/>
                    <a:pt x="5760" y="12960"/>
                    <a:pt x="9360" y="9360"/>
                  </a:cubicBezTo>
                  <a:cubicBezTo>
                    <a:pt x="12960" y="5760"/>
                    <a:pt x="172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7408804" y="5762824"/>
              <a:ext cx="187596" cy="33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9" fill="norm" stroke="1" extrusionOk="0">
                  <a:moveTo>
                    <a:pt x="21510" y="1369"/>
                  </a:moveTo>
                  <a:cubicBezTo>
                    <a:pt x="20782" y="832"/>
                    <a:pt x="20054" y="295"/>
                    <a:pt x="18234" y="94"/>
                  </a:cubicBezTo>
                  <a:cubicBezTo>
                    <a:pt x="16413" y="-107"/>
                    <a:pt x="13501" y="27"/>
                    <a:pt x="11074" y="363"/>
                  </a:cubicBezTo>
                  <a:cubicBezTo>
                    <a:pt x="8647" y="698"/>
                    <a:pt x="6706" y="1235"/>
                    <a:pt x="5371" y="1771"/>
                  </a:cubicBezTo>
                  <a:cubicBezTo>
                    <a:pt x="4036" y="2308"/>
                    <a:pt x="3308" y="2845"/>
                    <a:pt x="2944" y="4119"/>
                  </a:cubicBezTo>
                  <a:cubicBezTo>
                    <a:pt x="2580" y="5394"/>
                    <a:pt x="2580" y="7406"/>
                    <a:pt x="2216" y="9754"/>
                  </a:cubicBezTo>
                  <a:cubicBezTo>
                    <a:pt x="1852" y="12102"/>
                    <a:pt x="1123" y="14785"/>
                    <a:pt x="638" y="16462"/>
                  </a:cubicBezTo>
                  <a:cubicBezTo>
                    <a:pt x="153" y="18139"/>
                    <a:pt x="-90" y="18810"/>
                    <a:pt x="31" y="19481"/>
                  </a:cubicBezTo>
                  <a:cubicBezTo>
                    <a:pt x="153" y="20151"/>
                    <a:pt x="638" y="20822"/>
                    <a:pt x="1488" y="21158"/>
                  </a:cubicBezTo>
                  <a:cubicBezTo>
                    <a:pt x="2337" y="21493"/>
                    <a:pt x="3550" y="21493"/>
                    <a:pt x="6220" y="21158"/>
                  </a:cubicBezTo>
                  <a:cubicBezTo>
                    <a:pt x="8890" y="20822"/>
                    <a:pt x="13016" y="20151"/>
                    <a:pt x="17141" y="19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7590049" y="5835224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7672042" y="5809824"/>
              <a:ext cx="10215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21275" y="0"/>
                  </a:moveTo>
                  <a:cubicBezTo>
                    <a:pt x="15985" y="5143"/>
                    <a:pt x="10695" y="10286"/>
                    <a:pt x="7389" y="13371"/>
                  </a:cubicBezTo>
                  <a:cubicBezTo>
                    <a:pt x="4083" y="16457"/>
                    <a:pt x="2761" y="17486"/>
                    <a:pt x="1659" y="18429"/>
                  </a:cubicBezTo>
                  <a:cubicBezTo>
                    <a:pt x="557" y="19371"/>
                    <a:pt x="-325" y="20229"/>
                    <a:pt x="116" y="20743"/>
                  </a:cubicBezTo>
                  <a:cubicBezTo>
                    <a:pt x="557" y="21257"/>
                    <a:pt x="2320" y="21429"/>
                    <a:pt x="408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7844049" y="5760347"/>
              <a:ext cx="101096" cy="32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83" fill="norm" stroke="1" extrusionOk="0">
                  <a:moveTo>
                    <a:pt x="2700" y="2030"/>
                  </a:moveTo>
                  <a:cubicBezTo>
                    <a:pt x="6750" y="1324"/>
                    <a:pt x="10800" y="618"/>
                    <a:pt x="13950" y="265"/>
                  </a:cubicBezTo>
                  <a:cubicBezTo>
                    <a:pt x="17100" y="-88"/>
                    <a:pt x="19350" y="-88"/>
                    <a:pt x="20475" y="265"/>
                  </a:cubicBezTo>
                  <a:cubicBezTo>
                    <a:pt x="21600" y="618"/>
                    <a:pt x="21600" y="1324"/>
                    <a:pt x="21375" y="4006"/>
                  </a:cubicBezTo>
                  <a:cubicBezTo>
                    <a:pt x="21150" y="6688"/>
                    <a:pt x="20700" y="11347"/>
                    <a:pt x="20475" y="14171"/>
                  </a:cubicBezTo>
                  <a:cubicBezTo>
                    <a:pt x="20250" y="16994"/>
                    <a:pt x="20250" y="17983"/>
                    <a:pt x="20250" y="18830"/>
                  </a:cubicBezTo>
                  <a:cubicBezTo>
                    <a:pt x="20250" y="19677"/>
                    <a:pt x="20250" y="20383"/>
                    <a:pt x="18900" y="20806"/>
                  </a:cubicBezTo>
                  <a:cubicBezTo>
                    <a:pt x="17550" y="21230"/>
                    <a:pt x="14850" y="21371"/>
                    <a:pt x="12375" y="21441"/>
                  </a:cubicBezTo>
                  <a:cubicBezTo>
                    <a:pt x="9900" y="21512"/>
                    <a:pt x="7650" y="21512"/>
                    <a:pt x="5625" y="21300"/>
                  </a:cubicBezTo>
                  <a:cubicBezTo>
                    <a:pt x="3600" y="21088"/>
                    <a:pt x="1800" y="20665"/>
                    <a:pt x="0" y="202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8021849" y="607017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8132699" y="5779082"/>
              <a:ext cx="168551" cy="31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93" fill="norm" stroke="1" extrusionOk="0">
                  <a:moveTo>
                    <a:pt x="21500" y="2064"/>
                  </a:moveTo>
                  <a:cubicBezTo>
                    <a:pt x="20960" y="1353"/>
                    <a:pt x="20420" y="643"/>
                    <a:pt x="19475" y="287"/>
                  </a:cubicBezTo>
                  <a:cubicBezTo>
                    <a:pt x="18530" y="-68"/>
                    <a:pt x="17180" y="-68"/>
                    <a:pt x="15155" y="145"/>
                  </a:cubicBezTo>
                  <a:cubicBezTo>
                    <a:pt x="13130" y="358"/>
                    <a:pt x="10430" y="785"/>
                    <a:pt x="8540" y="1211"/>
                  </a:cubicBezTo>
                  <a:cubicBezTo>
                    <a:pt x="6650" y="1637"/>
                    <a:pt x="5570" y="2064"/>
                    <a:pt x="4625" y="3414"/>
                  </a:cubicBezTo>
                  <a:cubicBezTo>
                    <a:pt x="3680" y="4764"/>
                    <a:pt x="2870" y="7037"/>
                    <a:pt x="2195" y="9382"/>
                  </a:cubicBezTo>
                  <a:cubicBezTo>
                    <a:pt x="1520" y="11727"/>
                    <a:pt x="980" y="14143"/>
                    <a:pt x="575" y="15848"/>
                  </a:cubicBezTo>
                  <a:cubicBezTo>
                    <a:pt x="170" y="17553"/>
                    <a:pt x="-100" y="18548"/>
                    <a:pt x="35" y="19400"/>
                  </a:cubicBezTo>
                  <a:cubicBezTo>
                    <a:pt x="170" y="20253"/>
                    <a:pt x="710" y="20964"/>
                    <a:pt x="2870" y="21248"/>
                  </a:cubicBezTo>
                  <a:cubicBezTo>
                    <a:pt x="5030" y="21532"/>
                    <a:pt x="8810" y="21390"/>
                    <a:pt x="11780" y="20893"/>
                  </a:cubicBezTo>
                  <a:cubicBezTo>
                    <a:pt x="14750" y="20395"/>
                    <a:pt x="16910" y="19543"/>
                    <a:pt x="19070" y="186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8167899" y="5924124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8376227" y="5743913"/>
              <a:ext cx="191723" cy="33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88" fill="norm" stroke="1" extrusionOk="0">
                  <a:moveTo>
                    <a:pt x="21500" y="1352"/>
                  </a:moveTo>
                  <a:cubicBezTo>
                    <a:pt x="20551" y="818"/>
                    <a:pt x="19601" y="285"/>
                    <a:pt x="17702" y="85"/>
                  </a:cubicBezTo>
                  <a:cubicBezTo>
                    <a:pt x="15803" y="-115"/>
                    <a:pt x="12955" y="18"/>
                    <a:pt x="10819" y="685"/>
                  </a:cubicBezTo>
                  <a:cubicBezTo>
                    <a:pt x="8682" y="1352"/>
                    <a:pt x="7258" y="2552"/>
                    <a:pt x="6071" y="5152"/>
                  </a:cubicBezTo>
                  <a:cubicBezTo>
                    <a:pt x="4885" y="7752"/>
                    <a:pt x="3935" y="11752"/>
                    <a:pt x="3104" y="14085"/>
                  </a:cubicBezTo>
                  <a:cubicBezTo>
                    <a:pt x="2274" y="16418"/>
                    <a:pt x="1562" y="17085"/>
                    <a:pt x="968" y="17818"/>
                  </a:cubicBezTo>
                  <a:cubicBezTo>
                    <a:pt x="375" y="18552"/>
                    <a:pt x="-100" y="19352"/>
                    <a:pt x="19" y="20018"/>
                  </a:cubicBezTo>
                  <a:cubicBezTo>
                    <a:pt x="137" y="20685"/>
                    <a:pt x="849" y="21218"/>
                    <a:pt x="3104" y="21352"/>
                  </a:cubicBezTo>
                  <a:cubicBezTo>
                    <a:pt x="5359" y="21485"/>
                    <a:pt x="9157" y="21218"/>
                    <a:pt x="11649" y="21018"/>
                  </a:cubicBezTo>
                  <a:cubicBezTo>
                    <a:pt x="14142" y="20818"/>
                    <a:pt x="15329" y="20685"/>
                    <a:pt x="16515" y="20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8606049" y="5854274"/>
              <a:ext cx="127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850"/>
                    <a:pt x="12240" y="11700"/>
                    <a:pt x="15840" y="15300"/>
                  </a:cubicBezTo>
                  <a:cubicBezTo>
                    <a:pt x="19440" y="18900"/>
                    <a:pt x="2052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8617517" y="5898724"/>
              <a:ext cx="121883" cy="1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60" fill="norm" stroke="1" extrusionOk="0">
                  <a:moveTo>
                    <a:pt x="21081" y="0"/>
                  </a:moveTo>
                  <a:cubicBezTo>
                    <a:pt x="19250" y="0"/>
                    <a:pt x="17420" y="0"/>
                    <a:pt x="13759" y="3068"/>
                  </a:cubicBezTo>
                  <a:cubicBezTo>
                    <a:pt x="10098" y="6136"/>
                    <a:pt x="4606" y="12273"/>
                    <a:pt x="2044" y="15955"/>
                  </a:cubicBezTo>
                  <a:cubicBezTo>
                    <a:pt x="-519" y="19636"/>
                    <a:pt x="-153" y="20864"/>
                    <a:pt x="396" y="21232"/>
                  </a:cubicBezTo>
                  <a:cubicBezTo>
                    <a:pt x="945" y="21600"/>
                    <a:pt x="1678" y="21109"/>
                    <a:pt x="2410" y="20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8790199" y="5776991"/>
              <a:ext cx="110203" cy="3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81" fill="norm" stroke="1" extrusionOk="0">
                  <a:moveTo>
                    <a:pt x="0" y="1838"/>
                  </a:moveTo>
                  <a:cubicBezTo>
                    <a:pt x="1223" y="1250"/>
                    <a:pt x="2445" y="663"/>
                    <a:pt x="5094" y="295"/>
                  </a:cubicBezTo>
                  <a:cubicBezTo>
                    <a:pt x="7743" y="-72"/>
                    <a:pt x="11819" y="-219"/>
                    <a:pt x="14875" y="589"/>
                  </a:cubicBezTo>
                  <a:cubicBezTo>
                    <a:pt x="17932" y="1397"/>
                    <a:pt x="19970" y="3161"/>
                    <a:pt x="20785" y="5732"/>
                  </a:cubicBezTo>
                  <a:cubicBezTo>
                    <a:pt x="21600" y="8303"/>
                    <a:pt x="21192" y="11683"/>
                    <a:pt x="20174" y="14328"/>
                  </a:cubicBezTo>
                  <a:cubicBezTo>
                    <a:pt x="19155" y="16973"/>
                    <a:pt x="17525" y="18883"/>
                    <a:pt x="15691" y="19985"/>
                  </a:cubicBezTo>
                  <a:cubicBezTo>
                    <a:pt x="13857" y="21087"/>
                    <a:pt x="11819" y="21381"/>
                    <a:pt x="9781" y="21381"/>
                  </a:cubicBezTo>
                  <a:cubicBezTo>
                    <a:pt x="7743" y="21381"/>
                    <a:pt x="5706" y="21087"/>
                    <a:pt x="5909" y="20867"/>
                  </a:cubicBezTo>
                  <a:cubicBezTo>
                    <a:pt x="6113" y="20646"/>
                    <a:pt x="8558" y="20499"/>
                    <a:pt x="11004" y="20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8993399" y="5930474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21600"/>
                    <a:pt x="8640" y="21600"/>
                    <a:pt x="12240" y="18000"/>
                  </a:cubicBezTo>
                  <a:cubicBezTo>
                    <a:pt x="15840" y="14400"/>
                    <a:pt x="187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9075949" y="5854274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18"/>
                    <a:pt x="7200" y="4235"/>
                    <a:pt x="3600" y="7835"/>
                  </a:cubicBezTo>
                  <a:cubicBezTo>
                    <a:pt x="0" y="11435"/>
                    <a:pt x="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9354804" y="5712140"/>
              <a:ext cx="273596" cy="40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4" fill="norm" stroke="1" extrusionOk="0">
                  <a:moveTo>
                    <a:pt x="16492" y="2454"/>
                  </a:moveTo>
                  <a:cubicBezTo>
                    <a:pt x="16991" y="2011"/>
                    <a:pt x="17489" y="1568"/>
                    <a:pt x="18154" y="1124"/>
                  </a:cubicBezTo>
                  <a:cubicBezTo>
                    <a:pt x="18819" y="681"/>
                    <a:pt x="19649" y="238"/>
                    <a:pt x="19483" y="72"/>
                  </a:cubicBezTo>
                  <a:cubicBezTo>
                    <a:pt x="19317" y="-94"/>
                    <a:pt x="18154" y="17"/>
                    <a:pt x="15745" y="515"/>
                  </a:cubicBezTo>
                  <a:cubicBezTo>
                    <a:pt x="13335" y="1014"/>
                    <a:pt x="9680" y="1900"/>
                    <a:pt x="7437" y="2454"/>
                  </a:cubicBezTo>
                  <a:cubicBezTo>
                    <a:pt x="5194" y="3008"/>
                    <a:pt x="4363" y="3229"/>
                    <a:pt x="3865" y="4060"/>
                  </a:cubicBezTo>
                  <a:cubicBezTo>
                    <a:pt x="3366" y="4891"/>
                    <a:pt x="3200" y="6331"/>
                    <a:pt x="2702" y="8158"/>
                  </a:cubicBezTo>
                  <a:cubicBezTo>
                    <a:pt x="2203" y="9986"/>
                    <a:pt x="1372" y="12201"/>
                    <a:pt x="791" y="14251"/>
                  </a:cubicBezTo>
                  <a:cubicBezTo>
                    <a:pt x="209" y="16300"/>
                    <a:pt x="-123" y="18183"/>
                    <a:pt x="43" y="19401"/>
                  </a:cubicBezTo>
                  <a:cubicBezTo>
                    <a:pt x="209" y="20620"/>
                    <a:pt x="874" y="21174"/>
                    <a:pt x="2951" y="21340"/>
                  </a:cubicBezTo>
                  <a:cubicBezTo>
                    <a:pt x="5028" y="21506"/>
                    <a:pt x="8517" y="21284"/>
                    <a:pt x="11840" y="20731"/>
                  </a:cubicBezTo>
                  <a:cubicBezTo>
                    <a:pt x="15163" y="20177"/>
                    <a:pt x="18320" y="19291"/>
                    <a:pt x="21477" y="18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9342649" y="5917774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9702228" y="5709940"/>
              <a:ext cx="237322" cy="37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01" fill="norm" stroke="1" extrusionOk="0">
                  <a:moveTo>
                    <a:pt x="21432" y="1350"/>
                  </a:moveTo>
                  <a:cubicBezTo>
                    <a:pt x="20476" y="747"/>
                    <a:pt x="19520" y="143"/>
                    <a:pt x="17609" y="23"/>
                  </a:cubicBezTo>
                  <a:cubicBezTo>
                    <a:pt x="15697" y="-98"/>
                    <a:pt x="12830" y="264"/>
                    <a:pt x="9867" y="988"/>
                  </a:cubicBezTo>
                  <a:cubicBezTo>
                    <a:pt x="6905" y="1712"/>
                    <a:pt x="3846" y="2798"/>
                    <a:pt x="2126" y="3643"/>
                  </a:cubicBezTo>
                  <a:cubicBezTo>
                    <a:pt x="405" y="4487"/>
                    <a:pt x="23" y="5091"/>
                    <a:pt x="214" y="6177"/>
                  </a:cubicBezTo>
                  <a:cubicBezTo>
                    <a:pt x="405" y="7263"/>
                    <a:pt x="1170" y="8832"/>
                    <a:pt x="1457" y="10702"/>
                  </a:cubicBezTo>
                  <a:cubicBezTo>
                    <a:pt x="1744" y="12572"/>
                    <a:pt x="1552" y="14744"/>
                    <a:pt x="1266" y="16132"/>
                  </a:cubicBezTo>
                  <a:cubicBezTo>
                    <a:pt x="979" y="17520"/>
                    <a:pt x="597" y="18123"/>
                    <a:pt x="310" y="18847"/>
                  </a:cubicBezTo>
                  <a:cubicBezTo>
                    <a:pt x="23" y="19571"/>
                    <a:pt x="-168" y="20416"/>
                    <a:pt x="214" y="20899"/>
                  </a:cubicBezTo>
                  <a:cubicBezTo>
                    <a:pt x="597" y="21381"/>
                    <a:pt x="1552" y="21502"/>
                    <a:pt x="4515" y="21321"/>
                  </a:cubicBezTo>
                  <a:cubicBezTo>
                    <a:pt x="7478" y="21140"/>
                    <a:pt x="12448" y="20657"/>
                    <a:pt x="17418" y="20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9945899" y="5797124"/>
              <a:ext cx="158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943"/>
                    <a:pt x="7488" y="7886"/>
                    <a:pt x="11088" y="11486"/>
                  </a:cubicBezTo>
                  <a:cubicBezTo>
                    <a:pt x="14688" y="15086"/>
                    <a:pt x="18144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9944752" y="5822524"/>
              <a:ext cx="159898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48" fill="norm" stroke="1" extrusionOk="0">
                  <a:moveTo>
                    <a:pt x="21191" y="0"/>
                  </a:moveTo>
                  <a:cubicBezTo>
                    <a:pt x="16983" y="3221"/>
                    <a:pt x="12775" y="6442"/>
                    <a:pt x="9269" y="9663"/>
                  </a:cubicBezTo>
                  <a:cubicBezTo>
                    <a:pt x="5762" y="12884"/>
                    <a:pt x="2957" y="16105"/>
                    <a:pt x="1414" y="18189"/>
                  </a:cubicBezTo>
                  <a:cubicBezTo>
                    <a:pt x="-128" y="20274"/>
                    <a:pt x="-409" y="21221"/>
                    <a:pt x="573" y="21411"/>
                  </a:cubicBezTo>
                  <a:cubicBezTo>
                    <a:pt x="1555" y="21600"/>
                    <a:pt x="3799" y="21032"/>
                    <a:pt x="6043" y="20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0146421" y="5718044"/>
              <a:ext cx="147751" cy="32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50" fill="norm" stroke="1" extrusionOk="0">
                  <a:moveTo>
                    <a:pt x="384" y="3581"/>
                  </a:moveTo>
                  <a:cubicBezTo>
                    <a:pt x="80" y="2734"/>
                    <a:pt x="-224" y="1886"/>
                    <a:pt x="232" y="1251"/>
                  </a:cubicBezTo>
                  <a:cubicBezTo>
                    <a:pt x="689" y="616"/>
                    <a:pt x="1906" y="192"/>
                    <a:pt x="4187" y="51"/>
                  </a:cubicBezTo>
                  <a:cubicBezTo>
                    <a:pt x="6469" y="-90"/>
                    <a:pt x="9815" y="51"/>
                    <a:pt x="12858" y="616"/>
                  </a:cubicBezTo>
                  <a:cubicBezTo>
                    <a:pt x="15900" y="1181"/>
                    <a:pt x="18638" y="2169"/>
                    <a:pt x="20007" y="4145"/>
                  </a:cubicBezTo>
                  <a:cubicBezTo>
                    <a:pt x="21376" y="6122"/>
                    <a:pt x="21376" y="9086"/>
                    <a:pt x="21072" y="11698"/>
                  </a:cubicBezTo>
                  <a:cubicBezTo>
                    <a:pt x="20768" y="14310"/>
                    <a:pt x="20159" y="16569"/>
                    <a:pt x="19703" y="18051"/>
                  </a:cubicBezTo>
                  <a:cubicBezTo>
                    <a:pt x="19246" y="19534"/>
                    <a:pt x="18942" y="20239"/>
                    <a:pt x="18030" y="20734"/>
                  </a:cubicBezTo>
                  <a:cubicBezTo>
                    <a:pt x="17117" y="21228"/>
                    <a:pt x="15596" y="21510"/>
                    <a:pt x="13466" y="21439"/>
                  </a:cubicBezTo>
                  <a:cubicBezTo>
                    <a:pt x="11337" y="21369"/>
                    <a:pt x="8599" y="20945"/>
                    <a:pt x="5861" y="20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0472949" y="598762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0496631" y="5684378"/>
              <a:ext cx="194482" cy="41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70" fill="norm" stroke="1" extrusionOk="0">
                  <a:moveTo>
                    <a:pt x="20867" y="2222"/>
                  </a:moveTo>
                  <a:cubicBezTo>
                    <a:pt x="21097" y="1454"/>
                    <a:pt x="21327" y="687"/>
                    <a:pt x="20753" y="303"/>
                  </a:cubicBezTo>
                  <a:cubicBezTo>
                    <a:pt x="20178" y="-81"/>
                    <a:pt x="18799" y="-81"/>
                    <a:pt x="16961" y="193"/>
                  </a:cubicBezTo>
                  <a:cubicBezTo>
                    <a:pt x="15123" y="467"/>
                    <a:pt x="12825" y="1015"/>
                    <a:pt x="10642" y="2660"/>
                  </a:cubicBezTo>
                  <a:cubicBezTo>
                    <a:pt x="8459" y="4305"/>
                    <a:pt x="6391" y="7046"/>
                    <a:pt x="4553" y="10061"/>
                  </a:cubicBezTo>
                  <a:cubicBezTo>
                    <a:pt x="2714" y="13076"/>
                    <a:pt x="1106" y="16366"/>
                    <a:pt x="416" y="18284"/>
                  </a:cubicBezTo>
                  <a:cubicBezTo>
                    <a:pt x="-273" y="20203"/>
                    <a:pt x="-43" y="20751"/>
                    <a:pt x="646" y="21080"/>
                  </a:cubicBezTo>
                  <a:cubicBezTo>
                    <a:pt x="1336" y="21409"/>
                    <a:pt x="2484" y="21519"/>
                    <a:pt x="5127" y="21080"/>
                  </a:cubicBezTo>
                  <a:cubicBezTo>
                    <a:pt x="7770" y="20642"/>
                    <a:pt x="11906" y="19655"/>
                    <a:pt x="16042" y="186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0530099" y="5816174"/>
              <a:ext cx="215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9029"/>
                    <a:pt x="847" y="16457"/>
                    <a:pt x="4447" y="12857"/>
                  </a:cubicBezTo>
                  <a:cubicBezTo>
                    <a:pt x="8047" y="9257"/>
                    <a:pt x="14824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0752805" y="5699442"/>
              <a:ext cx="240845" cy="38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7" fill="norm" stroke="1" extrusionOk="0">
                  <a:moveTo>
                    <a:pt x="21372" y="1536"/>
                  </a:moveTo>
                  <a:cubicBezTo>
                    <a:pt x="17991" y="835"/>
                    <a:pt x="14610" y="135"/>
                    <a:pt x="11793" y="18"/>
                  </a:cubicBezTo>
                  <a:cubicBezTo>
                    <a:pt x="8975" y="-99"/>
                    <a:pt x="6722" y="368"/>
                    <a:pt x="5501" y="1536"/>
                  </a:cubicBezTo>
                  <a:cubicBezTo>
                    <a:pt x="4280" y="2703"/>
                    <a:pt x="4092" y="4571"/>
                    <a:pt x="3998" y="6848"/>
                  </a:cubicBezTo>
                  <a:cubicBezTo>
                    <a:pt x="3904" y="9125"/>
                    <a:pt x="3904" y="11810"/>
                    <a:pt x="3341" y="13795"/>
                  </a:cubicBezTo>
                  <a:cubicBezTo>
                    <a:pt x="2777" y="15780"/>
                    <a:pt x="1650" y="17064"/>
                    <a:pt x="899" y="18232"/>
                  </a:cubicBezTo>
                  <a:cubicBezTo>
                    <a:pt x="148" y="19399"/>
                    <a:pt x="-228" y="20450"/>
                    <a:pt x="148" y="20976"/>
                  </a:cubicBezTo>
                  <a:cubicBezTo>
                    <a:pt x="523" y="21501"/>
                    <a:pt x="1650" y="21501"/>
                    <a:pt x="3904" y="21267"/>
                  </a:cubicBezTo>
                  <a:cubicBezTo>
                    <a:pt x="6158" y="21034"/>
                    <a:pt x="9539" y="20567"/>
                    <a:pt x="11793" y="20217"/>
                  </a:cubicBezTo>
                  <a:cubicBezTo>
                    <a:pt x="14047" y="19866"/>
                    <a:pt x="15174" y="19633"/>
                    <a:pt x="16301" y="193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0993649" y="5771724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000"/>
                    <a:pt x="7200" y="4000"/>
                    <a:pt x="10800" y="7600"/>
                  </a:cubicBezTo>
                  <a:cubicBezTo>
                    <a:pt x="14400" y="11200"/>
                    <a:pt x="18000" y="16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1095249" y="5778074"/>
              <a:ext cx="952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674"/>
                    <a:pt x="14880" y="3349"/>
                    <a:pt x="11280" y="6195"/>
                  </a:cubicBezTo>
                  <a:cubicBezTo>
                    <a:pt x="7680" y="9042"/>
                    <a:pt x="3840" y="13060"/>
                    <a:pt x="1920" y="15823"/>
                  </a:cubicBezTo>
                  <a:cubicBezTo>
                    <a:pt x="0" y="18586"/>
                    <a:pt x="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1203199" y="5737530"/>
              <a:ext cx="155836" cy="3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82" fill="norm" stroke="1" extrusionOk="0">
                  <a:moveTo>
                    <a:pt x="3503" y="1833"/>
                  </a:moveTo>
                  <a:cubicBezTo>
                    <a:pt x="6130" y="1136"/>
                    <a:pt x="8757" y="439"/>
                    <a:pt x="10946" y="161"/>
                  </a:cubicBezTo>
                  <a:cubicBezTo>
                    <a:pt x="13135" y="-118"/>
                    <a:pt x="14886" y="21"/>
                    <a:pt x="16492" y="161"/>
                  </a:cubicBezTo>
                  <a:cubicBezTo>
                    <a:pt x="18097" y="300"/>
                    <a:pt x="19557" y="439"/>
                    <a:pt x="20432" y="857"/>
                  </a:cubicBezTo>
                  <a:cubicBezTo>
                    <a:pt x="21308" y="1276"/>
                    <a:pt x="21600" y="1972"/>
                    <a:pt x="21454" y="3854"/>
                  </a:cubicBezTo>
                  <a:cubicBezTo>
                    <a:pt x="21308" y="5735"/>
                    <a:pt x="20724" y="8801"/>
                    <a:pt x="20286" y="11100"/>
                  </a:cubicBezTo>
                  <a:cubicBezTo>
                    <a:pt x="19849" y="13399"/>
                    <a:pt x="19557" y="14932"/>
                    <a:pt x="19411" y="16047"/>
                  </a:cubicBezTo>
                  <a:cubicBezTo>
                    <a:pt x="19265" y="17162"/>
                    <a:pt x="19265" y="17859"/>
                    <a:pt x="16784" y="18695"/>
                  </a:cubicBezTo>
                  <a:cubicBezTo>
                    <a:pt x="14303" y="19531"/>
                    <a:pt x="9341" y="20507"/>
                    <a:pt x="6130" y="20994"/>
                  </a:cubicBezTo>
                  <a:cubicBezTo>
                    <a:pt x="2919" y="21482"/>
                    <a:pt x="1459" y="21482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9145799" y="5657424"/>
              <a:ext cx="1955801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8" y="20951"/>
                    <a:pt x="1636" y="20303"/>
                    <a:pt x="2501" y="19459"/>
                  </a:cubicBezTo>
                  <a:cubicBezTo>
                    <a:pt x="3366" y="18616"/>
                    <a:pt x="4278" y="17578"/>
                    <a:pt x="5119" y="16638"/>
                  </a:cubicBezTo>
                  <a:cubicBezTo>
                    <a:pt x="5961" y="15697"/>
                    <a:pt x="6732" y="14854"/>
                    <a:pt x="7586" y="13946"/>
                  </a:cubicBezTo>
                  <a:cubicBezTo>
                    <a:pt x="8439" y="13038"/>
                    <a:pt x="9374" y="12065"/>
                    <a:pt x="10169" y="11222"/>
                  </a:cubicBezTo>
                  <a:cubicBezTo>
                    <a:pt x="10964" y="10378"/>
                    <a:pt x="11618" y="9665"/>
                    <a:pt x="12425" y="8822"/>
                  </a:cubicBezTo>
                  <a:cubicBezTo>
                    <a:pt x="13231" y="7978"/>
                    <a:pt x="14190" y="7005"/>
                    <a:pt x="15113" y="6130"/>
                  </a:cubicBezTo>
                  <a:cubicBezTo>
                    <a:pt x="16036" y="5254"/>
                    <a:pt x="16925" y="4476"/>
                    <a:pt x="17848" y="3697"/>
                  </a:cubicBezTo>
                  <a:cubicBezTo>
                    <a:pt x="18771" y="2919"/>
                    <a:pt x="19730" y="2141"/>
                    <a:pt x="20361" y="1524"/>
                  </a:cubicBezTo>
                  <a:cubicBezTo>
                    <a:pt x="20992" y="908"/>
                    <a:pt x="21296" y="4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7224839" y="5733624"/>
              <a:ext cx="171141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1083" y="21600"/>
                  </a:moveTo>
                  <a:cubicBezTo>
                    <a:pt x="816" y="21600"/>
                    <a:pt x="549" y="21600"/>
                    <a:pt x="348" y="21559"/>
                  </a:cubicBezTo>
                  <a:cubicBezTo>
                    <a:pt x="148" y="21518"/>
                    <a:pt x="15" y="21436"/>
                    <a:pt x="1" y="21273"/>
                  </a:cubicBezTo>
                  <a:cubicBezTo>
                    <a:pt x="-12" y="21109"/>
                    <a:pt x="95" y="20864"/>
                    <a:pt x="575" y="20168"/>
                  </a:cubicBezTo>
                  <a:cubicBezTo>
                    <a:pt x="1056" y="19473"/>
                    <a:pt x="1910" y="18327"/>
                    <a:pt x="2885" y="17182"/>
                  </a:cubicBezTo>
                  <a:cubicBezTo>
                    <a:pt x="3859" y="16036"/>
                    <a:pt x="4954" y="14891"/>
                    <a:pt x="5889" y="13950"/>
                  </a:cubicBezTo>
                  <a:cubicBezTo>
                    <a:pt x="6823" y="13009"/>
                    <a:pt x="7597" y="12273"/>
                    <a:pt x="8585" y="11373"/>
                  </a:cubicBezTo>
                  <a:cubicBezTo>
                    <a:pt x="9573" y="10473"/>
                    <a:pt x="10775" y="9409"/>
                    <a:pt x="11803" y="8468"/>
                  </a:cubicBezTo>
                  <a:cubicBezTo>
                    <a:pt x="12831" y="7527"/>
                    <a:pt x="13685" y="6709"/>
                    <a:pt x="14780" y="5727"/>
                  </a:cubicBezTo>
                  <a:cubicBezTo>
                    <a:pt x="15874" y="4745"/>
                    <a:pt x="17209" y="3600"/>
                    <a:pt x="18384" y="2618"/>
                  </a:cubicBezTo>
                  <a:cubicBezTo>
                    <a:pt x="19559" y="1636"/>
                    <a:pt x="20573" y="818"/>
                    <a:pt x="2158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983484" y="6832174"/>
              <a:ext cx="22811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738" y="0"/>
                  </a:moveTo>
                  <a:cubicBezTo>
                    <a:pt x="747" y="1800"/>
                    <a:pt x="-244" y="3600"/>
                    <a:pt x="53" y="4500"/>
                  </a:cubicBezTo>
                  <a:cubicBezTo>
                    <a:pt x="350" y="5400"/>
                    <a:pt x="1936" y="5400"/>
                    <a:pt x="5701" y="8100"/>
                  </a:cubicBezTo>
                  <a:cubicBezTo>
                    <a:pt x="9466" y="10800"/>
                    <a:pt x="15411" y="16200"/>
                    <a:pt x="213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2014749" y="6971874"/>
              <a:ext cx="1651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10800"/>
                    <a:pt x="11077" y="21600"/>
                    <a:pt x="14677" y="21600"/>
                  </a:cubicBezTo>
                  <a:cubicBezTo>
                    <a:pt x="18277" y="21600"/>
                    <a:pt x="1993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2783511" y="6746730"/>
              <a:ext cx="259939" cy="40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28" fill="norm" stroke="1" extrusionOk="0">
                  <a:moveTo>
                    <a:pt x="20347" y="2202"/>
                  </a:moveTo>
                  <a:cubicBezTo>
                    <a:pt x="20347" y="1520"/>
                    <a:pt x="20347" y="837"/>
                    <a:pt x="19911" y="440"/>
                  </a:cubicBezTo>
                  <a:cubicBezTo>
                    <a:pt x="19476" y="42"/>
                    <a:pt x="18605" y="-72"/>
                    <a:pt x="16689" y="42"/>
                  </a:cubicBezTo>
                  <a:cubicBezTo>
                    <a:pt x="14773" y="155"/>
                    <a:pt x="11811" y="496"/>
                    <a:pt x="9808" y="894"/>
                  </a:cubicBezTo>
                  <a:cubicBezTo>
                    <a:pt x="7805" y="1292"/>
                    <a:pt x="6760" y="1747"/>
                    <a:pt x="6063" y="2827"/>
                  </a:cubicBezTo>
                  <a:cubicBezTo>
                    <a:pt x="5366" y="3907"/>
                    <a:pt x="5018" y="5612"/>
                    <a:pt x="4495" y="7602"/>
                  </a:cubicBezTo>
                  <a:cubicBezTo>
                    <a:pt x="3973" y="9591"/>
                    <a:pt x="3276" y="11865"/>
                    <a:pt x="2579" y="13627"/>
                  </a:cubicBezTo>
                  <a:cubicBezTo>
                    <a:pt x="1882" y="15389"/>
                    <a:pt x="1186" y="16640"/>
                    <a:pt x="663" y="17833"/>
                  </a:cubicBezTo>
                  <a:cubicBezTo>
                    <a:pt x="140" y="19027"/>
                    <a:pt x="-208" y="20164"/>
                    <a:pt x="140" y="20789"/>
                  </a:cubicBezTo>
                  <a:cubicBezTo>
                    <a:pt x="489" y="21414"/>
                    <a:pt x="1534" y="21528"/>
                    <a:pt x="4147" y="21528"/>
                  </a:cubicBezTo>
                  <a:cubicBezTo>
                    <a:pt x="6760" y="21528"/>
                    <a:pt x="10940" y="21414"/>
                    <a:pt x="14076" y="21130"/>
                  </a:cubicBezTo>
                  <a:cubicBezTo>
                    <a:pt x="17211" y="20846"/>
                    <a:pt x="19302" y="20391"/>
                    <a:pt x="21392" y="199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2838132" y="6940124"/>
              <a:ext cx="1862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21600"/>
                  </a:moveTo>
                  <a:cubicBezTo>
                    <a:pt x="1227" y="20571"/>
                    <a:pt x="0" y="19543"/>
                    <a:pt x="0" y="19029"/>
                  </a:cubicBezTo>
                  <a:cubicBezTo>
                    <a:pt x="0" y="18514"/>
                    <a:pt x="1227" y="18514"/>
                    <a:pt x="5032" y="15429"/>
                  </a:cubicBezTo>
                  <a:cubicBezTo>
                    <a:pt x="8836" y="12343"/>
                    <a:pt x="15218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109315" y="6722701"/>
              <a:ext cx="279152" cy="43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22" fill="norm" stroke="1" extrusionOk="0">
                  <a:moveTo>
                    <a:pt x="21098" y="1625"/>
                  </a:moveTo>
                  <a:cubicBezTo>
                    <a:pt x="21259" y="1108"/>
                    <a:pt x="21420" y="591"/>
                    <a:pt x="20936" y="281"/>
                  </a:cubicBezTo>
                  <a:cubicBezTo>
                    <a:pt x="20453" y="-29"/>
                    <a:pt x="19324" y="-132"/>
                    <a:pt x="17471" y="230"/>
                  </a:cubicBezTo>
                  <a:cubicBezTo>
                    <a:pt x="15617" y="591"/>
                    <a:pt x="13038" y="1418"/>
                    <a:pt x="11104" y="1987"/>
                  </a:cubicBezTo>
                  <a:cubicBezTo>
                    <a:pt x="9169" y="2555"/>
                    <a:pt x="7880" y="2865"/>
                    <a:pt x="6993" y="3227"/>
                  </a:cubicBezTo>
                  <a:cubicBezTo>
                    <a:pt x="6107" y="3589"/>
                    <a:pt x="5623" y="4002"/>
                    <a:pt x="5381" y="5139"/>
                  </a:cubicBezTo>
                  <a:cubicBezTo>
                    <a:pt x="5139" y="6276"/>
                    <a:pt x="5139" y="8136"/>
                    <a:pt x="4414" y="10565"/>
                  </a:cubicBezTo>
                  <a:cubicBezTo>
                    <a:pt x="3689" y="12993"/>
                    <a:pt x="2238" y="15990"/>
                    <a:pt x="1271" y="17902"/>
                  </a:cubicBezTo>
                  <a:cubicBezTo>
                    <a:pt x="304" y="19814"/>
                    <a:pt x="-180" y="20641"/>
                    <a:pt x="62" y="21055"/>
                  </a:cubicBezTo>
                  <a:cubicBezTo>
                    <a:pt x="304" y="21468"/>
                    <a:pt x="1271" y="21468"/>
                    <a:pt x="3689" y="21365"/>
                  </a:cubicBezTo>
                  <a:cubicBezTo>
                    <a:pt x="6107" y="21261"/>
                    <a:pt x="9975" y="21055"/>
                    <a:pt x="12232" y="20796"/>
                  </a:cubicBezTo>
                  <a:cubicBezTo>
                    <a:pt x="14489" y="20538"/>
                    <a:pt x="15133" y="20228"/>
                    <a:pt x="15778" y="199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3399049" y="6838524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5169"/>
                    <a:pt x="10368" y="10338"/>
                    <a:pt x="13392" y="13846"/>
                  </a:cubicBezTo>
                  <a:cubicBezTo>
                    <a:pt x="16416" y="17354"/>
                    <a:pt x="17280" y="19200"/>
                    <a:pt x="18288" y="20215"/>
                  </a:cubicBezTo>
                  <a:cubicBezTo>
                    <a:pt x="19296" y="21231"/>
                    <a:pt x="20448" y="21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3414834" y="6813124"/>
              <a:ext cx="206466" cy="31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91" fill="norm" stroke="1" extrusionOk="0">
                  <a:moveTo>
                    <a:pt x="21499" y="0"/>
                  </a:moveTo>
                  <a:cubicBezTo>
                    <a:pt x="20397" y="0"/>
                    <a:pt x="19295" y="0"/>
                    <a:pt x="18083" y="568"/>
                  </a:cubicBezTo>
                  <a:cubicBezTo>
                    <a:pt x="16870" y="1137"/>
                    <a:pt x="15548" y="2274"/>
                    <a:pt x="13234" y="4832"/>
                  </a:cubicBezTo>
                  <a:cubicBezTo>
                    <a:pt x="10919" y="7389"/>
                    <a:pt x="7613" y="11368"/>
                    <a:pt x="5519" y="13926"/>
                  </a:cubicBezTo>
                  <a:cubicBezTo>
                    <a:pt x="3426" y="16484"/>
                    <a:pt x="2544" y="17621"/>
                    <a:pt x="1662" y="18758"/>
                  </a:cubicBezTo>
                  <a:cubicBezTo>
                    <a:pt x="781" y="19895"/>
                    <a:pt x="-101" y="21032"/>
                    <a:pt x="9" y="21316"/>
                  </a:cubicBezTo>
                  <a:cubicBezTo>
                    <a:pt x="119" y="21600"/>
                    <a:pt x="1221" y="21032"/>
                    <a:pt x="2323" y="20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3697499" y="6775024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383"/>
                    <a:pt x="6646" y="8765"/>
                    <a:pt x="10246" y="12365"/>
                  </a:cubicBezTo>
                  <a:cubicBezTo>
                    <a:pt x="13846" y="15965"/>
                    <a:pt x="17723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741415" y="6787724"/>
              <a:ext cx="12118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0"/>
                  </a:moveTo>
                  <a:cubicBezTo>
                    <a:pt x="17225" y="4215"/>
                    <a:pt x="13129" y="8429"/>
                    <a:pt x="9777" y="11590"/>
                  </a:cubicBezTo>
                  <a:cubicBezTo>
                    <a:pt x="6425" y="14751"/>
                    <a:pt x="3819" y="16859"/>
                    <a:pt x="2143" y="18351"/>
                  </a:cubicBezTo>
                  <a:cubicBezTo>
                    <a:pt x="467" y="19844"/>
                    <a:pt x="-278" y="20722"/>
                    <a:pt x="94" y="21161"/>
                  </a:cubicBezTo>
                  <a:cubicBezTo>
                    <a:pt x="467" y="21600"/>
                    <a:pt x="1956" y="21600"/>
                    <a:pt x="34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913399" y="6719054"/>
              <a:ext cx="193936" cy="47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86" fill="norm" stroke="1" extrusionOk="0">
                  <a:moveTo>
                    <a:pt x="9157" y="1099"/>
                  </a:moveTo>
                  <a:cubicBezTo>
                    <a:pt x="11270" y="715"/>
                    <a:pt x="13383" y="331"/>
                    <a:pt x="15261" y="139"/>
                  </a:cubicBezTo>
                  <a:cubicBezTo>
                    <a:pt x="17139" y="-53"/>
                    <a:pt x="18783" y="-53"/>
                    <a:pt x="19839" y="187"/>
                  </a:cubicBezTo>
                  <a:cubicBezTo>
                    <a:pt x="20896" y="427"/>
                    <a:pt x="21365" y="907"/>
                    <a:pt x="21483" y="2347"/>
                  </a:cubicBezTo>
                  <a:cubicBezTo>
                    <a:pt x="21600" y="3787"/>
                    <a:pt x="21365" y="6187"/>
                    <a:pt x="20661" y="8779"/>
                  </a:cubicBezTo>
                  <a:cubicBezTo>
                    <a:pt x="19957" y="11371"/>
                    <a:pt x="18783" y="14155"/>
                    <a:pt x="18078" y="15835"/>
                  </a:cubicBezTo>
                  <a:cubicBezTo>
                    <a:pt x="17374" y="17515"/>
                    <a:pt x="17139" y="18091"/>
                    <a:pt x="17139" y="18859"/>
                  </a:cubicBezTo>
                  <a:cubicBezTo>
                    <a:pt x="17139" y="19627"/>
                    <a:pt x="17374" y="20587"/>
                    <a:pt x="15965" y="21067"/>
                  </a:cubicBezTo>
                  <a:cubicBezTo>
                    <a:pt x="14557" y="21547"/>
                    <a:pt x="11504" y="21547"/>
                    <a:pt x="8570" y="21403"/>
                  </a:cubicBezTo>
                  <a:cubicBezTo>
                    <a:pt x="5635" y="21259"/>
                    <a:pt x="2817" y="20971"/>
                    <a:pt x="0" y="206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4383299" y="6978224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21600"/>
                    <a:pt x="11657" y="21600"/>
                    <a:pt x="15257" y="18000"/>
                  </a:cubicBezTo>
                  <a:cubicBezTo>
                    <a:pt x="18857" y="14400"/>
                    <a:pt x="202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4896214" y="6759774"/>
              <a:ext cx="231764" cy="35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31" fill="norm" stroke="1" extrusionOk="0">
                  <a:moveTo>
                    <a:pt x="18066" y="1687"/>
                  </a:moveTo>
                  <a:cubicBezTo>
                    <a:pt x="18645" y="1176"/>
                    <a:pt x="19224" y="665"/>
                    <a:pt x="19031" y="345"/>
                  </a:cubicBezTo>
                  <a:cubicBezTo>
                    <a:pt x="18838" y="26"/>
                    <a:pt x="17874" y="-102"/>
                    <a:pt x="16138" y="90"/>
                  </a:cubicBezTo>
                  <a:cubicBezTo>
                    <a:pt x="14402" y="281"/>
                    <a:pt x="11895" y="793"/>
                    <a:pt x="9677" y="1560"/>
                  </a:cubicBezTo>
                  <a:cubicBezTo>
                    <a:pt x="7459" y="2326"/>
                    <a:pt x="5531" y="3349"/>
                    <a:pt x="3988" y="5074"/>
                  </a:cubicBezTo>
                  <a:cubicBezTo>
                    <a:pt x="2445" y="6800"/>
                    <a:pt x="1288" y="9228"/>
                    <a:pt x="613" y="11465"/>
                  </a:cubicBezTo>
                  <a:cubicBezTo>
                    <a:pt x="-62" y="13702"/>
                    <a:pt x="-255" y="15747"/>
                    <a:pt x="420" y="17344"/>
                  </a:cubicBezTo>
                  <a:cubicBezTo>
                    <a:pt x="1095" y="18942"/>
                    <a:pt x="2638" y="20092"/>
                    <a:pt x="5241" y="20731"/>
                  </a:cubicBezTo>
                  <a:cubicBezTo>
                    <a:pt x="7845" y="21370"/>
                    <a:pt x="11509" y="21498"/>
                    <a:pt x="14402" y="21115"/>
                  </a:cubicBezTo>
                  <a:cubicBezTo>
                    <a:pt x="17295" y="20731"/>
                    <a:pt x="19416" y="19836"/>
                    <a:pt x="20381" y="19006"/>
                  </a:cubicBezTo>
                  <a:cubicBezTo>
                    <a:pt x="21345" y="18175"/>
                    <a:pt x="21152" y="17408"/>
                    <a:pt x="20959" y="16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4942099" y="6914724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5213068" y="6728833"/>
              <a:ext cx="281482" cy="41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55" fill="norm" stroke="1" extrusionOk="0">
                  <a:moveTo>
                    <a:pt x="21436" y="748"/>
                  </a:moveTo>
                  <a:cubicBezTo>
                    <a:pt x="19824" y="310"/>
                    <a:pt x="18212" y="-129"/>
                    <a:pt x="15552" y="35"/>
                  </a:cubicBezTo>
                  <a:cubicBezTo>
                    <a:pt x="12893" y="200"/>
                    <a:pt x="9185" y="967"/>
                    <a:pt x="6848" y="1790"/>
                  </a:cubicBezTo>
                  <a:cubicBezTo>
                    <a:pt x="4511" y="2612"/>
                    <a:pt x="3543" y="3489"/>
                    <a:pt x="3221" y="4860"/>
                  </a:cubicBezTo>
                  <a:cubicBezTo>
                    <a:pt x="2899" y="6230"/>
                    <a:pt x="3221" y="8094"/>
                    <a:pt x="3060" y="10178"/>
                  </a:cubicBezTo>
                  <a:cubicBezTo>
                    <a:pt x="2899" y="12261"/>
                    <a:pt x="2254" y="14563"/>
                    <a:pt x="1690" y="15989"/>
                  </a:cubicBezTo>
                  <a:cubicBezTo>
                    <a:pt x="1126" y="17414"/>
                    <a:pt x="642" y="17962"/>
                    <a:pt x="320" y="18730"/>
                  </a:cubicBezTo>
                  <a:cubicBezTo>
                    <a:pt x="-3" y="19497"/>
                    <a:pt x="-164" y="20484"/>
                    <a:pt x="239" y="20978"/>
                  </a:cubicBezTo>
                  <a:cubicBezTo>
                    <a:pt x="642" y="21471"/>
                    <a:pt x="1609" y="21471"/>
                    <a:pt x="4349" y="21032"/>
                  </a:cubicBezTo>
                  <a:cubicBezTo>
                    <a:pt x="7090" y="20594"/>
                    <a:pt x="11603" y="19717"/>
                    <a:pt x="16117" y="188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5481849" y="6870274"/>
              <a:ext cx="190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527"/>
                    <a:pt x="4800" y="3055"/>
                    <a:pt x="7080" y="5782"/>
                  </a:cubicBezTo>
                  <a:cubicBezTo>
                    <a:pt x="9360" y="8509"/>
                    <a:pt x="11520" y="12436"/>
                    <a:pt x="13920" y="15273"/>
                  </a:cubicBezTo>
                  <a:cubicBezTo>
                    <a:pt x="16320" y="18109"/>
                    <a:pt x="18960" y="19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5507249" y="6844874"/>
              <a:ext cx="146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591" y="626"/>
                  </a:cubicBezTo>
                  <a:cubicBezTo>
                    <a:pt x="14713" y="1252"/>
                    <a:pt x="12522" y="2504"/>
                    <a:pt x="10017" y="4852"/>
                  </a:cubicBezTo>
                  <a:cubicBezTo>
                    <a:pt x="7513" y="7200"/>
                    <a:pt x="4696" y="10643"/>
                    <a:pt x="2817" y="13304"/>
                  </a:cubicBezTo>
                  <a:cubicBezTo>
                    <a:pt x="939" y="15965"/>
                    <a:pt x="0" y="17843"/>
                    <a:pt x="0" y="19096"/>
                  </a:cubicBezTo>
                  <a:cubicBezTo>
                    <a:pt x="0" y="20348"/>
                    <a:pt x="939" y="20974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5710449" y="6761103"/>
              <a:ext cx="205661" cy="39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51" fill="norm" stroke="1" extrusionOk="0">
                  <a:moveTo>
                    <a:pt x="0" y="2809"/>
                  </a:moveTo>
                  <a:cubicBezTo>
                    <a:pt x="0" y="2123"/>
                    <a:pt x="0" y="1438"/>
                    <a:pt x="1433" y="923"/>
                  </a:cubicBezTo>
                  <a:cubicBezTo>
                    <a:pt x="2865" y="409"/>
                    <a:pt x="5731" y="66"/>
                    <a:pt x="8927" y="9"/>
                  </a:cubicBezTo>
                  <a:cubicBezTo>
                    <a:pt x="12122" y="-48"/>
                    <a:pt x="15649" y="181"/>
                    <a:pt x="17853" y="466"/>
                  </a:cubicBezTo>
                  <a:cubicBezTo>
                    <a:pt x="20057" y="752"/>
                    <a:pt x="20939" y="1095"/>
                    <a:pt x="21269" y="1552"/>
                  </a:cubicBezTo>
                  <a:cubicBezTo>
                    <a:pt x="21600" y="2009"/>
                    <a:pt x="21380" y="2581"/>
                    <a:pt x="20498" y="3723"/>
                  </a:cubicBezTo>
                  <a:cubicBezTo>
                    <a:pt x="19616" y="4866"/>
                    <a:pt x="18073" y="6581"/>
                    <a:pt x="17082" y="8809"/>
                  </a:cubicBezTo>
                  <a:cubicBezTo>
                    <a:pt x="16090" y="11038"/>
                    <a:pt x="15649" y="13781"/>
                    <a:pt x="15208" y="15838"/>
                  </a:cubicBezTo>
                  <a:cubicBezTo>
                    <a:pt x="14767" y="17895"/>
                    <a:pt x="14327" y="19266"/>
                    <a:pt x="13776" y="20181"/>
                  </a:cubicBezTo>
                  <a:cubicBezTo>
                    <a:pt x="13224" y="21095"/>
                    <a:pt x="12563" y="21552"/>
                    <a:pt x="12453" y="21266"/>
                  </a:cubicBezTo>
                  <a:cubicBezTo>
                    <a:pt x="12343" y="20981"/>
                    <a:pt x="12784" y="19952"/>
                    <a:pt x="13224" y="18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5970799" y="703537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6092243" y="6794632"/>
              <a:ext cx="246857" cy="37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52" fill="norm" stroke="1" extrusionOk="0">
                  <a:moveTo>
                    <a:pt x="15439" y="3588"/>
                  </a:moveTo>
                  <a:cubicBezTo>
                    <a:pt x="16177" y="3226"/>
                    <a:pt x="16916" y="2864"/>
                    <a:pt x="17654" y="2321"/>
                  </a:cubicBezTo>
                  <a:cubicBezTo>
                    <a:pt x="18393" y="1778"/>
                    <a:pt x="19131" y="1054"/>
                    <a:pt x="19039" y="632"/>
                  </a:cubicBezTo>
                  <a:cubicBezTo>
                    <a:pt x="18946" y="209"/>
                    <a:pt x="18023" y="89"/>
                    <a:pt x="16546" y="28"/>
                  </a:cubicBezTo>
                  <a:cubicBezTo>
                    <a:pt x="15069" y="-32"/>
                    <a:pt x="13039" y="-32"/>
                    <a:pt x="11285" y="390"/>
                  </a:cubicBezTo>
                  <a:cubicBezTo>
                    <a:pt x="9531" y="813"/>
                    <a:pt x="8054" y="1657"/>
                    <a:pt x="6854" y="3407"/>
                  </a:cubicBezTo>
                  <a:cubicBezTo>
                    <a:pt x="5654" y="5157"/>
                    <a:pt x="4731" y="7812"/>
                    <a:pt x="3808" y="10285"/>
                  </a:cubicBezTo>
                  <a:cubicBezTo>
                    <a:pt x="2885" y="12759"/>
                    <a:pt x="1962" y="15052"/>
                    <a:pt x="1316" y="16560"/>
                  </a:cubicBezTo>
                  <a:cubicBezTo>
                    <a:pt x="669" y="18069"/>
                    <a:pt x="300" y="18793"/>
                    <a:pt x="116" y="19456"/>
                  </a:cubicBezTo>
                  <a:cubicBezTo>
                    <a:pt x="-69" y="20120"/>
                    <a:pt x="-69" y="20723"/>
                    <a:pt x="393" y="21085"/>
                  </a:cubicBezTo>
                  <a:cubicBezTo>
                    <a:pt x="854" y="21447"/>
                    <a:pt x="1777" y="21568"/>
                    <a:pt x="4639" y="21327"/>
                  </a:cubicBezTo>
                  <a:cubicBezTo>
                    <a:pt x="7500" y="21085"/>
                    <a:pt x="12300" y="20482"/>
                    <a:pt x="15439" y="19999"/>
                  </a:cubicBezTo>
                  <a:cubicBezTo>
                    <a:pt x="18577" y="19517"/>
                    <a:pt x="20054" y="19155"/>
                    <a:pt x="21531" y="187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6161299" y="6971874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8000"/>
                    <a:pt x="8533" y="14400"/>
                    <a:pt x="12133" y="10800"/>
                  </a:cubicBezTo>
                  <a:cubicBezTo>
                    <a:pt x="15733" y="7200"/>
                    <a:pt x="186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6429167" y="6763770"/>
              <a:ext cx="265533" cy="40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6" fill="norm" stroke="1" extrusionOk="0">
                  <a:moveTo>
                    <a:pt x="21336" y="1586"/>
                  </a:moveTo>
                  <a:cubicBezTo>
                    <a:pt x="20826" y="1032"/>
                    <a:pt x="20316" y="478"/>
                    <a:pt x="19210" y="201"/>
                  </a:cubicBezTo>
                  <a:cubicBezTo>
                    <a:pt x="18105" y="-76"/>
                    <a:pt x="16404" y="-76"/>
                    <a:pt x="14108" y="256"/>
                  </a:cubicBezTo>
                  <a:cubicBezTo>
                    <a:pt x="11812" y="589"/>
                    <a:pt x="8920" y="1253"/>
                    <a:pt x="6879" y="1807"/>
                  </a:cubicBezTo>
                  <a:cubicBezTo>
                    <a:pt x="4838" y="2361"/>
                    <a:pt x="3648" y="2804"/>
                    <a:pt x="3138" y="3413"/>
                  </a:cubicBezTo>
                  <a:cubicBezTo>
                    <a:pt x="2627" y="4022"/>
                    <a:pt x="2797" y="4798"/>
                    <a:pt x="3223" y="6293"/>
                  </a:cubicBezTo>
                  <a:cubicBezTo>
                    <a:pt x="3648" y="7789"/>
                    <a:pt x="4328" y="10004"/>
                    <a:pt x="4073" y="12053"/>
                  </a:cubicBezTo>
                  <a:cubicBezTo>
                    <a:pt x="3818" y="14102"/>
                    <a:pt x="2627" y="15986"/>
                    <a:pt x="1607" y="17536"/>
                  </a:cubicBezTo>
                  <a:cubicBezTo>
                    <a:pt x="586" y="19087"/>
                    <a:pt x="-264" y="20306"/>
                    <a:pt x="76" y="20915"/>
                  </a:cubicBezTo>
                  <a:cubicBezTo>
                    <a:pt x="416" y="21524"/>
                    <a:pt x="1947" y="21524"/>
                    <a:pt x="4668" y="21247"/>
                  </a:cubicBezTo>
                  <a:cubicBezTo>
                    <a:pt x="7390" y="20970"/>
                    <a:pt x="11301" y="20416"/>
                    <a:pt x="15213" y="198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6777249" y="6794074"/>
              <a:ext cx="158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375"/>
                    <a:pt x="7488" y="6750"/>
                    <a:pt x="11088" y="10350"/>
                  </a:cubicBezTo>
                  <a:cubicBezTo>
                    <a:pt x="14688" y="13950"/>
                    <a:pt x="18144" y="17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857359" y="6844874"/>
              <a:ext cx="142141" cy="31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9" fill="norm" stroke="1" extrusionOk="0">
                  <a:moveTo>
                    <a:pt x="21331" y="0"/>
                  </a:moveTo>
                  <a:cubicBezTo>
                    <a:pt x="17837" y="3769"/>
                    <a:pt x="14343" y="7538"/>
                    <a:pt x="11166" y="10728"/>
                  </a:cubicBezTo>
                  <a:cubicBezTo>
                    <a:pt x="7990" y="13917"/>
                    <a:pt x="5131" y="16526"/>
                    <a:pt x="3066" y="18338"/>
                  </a:cubicBezTo>
                  <a:cubicBezTo>
                    <a:pt x="1002" y="20150"/>
                    <a:pt x="-269" y="21165"/>
                    <a:pt x="49" y="21383"/>
                  </a:cubicBezTo>
                  <a:cubicBezTo>
                    <a:pt x="366" y="21600"/>
                    <a:pt x="2272" y="21020"/>
                    <a:pt x="3860" y="20440"/>
                  </a:cubicBezTo>
                  <a:cubicBezTo>
                    <a:pt x="5449" y="19860"/>
                    <a:pt x="6719" y="19281"/>
                    <a:pt x="7990" y="187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6999499" y="6756479"/>
              <a:ext cx="241301" cy="53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6821" y="1505"/>
                  </a:moveTo>
                  <a:cubicBezTo>
                    <a:pt x="7389" y="1081"/>
                    <a:pt x="7958" y="658"/>
                    <a:pt x="9189" y="446"/>
                  </a:cubicBezTo>
                  <a:cubicBezTo>
                    <a:pt x="10421" y="234"/>
                    <a:pt x="12316" y="234"/>
                    <a:pt x="13737" y="192"/>
                  </a:cubicBezTo>
                  <a:cubicBezTo>
                    <a:pt x="15158" y="149"/>
                    <a:pt x="16105" y="65"/>
                    <a:pt x="17147" y="22"/>
                  </a:cubicBezTo>
                  <a:cubicBezTo>
                    <a:pt x="18189" y="-20"/>
                    <a:pt x="19326" y="-20"/>
                    <a:pt x="19989" y="192"/>
                  </a:cubicBezTo>
                  <a:cubicBezTo>
                    <a:pt x="20653" y="404"/>
                    <a:pt x="20842" y="827"/>
                    <a:pt x="20747" y="2140"/>
                  </a:cubicBezTo>
                  <a:cubicBezTo>
                    <a:pt x="20653" y="3453"/>
                    <a:pt x="20274" y="5655"/>
                    <a:pt x="19705" y="7815"/>
                  </a:cubicBezTo>
                  <a:cubicBezTo>
                    <a:pt x="19137" y="9975"/>
                    <a:pt x="18379" y="12093"/>
                    <a:pt x="18189" y="13575"/>
                  </a:cubicBezTo>
                  <a:cubicBezTo>
                    <a:pt x="18000" y="15058"/>
                    <a:pt x="18379" y="15905"/>
                    <a:pt x="18853" y="16498"/>
                  </a:cubicBezTo>
                  <a:cubicBezTo>
                    <a:pt x="19326" y="17091"/>
                    <a:pt x="19895" y="17429"/>
                    <a:pt x="20463" y="17853"/>
                  </a:cubicBezTo>
                  <a:cubicBezTo>
                    <a:pt x="21032" y="18276"/>
                    <a:pt x="21600" y="18785"/>
                    <a:pt x="21600" y="19208"/>
                  </a:cubicBezTo>
                  <a:cubicBezTo>
                    <a:pt x="21600" y="19632"/>
                    <a:pt x="21032" y="19971"/>
                    <a:pt x="19137" y="20309"/>
                  </a:cubicBezTo>
                  <a:cubicBezTo>
                    <a:pt x="17242" y="20648"/>
                    <a:pt x="14021" y="20987"/>
                    <a:pt x="10611" y="21199"/>
                  </a:cubicBezTo>
                  <a:cubicBezTo>
                    <a:pt x="7200" y="21411"/>
                    <a:pt x="3600" y="21495"/>
                    <a:pt x="0" y="21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1" name="Drawing"/>
          <p:cNvGrpSpPr/>
          <p:nvPr/>
        </p:nvGrpSpPr>
        <p:grpSpPr>
          <a:xfrm>
            <a:off x="653581" y="1440228"/>
            <a:ext cx="12014670" cy="7202123"/>
            <a:chOff x="0" y="0"/>
            <a:chExt cx="12014668" cy="7202121"/>
          </a:xfrm>
        </p:grpSpPr>
        <p:sp>
          <p:nvSpPr>
            <p:cNvPr id="2718" name="Line"/>
            <p:cNvSpPr/>
            <p:nvPr/>
          </p:nvSpPr>
          <p:spPr>
            <a:xfrm>
              <a:off x="1022023" y="384688"/>
              <a:ext cx="219550" cy="52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12" fill="norm" stroke="1" extrusionOk="0">
                  <a:moveTo>
                    <a:pt x="1892" y="7185"/>
                  </a:moveTo>
                  <a:cubicBezTo>
                    <a:pt x="3911" y="6925"/>
                    <a:pt x="5930" y="6665"/>
                    <a:pt x="8150" y="6318"/>
                  </a:cubicBezTo>
                  <a:cubicBezTo>
                    <a:pt x="10371" y="5971"/>
                    <a:pt x="12793" y="5537"/>
                    <a:pt x="14913" y="4973"/>
                  </a:cubicBezTo>
                  <a:cubicBezTo>
                    <a:pt x="17033" y="4410"/>
                    <a:pt x="18849" y="3716"/>
                    <a:pt x="19859" y="3108"/>
                  </a:cubicBezTo>
                  <a:cubicBezTo>
                    <a:pt x="20868" y="2501"/>
                    <a:pt x="21070" y="1981"/>
                    <a:pt x="20868" y="1504"/>
                  </a:cubicBezTo>
                  <a:cubicBezTo>
                    <a:pt x="20666" y="1026"/>
                    <a:pt x="20061" y="593"/>
                    <a:pt x="18345" y="289"/>
                  </a:cubicBezTo>
                  <a:cubicBezTo>
                    <a:pt x="16629" y="-15"/>
                    <a:pt x="13803" y="-188"/>
                    <a:pt x="10674" y="332"/>
                  </a:cubicBezTo>
                  <a:cubicBezTo>
                    <a:pt x="7545" y="853"/>
                    <a:pt x="4113" y="2067"/>
                    <a:pt x="2094" y="3455"/>
                  </a:cubicBezTo>
                  <a:cubicBezTo>
                    <a:pt x="76" y="4843"/>
                    <a:pt x="-530" y="6405"/>
                    <a:pt x="479" y="7836"/>
                  </a:cubicBezTo>
                  <a:cubicBezTo>
                    <a:pt x="1489" y="9267"/>
                    <a:pt x="4113" y="10569"/>
                    <a:pt x="7040" y="11870"/>
                  </a:cubicBezTo>
                  <a:cubicBezTo>
                    <a:pt x="9967" y="13171"/>
                    <a:pt x="13197" y="14472"/>
                    <a:pt x="14711" y="15773"/>
                  </a:cubicBezTo>
                  <a:cubicBezTo>
                    <a:pt x="16225" y="17075"/>
                    <a:pt x="16023" y="18376"/>
                    <a:pt x="15014" y="19287"/>
                  </a:cubicBezTo>
                  <a:cubicBezTo>
                    <a:pt x="14005" y="20198"/>
                    <a:pt x="12188" y="20718"/>
                    <a:pt x="10775" y="21022"/>
                  </a:cubicBezTo>
                  <a:cubicBezTo>
                    <a:pt x="9362" y="21325"/>
                    <a:pt x="8352" y="21412"/>
                    <a:pt x="7343" y="21412"/>
                  </a:cubicBezTo>
                  <a:cubicBezTo>
                    <a:pt x="6334" y="21412"/>
                    <a:pt x="5324" y="21325"/>
                    <a:pt x="4920" y="21282"/>
                  </a:cubicBezTo>
                  <a:cubicBezTo>
                    <a:pt x="4517" y="21239"/>
                    <a:pt x="4719" y="21239"/>
                    <a:pt x="492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276818" y="788621"/>
              <a:ext cx="177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323"/>
                    <a:pt x="7200" y="4645"/>
                    <a:pt x="10800" y="8245"/>
                  </a:cubicBezTo>
                  <a:cubicBezTo>
                    <a:pt x="14400" y="11845"/>
                    <a:pt x="18000" y="16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308568" y="775921"/>
              <a:ext cx="139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23"/>
                    <a:pt x="14400" y="6646"/>
                    <a:pt x="10800" y="10246"/>
                  </a:cubicBezTo>
                  <a:cubicBezTo>
                    <a:pt x="7200" y="13846"/>
                    <a:pt x="36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454618" y="928321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613368" y="744171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687674" y="782271"/>
              <a:ext cx="12254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7168" y="2225"/>
                    <a:pt x="13141" y="4451"/>
                    <a:pt x="9480" y="7331"/>
                  </a:cubicBezTo>
                  <a:cubicBezTo>
                    <a:pt x="5819" y="10211"/>
                    <a:pt x="2524" y="13745"/>
                    <a:pt x="1059" y="16233"/>
                  </a:cubicBezTo>
                  <a:cubicBezTo>
                    <a:pt x="-405" y="18720"/>
                    <a:pt x="-39" y="20160"/>
                    <a:pt x="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2140418" y="712421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159468" y="839421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382755" y="151625"/>
              <a:ext cx="268964" cy="40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3" fill="norm" stroke="1" extrusionOk="0">
                  <a:moveTo>
                    <a:pt x="17899" y="106"/>
                  </a:moveTo>
                  <a:cubicBezTo>
                    <a:pt x="15874" y="-6"/>
                    <a:pt x="13849" y="-119"/>
                    <a:pt x="11234" y="275"/>
                  </a:cubicBezTo>
                  <a:cubicBezTo>
                    <a:pt x="8618" y="669"/>
                    <a:pt x="5412" y="1569"/>
                    <a:pt x="3471" y="2862"/>
                  </a:cubicBezTo>
                  <a:cubicBezTo>
                    <a:pt x="1530" y="4156"/>
                    <a:pt x="855" y="5844"/>
                    <a:pt x="602" y="8094"/>
                  </a:cubicBezTo>
                  <a:cubicBezTo>
                    <a:pt x="349" y="10343"/>
                    <a:pt x="518" y="13156"/>
                    <a:pt x="518" y="15125"/>
                  </a:cubicBezTo>
                  <a:cubicBezTo>
                    <a:pt x="518" y="17093"/>
                    <a:pt x="349" y="18219"/>
                    <a:pt x="180" y="19062"/>
                  </a:cubicBezTo>
                  <a:cubicBezTo>
                    <a:pt x="12" y="19906"/>
                    <a:pt x="-157" y="20468"/>
                    <a:pt x="265" y="20862"/>
                  </a:cubicBezTo>
                  <a:cubicBezTo>
                    <a:pt x="687" y="21256"/>
                    <a:pt x="1699" y="21481"/>
                    <a:pt x="4062" y="21425"/>
                  </a:cubicBezTo>
                  <a:cubicBezTo>
                    <a:pt x="6424" y="21369"/>
                    <a:pt x="10137" y="21031"/>
                    <a:pt x="13259" y="20581"/>
                  </a:cubicBezTo>
                  <a:cubicBezTo>
                    <a:pt x="16381" y="20131"/>
                    <a:pt x="18912" y="19569"/>
                    <a:pt x="21443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467568" y="39492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3780001" y="90121"/>
              <a:ext cx="265418" cy="46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26" fill="norm" stroke="1" extrusionOk="0">
                  <a:moveTo>
                    <a:pt x="21496" y="0"/>
                  </a:moveTo>
                  <a:cubicBezTo>
                    <a:pt x="17725" y="0"/>
                    <a:pt x="13953" y="0"/>
                    <a:pt x="11210" y="49"/>
                  </a:cubicBezTo>
                  <a:cubicBezTo>
                    <a:pt x="8467" y="99"/>
                    <a:pt x="6753" y="197"/>
                    <a:pt x="5553" y="395"/>
                  </a:cubicBezTo>
                  <a:cubicBezTo>
                    <a:pt x="4353" y="592"/>
                    <a:pt x="3667" y="888"/>
                    <a:pt x="3325" y="1529"/>
                  </a:cubicBezTo>
                  <a:cubicBezTo>
                    <a:pt x="2982" y="2170"/>
                    <a:pt x="2982" y="3156"/>
                    <a:pt x="2810" y="5375"/>
                  </a:cubicBezTo>
                  <a:cubicBezTo>
                    <a:pt x="2639" y="7595"/>
                    <a:pt x="2296" y="11047"/>
                    <a:pt x="1782" y="13660"/>
                  </a:cubicBezTo>
                  <a:cubicBezTo>
                    <a:pt x="1267" y="16274"/>
                    <a:pt x="582" y="18049"/>
                    <a:pt x="239" y="19233"/>
                  </a:cubicBezTo>
                  <a:cubicBezTo>
                    <a:pt x="-104" y="20416"/>
                    <a:pt x="-104" y="21008"/>
                    <a:pt x="410" y="21304"/>
                  </a:cubicBezTo>
                  <a:cubicBezTo>
                    <a:pt x="925" y="21600"/>
                    <a:pt x="1953" y="21600"/>
                    <a:pt x="4439" y="21304"/>
                  </a:cubicBezTo>
                  <a:cubicBezTo>
                    <a:pt x="6925" y="21008"/>
                    <a:pt x="10867" y="20416"/>
                    <a:pt x="14810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4045418" y="223471"/>
              <a:ext cx="234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41" y="1674"/>
                    <a:pt x="4281" y="3349"/>
                    <a:pt x="7492" y="6530"/>
                  </a:cubicBezTo>
                  <a:cubicBezTo>
                    <a:pt x="10703" y="9712"/>
                    <a:pt x="14984" y="14400"/>
                    <a:pt x="17514" y="17163"/>
                  </a:cubicBezTo>
                  <a:cubicBezTo>
                    <a:pt x="20043" y="19926"/>
                    <a:pt x="20822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4115268" y="242521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1145"/>
                    <a:pt x="14057" y="2291"/>
                    <a:pt x="10457" y="4991"/>
                  </a:cubicBezTo>
                  <a:cubicBezTo>
                    <a:pt x="6857" y="7691"/>
                    <a:pt x="3429" y="11945"/>
                    <a:pt x="1714" y="14973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4343868" y="159971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4460284" y="210771"/>
              <a:ext cx="7408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46" y="5143"/>
                    <a:pt x="10491" y="10286"/>
                    <a:pt x="7097" y="13457"/>
                  </a:cubicBezTo>
                  <a:cubicBezTo>
                    <a:pt x="3703" y="16629"/>
                    <a:pt x="2469" y="17829"/>
                    <a:pt x="1543" y="18857"/>
                  </a:cubicBezTo>
                  <a:cubicBezTo>
                    <a:pt x="617" y="19886"/>
                    <a:pt x="0" y="20743"/>
                    <a:pt x="0" y="21171"/>
                  </a:cubicBezTo>
                  <a:cubicBezTo>
                    <a:pt x="0" y="21600"/>
                    <a:pt x="617" y="21600"/>
                    <a:pt x="1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642318" y="86682"/>
              <a:ext cx="197110" cy="54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69" fill="norm" stroke="1" extrusionOk="0">
                  <a:moveTo>
                    <a:pt x="0" y="1132"/>
                  </a:moveTo>
                  <a:cubicBezTo>
                    <a:pt x="919" y="800"/>
                    <a:pt x="1838" y="467"/>
                    <a:pt x="4366" y="260"/>
                  </a:cubicBezTo>
                  <a:cubicBezTo>
                    <a:pt x="6894" y="52"/>
                    <a:pt x="11030" y="-31"/>
                    <a:pt x="13672" y="11"/>
                  </a:cubicBezTo>
                  <a:cubicBezTo>
                    <a:pt x="16315" y="52"/>
                    <a:pt x="17464" y="218"/>
                    <a:pt x="18383" y="758"/>
                  </a:cubicBezTo>
                  <a:cubicBezTo>
                    <a:pt x="19302" y="1298"/>
                    <a:pt x="19991" y="2212"/>
                    <a:pt x="19877" y="4040"/>
                  </a:cubicBezTo>
                  <a:cubicBezTo>
                    <a:pt x="19762" y="5867"/>
                    <a:pt x="18843" y="8609"/>
                    <a:pt x="18268" y="10935"/>
                  </a:cubicBezTo>
                  <a:cubicBezTo>
                    <a:pt x="17694" y="13261"/>
                    <a:pt x="17464" y="15172"/>
                    <a:pt x="17464" y="16335"/>
                  </a:cubicBezTo>
                  <a:cubicBezTo>
                    <a:pt x="17464" y="17498"/>
                    <a:pt x="17694" y="17914"/>
                    <a:pt x="18613" y="18412"/>
                  </a:cubicBezTo>
                  <a:cubicBezTo>
                    <a:pt x="19532" y="18911"/>
                    <a:pt x="21140" y="19492"/>
                    <a:pt x="21370" y="19866"/>
                  </a:cubicBezTo>
                  <a:cubicBezTo>
                    <a:pt x="21600" y="20240"/>
                    <a:pt x="20451" y="20406"/>
                    <a:pt x="16889" y="20655"/>
                  </a:cubicBezTo>
                  <a:cubicBezTo>
                    <a:pt x="13328" y="20904"/>
                    <a:pt x="7353" y="21237"/>
                    <a:pt x="1379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188418" y="369521"/>
              <a:ext cx="298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5" y="14400"/>
                    <a:pt x="3370" y="7200"/>
                    <a:pt x="6970" y="3600"/>
                  </a:cubicBezTo>
                  <a:cubicBezTo>
                    <a:pt x="10570" y="0"/>
                    <a:pt x="160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751451" y="92984"/>
              <a:ext cx="268818" cy="38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28" fill="norm" stroke="1" extrusionOk="0">
                  <a:moveTo>
                    <a:pt x="21431" y="543"/>
                  </a:moveTo>
                  <a:cubicBezTo>
                    <a:pt x="19575" y="192"/>
                    <a:pt x="17719" y="-158"/>
                    <a:pt x="15356" y="76"/>
                  </a:cubicBezTo>
                  <a:cubicBezTo>
                    <a:pt x="12994" y="309"/>
                    <a:pt x="10125" y="1126"/>
                    <a:pt x="7847" y="2936"/>
                  </a:cubicBezTo>
                  <a:cubicBezTo>
                    <a:pt x="5569" y="4746"/>
                    <a:pt x="3881" y="7548"/>
                    <a:pt x="2615" y="10408"/>
                  </a:cubicBezTo>
                  <a:cubicBezTo>
                    <a:pt x="1350" y="13269"/>
                    <a:pt x="506" y="16188"/>
                    <a:pt x="168" y="17998"/>
                  </a:cubicBezTo>
                  <a:cubicBezTo>
                    <a:pt x="-169" y="19807"/>
                    <a:pt x="0" y="20508"/>
                    <a:pt x="675" y="20917"/>
                  </a:cubicBezTo>
                  <a:cubicBezTo>
                    <a:pt x="1350" y="21325"/>
                    <a:pt x="2531" y="21442"/>
                    <a:pt x="5315" y="21208"/>
                  </a:cubicBezTo>
                  <a:cubicBezTo>
                    <a:pt x="8100" y="20975"/>
                    <a:pt x="12487" y="20391"/>
                    <a:pt x="16875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759918" y="325071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8000"/>
                    <a:pt x="1878" y="14400"/>
                    <a:pt x="5478" y="10800"/>
                  </a:cubicBezTo>
                  <a:cubicBezTo>
                    <a:pt x="9078" y="7200"/>
                    <a:pt x="153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064443" y="71071"/>
              <a:ext cx="266976" cy="46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86" fill="norm" stroke="1" extrusionOk="0">
                  <a:moveTo>
                    <a:pt x="21452" y="592"/>
                  </a:moveTo>
                  <a:cubicBezTo>
                    <a:pt x="20772" y="296"/>
                    <a:pt x="20091" y="0"/>
                    <a:pt x="17880" y="0"/>
                  </a:cubicBezTo>
                  <a:cubicBezTo>
                    <a:pt x="15669" y="0"/>
                    <a:pt x="11928" y="296"/>
                    <a:pt x="9632" y="592"/>
                  </a:cubicBezTo>
                  <a:cubicBezTo>
                    <a:pt x="7335" y="888"/>
                    <a:pt x="6485" y="1184"/>
                    <a:pt x="5975" y="2071"/>
                  </a:cubicBezTo>
                  <a:cubicBezTo>
                    <a:pt x="5465" y="2959"/>
                    <a:pt x="5295" y="4438"/>
                    <a:pt x="4784" y="6756"/>
                  </a:cubicBezTo>
                  <a:cubicBezTo>
                    <a:pt x="4274" y="9074"/>
                    <a:pt x="3424" y="12230"/>
                    <a:pt x="2828" y="14055"/>
                  </a:cubicBezTo>
                  <a:cubicBezTo>
                    <a:pt x="2233" y="15879"/>
                    <a:pt x="1893" y="16373"/>
                    <a:pt x="1298" y="17408"/>
                  </a:cubicBezTo>
                  <a:cubicBezTo>
                    <a:pt x="702" y="18444"/>
                    <a:pt x="-148" y="20022"/>
                    <a:pt x="22" y="20811"/>
                  </a:cubicBezTo>
                  <a:cubicBezTo>
                    <a:pt x="192" y="21600"/>
                    <a:pt x="1383" y="21600"/>
                    <a:pt x="3424" y="21304"/>
                  </a:cubicBezTo>
                  <a:cubicBezTo>
                    <a:pt x="5465" y="21008"/>
                    <a:pt x="8356" y="20416"/>
                    <a:pt x="11247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325068" y="172671"/>
              <a:ext cx="222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3000"/>
                    <a:pt x="6583" y="6000"/>
                    <a:pt x="9977" y="9150"/>
                  </a:cubicBezTo>
                  <a:cubicBezTo>
                    <a:pt x="13371" y="12300"/>
                    <a:pt x="16869" y="15600"/>
                    <a:pt x="18823" y="17700"/>
                  </a:cubicBezTo>
                  <a:cubicBezTo>
                    <a:pt x="20777" y="19800"/>
                    <a:pt x="21189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367240" y="221925"/>
              <a:ext cx="173729" cy="29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08" fill="norm" stroke="1" extrusionOk="0">
                  <a:moveTo>
                    <a:pt x="21105" y="110"/>
                  </a:moveTo>
                  <a:cubicBezTo>
                    <a:pt x="19562" y="-41"/>
                    <a:pt x="18019" y="-192"/>
                    <a:pt x="15576" y="790"/>
                  </a:cubicBezTo>
                  <a:cubicBezTo>
                    <a:pt x="13134" y="1772"/>
                    <a:pt x="9791" y="3886"/>
                    <a:pt x="6834" y="6832"/>
                  </a:cubicBezTo>
                  <a:cubicBezTo>
                    <a:pt x="3876" y="9777"/>
                    <a:pt x="1305" y="13553"/>
                    <a:pt x="405" y="16121"/>
                  </a:cubicBezTo>
                  <a:cubicBezTo>
                    <a:pt x="-495" y="18689"/>
                    <a:pt x="276" y="20049"/>
                    <a:pt x="1048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598118" y="99978"/>
              <a:ext cx="144851" cy="42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83" fill="norm" stroke="1" extrusionOk="0">
                  <a:moveTo>
                    <a:pt x="0" y="2377"/>
                  </a:moveTo>
                  <a:cubicBezTo>
                    <a:pt x="0" y="1845"/>
                    <a:pt x="0" y="1313"/>
                    <a:pt x="617" y="888"/>
                  </a:cubicBezTo>
                  <a:cubicBezTo>
                    <a:pt x="1234" y="462"/>
                    <a:pt x="2469" y="143"/>
                    <a:pt x="5554" y="36"/>
                  </a:cubicBezTo>
                  <a:cubicBezTo>
                    <a:pt x="8640" y="-70"/>
                    <a:pt x="13577" y="36"/>
                    <a:pt x="16817" y="622"/>
                  </a:cubicBezTo>
                  <a:cubicBezTo>
                    <a:pt x="20057" y="1207"/>
                    <a:pt x="21600" y="2271"/>
                    <a:pt x="20983" y="4027"/>
                  </a:cubicBezTo>
                  <a:cubicBezTo>
                    <a:pt x="20366" y="5782"/>
                    <a:pt x="17589" y="8230"/>
                    <a:pt x="15891" y="10890"/>
                  </a:cubicBezTo>
                  <a:cubicBezTo>
                    <a:pt x="14194" y="13550"/>
                    <a:pt x="13577" y="16423"/>
                    <a:pt x="13269" y="18125"/>
                  </a:cubicBezTo>
                  <a:cubicBezTo>
                    <a:pt x="12960" y="19828"/>
                    <a:pt x="12960" y="20360"/>
                    <a:pt x="12189" y="20785"/>
                  </a:cubicBezTo>
                  <a:cubicBezTo>
                    <a:pt x="11417" y="21211"/>
                    <a:pt x="9874" y="21530"/>
                    <a:pt x="8640" y="21477"/>
                  </a:cubicBezTo>
                  <a:cubicBezTo>
                    <a:pt x="7406" y="21424"/>
                    <a:pt x="6480" y="20998"/>
                    <a:pt x="5554" y="2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782268" y="46477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6966888" y="98588"/>
              <a:ext cx="236445" cy="39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565" fill="norm" stroke="1" extrusionOk="0">
                  <a:moveTo>
                    <a:pt x="20243" y="919"/>
                  </a:moveTo>
                  <a:cubicBezTo>
                    <a:pt x="20807" y="460"/>
                    <a:pt x="21370" y="0"/>
                    <a:pt x="20619" y="0"/>
                  </a:cubicBezTo>
                  <a:cubicBezTo>
                    <a:pt x="19867" y="0"/>
                    <a:pt x="17801" y="460"/>
                    <a:pt x="14890" y="1264"/>
                  </a:cubicBezTo>
                  <a:cubicBezTo>
                    <a:pt x="11979" y="2068"/>
                    <a:pt x="8222" y="3217"/>
                    <a:pt x="5499" y="4423"/>
                  </a:cubicBezTo>
                  <a:cubicBezTo>
                    <a:pt x="2775" y="5630"/>
                    <a:pt x="1085" y="6894"/>
                    <a:pt x="427" y="8100"/>
                  </a:cubicBezTo>
                  <a:cubicBezTo>
                    <a:pt x="-230" y="9306"/>
                    <a:pt x="146" y="10455"/>
                    <a:pt x="240" y="12236"/>
                  </a:cubicBezTo>
                  <a:cubicBezTo>
                    <a:pt x="333" y="14017"/>
                    <a:pt x="146" y="16430"/>
                    <a:pt x="52" y="17923"/>
                  </a:cubicBezTo>
                  <a:cubicBezTo>
                    <a:pt x="-42" y="19417"/>
                    <a:pt x="-42" y="19991"/>
                    <a:pt x="333" y="20451"/>
                  </a:cubicBezTo>
                  <a:cubicBezTo>
                    <a:pt x="709" y="20911"/>
                    <a:pt x="1460" y="21255"/>
                    <a:pt x="4372" y="21428"/>
                  </a:cubicBezTo>
                  <a:cubicBezTo>
                    <a:pt x="7283" y="21600"/>
                    <a:pt x="12354" y="21600"/>
                    <a:pt x="15360" y="21485"/>
                  </a:cubicBezTo>
                  <a:cubicBezTo>
                    <a:pt x="18365" y="21370"/>
                    <a:pt x="19304" y="21140"/>
                    <a:pt x="20243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6966418" y="337771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800"/>
                    <a:pt x="4800" y="12000"/>
                    <a:pt x="8400" y="84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7324348" y="112892"/>
              <a:ext cx="200871" cy="38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25" fill="norm" stroke="1" extrusionOk="0">
                  <a:moveTo>
                    <a:pt x="21352" y="1215"/>
                  </a:moveTo>
                  <a:cubicBezTo>
                    <a:pt x="20677" y="741"/>
                    <a:pt x="20002" y="266"/>
                    <a:pt x="17752" y="88"/>
                  </a:cubicBezTo>
                  <a:cubicBezTo>
                    <a:pt x="15502" y="-90"/>
                    <a:pt x="11677" y="29"/>
                    <a:pt x="9089" y="207"/>
                  </a:cubicBezTo>
                  <a:cubicBezTo>
                    <a:pt x="6502" y="385"/>
                    <a:pt x="5152" y="622"/>
                    <a:pt x="4477" y="1037"/>
                  </a:cubicBezTo>
                  <a:cubicBezTo>
                    <a:pt x="3802" y="1453"/>
                    <a:pt x="3802" y="2046"/>
                    <a:pt x="3689" y="4301"/>
                  </a:cubicBezTo>
                  <a:cubicBezTo>
                    <a:pt x="3577" y="6556"/>
                    <a:pt x="3352" y="10473"/>
                    <a:pt x="2902" y="13084"/>
                  </a:cubicBezTo>
                  <a:cubicBezTo>
                    <a:pt x="2452" y="15695"/>
                    <a:pt x="1777" y="17000"/>
                    <a:pt x="1102" y="18187"/>
                  </a:cubicBezTo>
                  <a:cubicBezTo>
                    <a:pt x="427" y="19374"/>
                    <a:pt x="-248" y="20442"/>
                    <a:pt x="89" y="20976"/>
                  </a:cubicBezTo>
                  <a:cubicBezTo>
                    <a:pt x="427" y="21510"/>
                    <a:pt x="1777" y="21510"/>
                    <a:pt x="4589" y="21273"/>
                  </a:cubicBezTo>
                  <a:cubicBezTo>
                    <a:pt x="7402" y="21035"/>
                    <a:pt x="11677" y="20561"/>
                    <a:pt x="15952" y="2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7582368" y="180266"/>
              <a:ext cx="139701" cy="13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814"/>
                  </a:moveTo>
                  <a:cubicBezTo>
                    <a:pt x="1636" y="139"/>
                    <a:pt x="3273" y="-536"/>
                    <a:pt x="5564" y="645"/>
                  </a:cubicBezTo>
                  <a:cubicBezTo>
                    <a:pt x="7855" y="1826"/>
                    <a:pt x="10800" y="4864"/>
                    <a:pt x="13582" y="8576"/>
                  </a:cubicBezTo>
                  <a:cubicBezTo>
                    <a:pt x="16364" y="12289"/>
                    <a:pt x="18982" y="16677"/>
                    <a:pt x="21600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7696668" y="204421"/>
              <a:ext cx="82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418"/>
                    <a:pt x="11631" y="8836"/>
                    <a:pt x="8031" y="12436"/>
                  </a:cubicBezTo>
                  <a:cubicBezTo>
                    <a:pt x="4431" y="16036"/>
                    <a:pt x="2215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7785568" y="110179"/>
              <a:ext cx="218418" cy="41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5" fill="norm" stroke="1" extrusionOk="0">
                  <a:moveTo>
                    <a:pt x="6231" y="2251"/>
                  </a:moveTo>
                  <a:cubicBezTo>
                    <a:pt x="8100" y="1812"/>
                    <a:pt x="9969" y="1373"/>
                    <a:pt x="11942" y="990"/>
                  </a:cubicBezTo>
                  <a:cubicBezTo>
                    <a:pt x="13915" y="606"/>
                    <a:pt x="15992" y="277"/>
                    <a:pt x="17550" y="112"/>
                  </a:cubicBezTo>
                  <a:cubicBezTo>
                    <a:pt x="19108" y="-52"/>
                    <a:pt x="20146" y="-52"/>
                    <a:pt x="20769" y="222"/>
                  </a:cubicBezTo>
                  <a:cubicBezTo>
                    <a:pt x="21392" y="496"/>
                    <a:pt x="21600" y="1044"/>
                    <a:pt x="21288" y="2634"/>
                  </a:cubicBezTo>
                  <a:cubicBezTo>
                    <a:pt x="20977" y="4224"/>
                    <a:pt x="20146" y="6856"/>
                    <a:pt x="19627" y="9377"/>
                  </a:cubicBezTo>
                  <a:cubicBezTo>
                    <a:pt x="19108" y="11899"/>
                    <a:pt x="18900" y="14311"/>
                    <a:pt x="18900" y="15792"/>
                  </a:cubicBezTo>
                  <a:cubicBezTo>
                    <a:pt x="18900" y="17272"/>
                    <a:pt x="19108" y="17820"/>
                    <a:pt x="19212" y="18368"/>
                  </a:cubicBezTo>
                  <a:cubicBezTo>
                    <a:pt x="19315" y="18917"/>
                    <a:pt x="19315" y="19465"/>
                    <a:pt x="17862" y="20013"/>
                  </a:cubicBezTo>
                  <a:cubicBezTo>
                    <a:pt x="16408" y="20561"/>
                    <a:pt x="13500" y="21109"/>
                    <a:pt x="10281" y="21329"/>
                  </a:cubicBezTo>
                  <a:cubicBezTo>
                    <a:pt x="7062" y="21548"/>
                    <a:pt x="3531" y="21438"/>
                    <a:pt x="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3207703" y="763221"/>
              <a:ext cx="441911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370" y="21600"/>
                  </a:moveTo>
                  <a:cubicBezTo>
                    <a:pt x="328" y="20880"/>
                    <a:pt x="287" y="20160"/>
                    <a:pt x="240" y="19800"/>
                  </a:cubicBezTo>
                  <a:cubicBezTo>
                    <a:pt x="194" y="19440"/>
                    <a:pt x="142" y="19440"/>
                    <a:pt x="90" y="19680"/>
                  </a:cubicBezTo>
                  <a:cubicBezTo>
                    <a:pt x="39" y="19920"/>
                    <a:pt x="-13" y="20400"/>
                    <a:pt x="3" y="20520"/>
                  </a:cubicBezTo>
                  <a:cubicBezTo>
                    <a:pt x="18" y="20640"/>
                    <a:pt x="101" y="20400"/>
                    <a:pt x="313" y="19800"/>
                  </a:cubicBezTo>
                  <a:cubicBezTo>
                    <a:pt x="525" y="19200"/>
                    <a:pt x="866" y="18240"/>
                    <a:pt x="1212" y="17520"/>
                  </a:cubicBezTo>
                  <a:cubicBezTo>
                    <a:pt x="1559" y="16800"/>
                    <a:pt x="1910" y="16320"/>
                    <a:pt x="2303" y="15960"/>
                  </a:cubicBezTo>
                  <a:cubicBezTo>
                    <a:pt x="2696" y="15600"/>
                    <a:pt x="3130" y="15360"/>
                    <a:pt x="3559" y="14880"/>
                  </a:cubicBezTo>
                  <a:cubicBezTo>
                    <a:pt x="3989" y="14400"/>
                    <a:pt x="4412" y="13680"/>
                    <a:pt x="4790" y="13080"/>
                  </a:cubicBezTo>
                  <a:cubicBezTo>
                    <a:pt x="5167" y="12480"/>
                    <a:pt x="5498" y="12000"/>
                    <a:pt x="5824" y="11520"/>
                  </a:cubicBezTo>
                  <a:cubicBezTo>
                    <a:pt x="6150" y="11040"/>
                    <a:pt x="6470" y="10560"/>
                    <a:pt x="6811" y="10080"/>
                  </a:cubicBezTo>
                  <a:cubicBezTo>
                    <a:pt x="7153" y="9600"/>
                    <a:pt x="7514" y="9120"/>
                    <a:pt x="7907" y="8640"/>
                  </a:cubicBezTo>
                  <a:cubicBezTo>
                    <a:pt x="8300" y="8160"/>
                    <a:pt x="8724" y="7680"/>
                    <a:pt x="9138" y="7320"/>
                  </a:cubicBezTo>
                  <a:cubicBezTo>
                    <a:pt x="9551" y="6960"/>
                    <a:pt x="9955" y="6720"/>
                    <a:pt x="10373" y="6480"/>
                  </a:cubicBezTo>
                  <a:cubicBezTo>
                    <a:pt x="10792" y="6240"/>
                    <a:pt x="11226" y="6000"/>
                    <a:pt x="11650" y="5880"/>
                  </a:cubicBezTo>
                  <a:cubicBezTo>
                    <a:pt x="12074" y="5760"/>
                    <a:pt x="12488" y="5760"/>
                    <a:pt x="12907" y="5760"/>
                  </a:cubicBezTo>
                  <a:cubicBezTo>
                    <a:pt x="13325" y="5760"/>
                    <a:pt x="13749" y="5760"/>
                    <a:pt x="14147" y="5880"/>
                  </a:cubicBezTo>
                  <a:cubicBezTo>
                    <a:pt x="14546" y="6000"/>
                    <a:pt x="14918" y="6240"/>
                    <a:pt x="15300" y="6480"/>
                  </a:cubicBezTo>
                  <a:cubicBezTo>
                    <a:pt x="15683" y="6720"/>
                    <a:pt x="16076" y="6960"/>
                    <a:pt x="16433" y="7320"/>
                  </a:cubicBezTo>
                  <a:cubicBezTo>
                    <a:pt x="16789" y="7680"/>
                    <a:pt x="17110" y="8160"/>
                    <a:pt x="17430" y="8400"/>
                  </a:cubicBezTo>
                  <a:cubicBezTo>
                    <a:pt x="17751" y="8640"/>
                    <a:pt x="18071" y="8640"/>
                    <a:pt x="18423" y="8760"/>
                  </a:cubicBezTo>
                  <a:cubicBezTo>
                    <a:pt x="18775" y="8880"/>
                    <a:pt x="19157" y="9120"/>
                    <a:pt x="19581" y="8880"/>
                  </a:cubicBezTo>
                  <a:cubicBezTo>
                    <a:pt x="20005" y="8640"/>
                    <a:pt x="20470" y="7920"/>
                    <a:pt x="20812" y="6360"/>
                  </a:cubicBezTo>
                  <a:cubicBezTo>
                    <a:pt x="21153" y="4800"/>
                    <a:pt x="21370" y="2400"/>
                    <a:pt x="215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3823168" y="1191565"/>
              <a:ext cx="1079501" cy="77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3969"/>
                  </a:moveTo>
                  <a:cubicBezTo>
                    <a:pt x="508" y="15608"/>
                    <a:pt x="1016" y="17247"/>
                    <a:pt x="1355" y="18359"/>
                  </a:cubicBezTo>
                  <a:cubicBezTo>
                    <a:pt x="1694" y="19472"/>
                    <a:pt x="1864" y="20057"/>
                    <a:pt x="2054" y="20584"/>
                  </a:cubicBezTo>
                  <a:cubicBezTo>
                    <a:pt x="2245" y="21111"/>
                    <a:pt x="2456" y="21579"/>
                    <a:pt x="2605" y="21433"/>
                  </a:cubicBezTo>
                  <a:cubicBezTo>
                    <a:pt x="2753" y="21286"/>
                    <a:pt x="2838" y="20525"/>
                    <a:pt x="2859" y="19091"/>
                  </a:cubicBezTo>
                  <a:cubicBezTo>
                    <a:pt x="2880" y="17657"/>
                    <a:pt x="2838" y="15550"/>
                    <a:pt x="2689" y="13384"/>
                  </a:cubicBezTo>
                  <a:cubicBezTo>
                    <a:pt x="2541" y="11218"/>
                    <a:pt x="2287" y="8994"/>
                    <a:pt x="2096" y="7150"/>
                  </a:cubicBezTo>
                  <a:cubicBezTo>
                    <a:pt x="1906" y="5306"/>
                    <a:pt x="1779" y="3842"/>
                    <a:pt x="1673" y="2935"/>
                  </a:cubicBezTo>
                  <a:cubicBezTo>
                    <a:pt x="1567" y="2028"/>
                    <a:pt x="1482" y="1677"/>
                    <a:pt x="1398" y="1355"/>
                  </a:cubicBezTo>
                  <a:cubicBezTo>
                    <a:pt x="1313" y="1033"/>
                    <a:pt x="1228" y="740"/>
                    <a:pt x="1355" y="652"/>
                  </a:cubicBezTo>
                  <a:cubicBezTo>
                    <a:pt x="1482" y="564"/>
                    <a:pt x="1821" y="681"/>
                    <a:pt x="2795" y="799"/>
                  </a:cubicBezTo>
                  <a:cubicBezTo>
                    <a:pt x="3769" y="916"/>
                    <a:pt x="5379" y="1033"/>
                    <a:pt x="7052" y="1003"/>
                  </a:cubicBezTo>
                  <a:cubicBezTo>
                    <a:pt x="8725" y="974"/>
                    <a:pt x="10461" y="799"/>
                    <a:pt x="12176" y="652"/>
                  </a:cubicBezTo>
                  <a:cubicBezTo>
                    <a:pt x="13892" y="506"/>
                    <a:pt x="15586" y="389"/>
                    <a:pt x="17047" y="272"/>
                  </a:cubicBezTo>
                  <a:cubicBezTo>
                    <a:pt x="18508" y="155"/>
                    <a:pt x="19736" y="38"/>
                    <a:pt x="20456" y="8"/>
                  </a:cubicBezTo>
                  <a:cubicBezTo>
                    <a:pt x="21176" y="-21"/>
                    <a:pt x="21388" y="38"/>
                    <a:pt x="21600" y="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4083518" y="1461721"/>
              <a:ext cx="279401" cy="42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0"/>
                  </a:moveTo>
                  <a:cubicBezTo>
                    <a:pt x="1145" y="972"/>
                    <a:pt x="2291" y="1944"/>
                    <a:pt x="3927" y="4212"/>
                  </a:cubicBezTo>
                  <a:cubicBezTo>
                    <a:pt x="5564" y="6480"/>
                    <a:pt x="7691" y="10044"/>
                    <a:pt x="9164" y="13014"/>
                  </a:cubicBezTo>
                  <a:cubicBezTo>
                    <a:pt x="10636" y="15984"/>
                    <a:pt x="11455" y="18360"/>
                    <a:pt x="12109" y="19764"/>
                  </a:cubicBezTo>
                  <a:cubicBezTo>
                    <a:pt x="12764" y="21168"/>
                    <a:pt x="13255" y="21600"/>
                    <a:pt x="13664" y="21546"/>
                  </a:cubicBezTo>
                  <a:cubicBezTo>
                    <a:pt x="14073" y="21492"/>
                    <a:pt x="14400" y="20952"/>
                    <a:pt x="15055" y="19116"/>
                  </a:cubicBezTo>
                  <a:cubicBezTo>
                    <a:pt x="15709" y="17280"/>
                    <a:pt x="16691" y="14148"/>
                    <a:pt x="17836" y="10746"/>
                  </a:cubicBezTo>
                  <a:cubicBezTo>
                    <a:pt x="18982" y="7344"/>
                    <a:pt x="20291" y="36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4377206" y="1665916"/>
              <a:ext cx="131763" cy="10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526" fill="norm" stroke="1" extrusionOk="0">
                  <a:moveTo>
                    <a:pt x="15172" y="1051"/>
                  </a:moveTo>
                  <a:cubicBezTo>
                    <a:pt x="13457" y="220"/>
                    <a:pt x="11743" y="-611"/>
                    <a:pt x="9172" y="635"/>
                  </a:cubicBezTo>
                  <a:cubicBezTo>
                    <a:pt x="6600" y="1881"/>
                    <a:pt x="3172" y="5204"/>
                    <a:pt x="1457" y="8527"/>
                  </a:cubicBezTo>
                  <a:cubicBezTo>
                    <a:pt x="-257" y="11851"/>
                    <a:pt x="-257" y="15174"/>
                    <a:pt x="429" y="17458"/>
                  </a:cubicBezTo>
                  <a:cubicBezTo>
                    <a:pt x="1114" y="19743"/>
                    <a:pt x="2486" y="20989"/>
                    <a:pt x="4543" y="20366"/>
                  </a:cubicBezTo>
                  <a:cubicBezTo>
                    <a:pt x="6600" y="19743"/>
                    <a:pt x="9343" y="17251"/>
                    <a:pt x="10714" y="14966"/>
                  </a:cubicBezTo>
                  <a:cubicBezTo>
                    <a:pt x="12086" y="12681"/>
                    <a:pt x="12086" y="10604"/>
                    <a:pt x="12086" y="10604"/>
                  </a:cubicBezTo>
                  <a:cubicBezTo>
                    <a:pt x="12086" y="10604"/>
                    <a:pt x="12086" y="12681"/>
                    <a:pt x="12772" y="14343"/>
                  </a:cubicBezTo>
                  <a:cubicBezTo>
                    <a:pt x="13457" y="16004"/>
                    <a:pt x="14829" y="17251"/>
                    <a:pt x="16372" y="18081"/>
                  </a:cubicBezTo>
                  <a:cubicBezTo>
                    <a:pt x="17914" y="18912"/>
                    <a:pt x="19629" y="19327"/>
                    <a:pt x="21343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547068" y="1601421"/>
              <a:ext cx="102850" cy="17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139" fill="norm" stroke="1" extrusionOk="0">
                  <a:moveTo>
                    <a:pt x="0" y="3812"/>
                  </a:moveTo>
                  <a:cubicBezTo>
                    <a:pt x="1296" y="2287"/>
                    <a:pt x="2592" y="762"/>
                    <a:pt x="4320" y="254"/>
                  </a:cubicBezTo>
                  <a:cubicBezTo>
                    <a:pt x="6048" y="-254"/>
                    <a:pt x="8208" y="254"/>
                    <a:pt x="11232" y="2160"/>
                  </a:cubicBezTo>
                  <a:cubicBezTo>
                    <a:pt x="14256" y="4066"/>
                    <a:pt x="18144" y="7370"/>
                    <a:pt x="19872" y="10546"/>
                  </a:cubicBezTo>
                  <a:cubicBezTo>
                    <a:pt x="21600" y="13722"/>
                    <a:pt x="21168" y="16772"/>
                    <a:pt x="19656" y="18678"/>
                  </a:cubicBezTo>
                  <a:cubicBezTo>
                    <a:pt x="18144" y="20584"/>
                    <a:pt x="15552" y="21346"/>
                    <a:pt x="13608" y="21092"/>
                  </a:cubicBezTo>
                  <a:cubicBezTo>
                    <a:pt x="11664" y="20838"/>
                    <a:pt x="10368" y="19567"/>
                    <a:pt x="10368" y="16391"/>
                  </a:cubicBezTo>
                  <a:cubicBezTo>
                    <a:pt x="10368" y="13214"/>
                    <a:pt x="11664" y="8132"/>
                    <a:pt x="13392" y="5082"/>
                  </a:cubicBezTo>
                  <a:cubicBezTo>
                    <a:pt x="15120" y="2033"/>
                    <a:pt x="17280" y="1017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749995" y="1457730"/>
              <a:ext cx="133624" cy="37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14" fill="norm" stroke="1" extrusionOk="0">
                  <a:moveTo>
                    <a:pt x="21306" y="2777"/>
                  </a:moveTo>
                  <a:cubicBezTo>
                    <a:pt x="19956" y="1807"/>
                    <a:pt x="18606" y="836"/>
                    <a:pt x="17087" y="350"/>
                  </a:cubicBezTo>
                  <a:cubicBezTo>
                    <a:pt x="15568" y="-135"/>
                    <a:pt x="13881" y="-135"/>
                    <a:pt x="11856" y="472"/>
                  </a:cubicBezTo>
                  <a:cubicBezTo>
                    <a:pt x="9831" y="1078"/>
                    <a:pt x="7468" y="2292"/>
                    <a:pt x="5106" y="4780"/>
                  </a:cubicBezTo>
                  <a:cubicBezTo>
                    <a:pt x="2743" y="7267"/>
                    <a:pt x="381" y="11029"/>
                    <a:pt x="43" y="13881"/>
                  </a:cubicBezTo>
                  <a:cubicBezTo>
                    <a:pt x="-294" y="16732"/>
                    <a:pt x="1393" y="18674"/>
                    <a:pt x="3081" y="19827"/>
                  </a:cubicBezTo>
                  <a:cubicBezTo>
                    <a:pt x="4768" y="20980"/>
                    <a:pt x="6456" y="21344"/>
                    <a:pt x="8143" y="21404"/>
                  </a:cubicBezTo>
                  <a:cubicBezTo>
                    <a:pt x="9831" y="21465"/>
                    <a:pt x="11518" y="21222"/>
                    <a:pt x="13206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940768" y="1537921"/>
              <a:ext cx="1016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019"/>
                    <a:pt x="8100" y="8037"/>
                    <a:pt x="11700" y="11637"/>
                  </a:cubicBezTo>
                  <a:cubicBezTo>
                    <a:pt x="15300" y="15237"/>
                    <a:pt x="1845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953468" y="1544271"/>
              <a:ext cx="1270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252"/>
                    <a:pt x="15120" y="2504"/>
                    <a:pt x="12060" y="5009"/>
                  </a:cubicBezTo>
                  <a:cubicBezTo>
                    <a:pt x="9000" y="7513"/>
                    <a:pt x="6120" y="11270"/>
                    <a:pt x="4140" y="14243"/>
                  </a:cubicBezTo>
                  <a:cubicBezTo>
                    <a:pt x="2160" y="17217"/>
                    <a:pt x="108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118568" y="1493471"/>
              <a:ext cx="7149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0" y="0"/>
                  </a:moveTo>
                  <a:cubicBezTo>
                    <a:pt x="6789" y="2243"/>
                    <a:pt x="13577" y="4485"/>
                    <a:pt x="17280" y="7436"/>
                  </a:cubicBezTo>
                  <a:cubicBezTo>
                    <a:pt x="20983" y="10387"/>
                    <a:pt x="21600" y="14046"/>
                    <a:pt x="20057" y="16466"/>
                  </a:cubicBezTo>
                  <a:cubicBezTo>
                    <a:pt x="18514" y="18885"/>
                    <a:pt x="14811" y="20066"/>
                    <a:pt x="11417" y="20715"/>
                  </a:cubicBezTo>
                  <a:cubicBezTo>
                    <a:pt x="8023" y="21364"/>
                    <a:pt x="4937" y="21482"/>
                    <a:pt x="1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423368" y="175382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658318" y="1204752"/>
              <a:ext cx="1422401" cy="73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5400"/>
                  </a:moveTo>
                  <a:cubicBezTo>
                    <a:pt x="257" y="17081"/>
                    <a:pt x="514" y="18762"/>
                    <a:pt x="691" y="19727"/>
                  </a:cubicBezTo>
                  <a:cubicBezTo>
                    <a:pt x="868" y="20692"/>
                    <a:pt x="964" y="20941"/>
                    <a:pt x="1077" y="21158"/>
                  </a:cubicBezTo>
                  <a:cubicBezTo>
                    <a:pt x="1189" y="21376"/>
                    <a:pt x="1318" y="21563"/>
                    <a:pt x="1430" y="21532"/>
                  </a:cubicBezTo>
                  <a:cubicBezTo>
                    <a:pt x="1543" y="21501"/>
                    <a:pt x="1639" y="21252"/>
                    <a:pt x="1687" y="20474"/>
                  </a:cubicBezTo>
                  <a:cubicBezTo>
                    <a:pt x="1736" y="19696"/>
                    <a:pt x="1736" y="18388"/>
                    <a:pt x="1687" y="16708"/>
                  </a:cubicBezTo>
                  <a:cubicBezTo>
                    <a:pt x="1639" y="15027"/>
                    <a:pt x="1543" y="12973"/>
                    <a:pt x="1462" y="11012"/>
                  </a:cubicBezTo>
                  <a:cubicBezTo>
                    <a:pt x="1382" y="9051"/>
                    <a:pt x="1318" y="7184"/>
                    <a:pt x="1286" y="6063"/>
                  </a:cubicBezTo>
                  <a:cubicBezTo>
                    <a:pt x="1254" y="4943"/>
                    <a:pt x="1254" y="4569"/>
                    <a:pt x="1221" y="4227"/>
                  </a:cubicBezTo>
                  <a:cubicBezTo>
                    <a:pt x="1189" y="3885"/>
                    <a:pt x="1125" y="3573"/>
                    <a:pt x="1157" y="3511"/>
                  </a:cubicBezTo>
                  <a:cubicBezTo>
                    <a:pt x="1189" y="3449"/>
                    <a:pt x="1318" y="3636"/>
                    <a:pt x="1896" y="3573"/>
                  </a:cubicBezTo>
                  <a:cubicBezTo>
                    <a:pt x="2475" y="3511"/>
                    <a:pt x="3504" y="3200"/>
                    <a:pt x="4612" y="2795"/>
                  </a:cubicBezTo>
                  <a:cubicBezTo>
                    <a:pt x="5721" y="2391"/>
                    <a:pt x="6911" y="1893"/>
                    <a:pt x="8084" y="1488"/>
                  </a:cubicBezTo>
                  <a:cubicBezTo>
                    <a:pt x="9257" y="1083"/>
                    <a:pt x="10414" y="772"/>
                    <a:pt x="11587" y="554"/>
                  </a:cubicBezTo>
                  <a:cubicBezTo>
                    <a:pt x="12761" y="336"/>
                    <a:pt x="13950" y="212"/>
                    <a:pt x="15204" y="119"/>
                  </a:cubicBezTo>
                  <a:cubicBezTo>
                    <a:pt x="16457" y="25"/>
                    <a:pt x="17775" y="-37"/>
                    <a:pt x="18852" y="25"/>
                  </a:cubicBezTo>
                  <a:cubicBezTo>
                    <a:pt x="19929" y="87"/>
                    <a:pt x="20764" y="274"/>
                    <a:pt x="21600" y="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925018" y="1430334"/>
              <a:ext cx="222251" cy="39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4437"/>
                  </a:moveTo>
                  <a:cubicBezTo>
                    <a:pt x="206" y="3637"/>
                    <a:pt x="411" y="2837"/>
                    <a:pt x="823" y="2723"/>
                  </a:cubicBezTo>
                  <a:cubicBezTo>
                    <a:pt x="1234" y="2609"/>
                    <a:pt x="1851" y="3180"/>
                    <a:pt x="3189" y="5180"/>
                  </a:cubicBezTo>
                  <a:cubicBezTo>
                    <a:pt x="4526" y="7180"/>
                    <a:pt x="6583" y="10609"/>
                    <a:pt x="8126" y="13409"/>
                  </a:cubicBezTo>
                  <a:cubicBezTo>
                    <a:pt x="9669" y="16209"/>
                    <a:pt x="10697" y="18380"/>
                    <a:pt x="11623" y="19695"/>
                  </a:cubicBezTo>
                  <a:cubicBezTo>
                    <a:pt x="12549" y="21009"/>
                    <a:pt x="13371" y="21466"/>
                    <a:pt x="14091" y="21409"/>
                  </a:cubicBezTo>
                  <a:cubicBezTo>
                    <a:pt x="14811" y="21352"/>
                    <a:pt x="15429" y="20780"/>
                    <a:pt x="16251" y="18552"/>
                  </a:cubicBezTo>
                  <a:cubicBezTo>
                    <a:pt x="17074" y="16323"/>
                    <a:pt x="18103" y="12437"/>
                    <a:pt x="18823" y="9352"/>
                  </a:cubicBezTo>
                  <a:cubicBezTo>
                    <a:pt x="19543" y="6266"/>
                    <a:pt x="19954" y="3980"/>
                    <a:pt x="20160" y="2495"/>
                  </a:cubicBezTo>
                  <a:cubicBezTo>
                    <a:pt x="20366" y="1009"/>
                    <a:pt x="20366" y="323"/>
                    <a:pt x="20571" y="95"/>
                  </a:cubicBezTo>
                  <a:cubicBezTo>
                    <a:pt x="20777" y="-134"/>
                    <a:pt x="21189" y="95"/>
                    <a:pt x="21600" y="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6162084" y="1630740"/>
              <a:ext cx="150285" cy="13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17949" y="4238"/>
                  </a:moveTo>
                  <a:cubicBezTo>
                    <a:pt x="15820" y="2304"/>
                    <a:pt x="13690" y="370"/>
                    <a:pt x="11104" y="47"/>
                  </a:cubicBezTo>
                  <a:cubicBezTo>
                    <a:pt x="8518" y="-275"/>
                    <a:pt x="5476" y="1015"/>
                    <a:pt x="3346" y="4400"/>
                  </a:cubicBezTo>
                  <a:cubicBezTo>
                    <a:pt x="1217" y="7785"/>
                    <a:pt x="0" y="13265"/>
                    <a:pt x="0" y="16489"/>
                  </a:cubicBezTo>
                  <a:cubicBezTo>
                    <a:pt x="0" y="19713"/>
                    <a:pt x="1217" y="20680"/>
                    <a:pt x="2586" y="21003"/>
                  </a:cubicBezTo>
                  <a:cubicBezTo>
                    <a:pt x="3955" y="21325"/>
                    <a:pt x="5476" y="21003"/>
                    <a:pt x="6693" y="20197"/>
                  </a:cubicBezTo>
                  <a:cubicBezTo>
                    <a:pt x="7910" y="19391"/>
                    <a:pt x="8823" y="18101"/>
                    <a:pt x="9887" y="16006"/>
                  </a:cubicBezTo>
                  <a:cubicBezTo>
                    <a:pt x="10952" y="13910"/>
                    <a:pt x="12169" y="11009"/>
                    <a:pt x="13082" y="10525"/>
                  </a:cubicBezTo>
                  <a:cubicBezTo>
                    <a:pt x="13994" y="10041"/>
                    <a:pt x="14603" y="11976"/>
                    <a:pt x="15972" y="13588"/>
                  </a:cubicBezTo>
                  <a:cubicBezTo>
                    <a:pt x="17341" y="15200"/>
                    <a:pt x="19470" y="16489"/>
                    <a:pt x="21600" y="17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356818" y="1550621"/>
              <a:ext cx="17145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993"/>
                  </a:moveTo>
                  <a:cubicBezTo>
                    <a:pt x="0" y="10029"/>
                    <a:pt x="0" y="9064"/>
                    <a:pt x="800" y="8968"/>
                  </a:cubicBezTo>
                  <a:cubicBezTo>
                    <a:pt x="1600" y="8871"/>
                    <a:pt x="3200" y="9643"/>
                    <a:pt x="4667" y="11571"/>
                  </a:cubicBezTo>
                  <a:cubicBezTo>
                    <a:pt x="6133" y="13500"/>
                    <a:pt x="7467" y="16586"/>
                    <a:pt x="8000" y="18611"/>
                  </a:cubicBezTo>
                  <a:cubicBezTo>
                    <a:pt x="8533" y="20636"/>
                    <a:pt x="8267" y="21600"/>
                    <a:pt x="8000" y="21600"/>
                  </a:cubicBezTo>
                  <a:cubicBezTo>
                    <a:pt x="7733" y="21600"/>
                    <a:pt x="7467" y="20636"/>
                    <a:pt x="8133" y="17839"/>
                  </a:cubicBezTo>
                  <a:cubicBezTo>
                    <a:pt x="8800" y="15043"/>
                    <a:pt x="10400" y="10414"/>
                    <a:pt x="12800" y="7136"/>
                  </a:cubicBezTo>
                  <a:cubicBezTo>
                    <a:pt x="15200" y="3857"/>
                    <a:pt x="18400" y="1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617168" y="1484534"/>
              <a:ext cx="95251" cy="32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1425"/>
                  </a:moveTo>
                  <a:cubicBezTo>
                    <a:pt x="19680" y="1007"/>
                    <a:pt x="17760" y="589"/>
                    <a:pt x="15600" y="310"/>
                  </a:cubicBezTo>
                  <a:cubicBezTo>
                    <a:pt x="13440" y="31"/>
                    <a:pt x="11040" y="-108"/>
                    <a:pt x="8880" y="101"/>
                  </a:cubicBezTo>
                  <a:cubicBezTo>
                    <a:pt x="6720" y="310"/>
                    <a:pt x="4800" y="867"/>
                    <a:pt x="3120" y="3237"/>
                  </a:cubicBezTo>
                  <a:cubicBezTo>
                    <a:pt x="1440" y="5606"/>
                    <a:pt x="0" y="9786"/>
                    <a:pt x="0" y="12922"/>
                  </a:cubicBezTo>
                  <a:cubicBezTo>
                    <a:pt x="0" y="16057"/>
                    <a:pt x="1440" y="18147"/>
                    <a:pt x="5040" y="19402"/>
                  </a:cubicBezTo>
                  <a:cubicBezTo>
                    <a:pt x="8640" y="20656"/>
                    <a:pt x="14400" y="21074"/>
                    <a:pt x="2016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782268" y="1442671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055"/>
                    <a:pt x="4320" y="6109"/>
                    <a:pt x="7920" y="9709"/>
                  </a:cubicBezTo>
                  <a:cubicBezTo>
                    <a:pt x="11520" y="13309"/>
                    <a:pt x="16560" y="17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878159" y="1531571"/>
              <a:ext cx="9461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9055" y="0"/>
                    <a:pt x="16655" y="0"/>
                    <a:pt x="13535" y="1260"/>
                  </a:cubicBezTo>
                  <a:cubicBezTo>
                    <a:pt x="10415" y="2520"/>
                    <a:pt x="6575" y="5040"/>
                    <a:pt x="4175" y="8190"/>
                  </a:cubicBezTo>
                  <a:cubicBezTo>
                    <a:pt x="1775" y="11340"/>
                    <a:pt x="815" y="15120"/>
                    <a:pt x="335" y="17460"/>
                  </a:cubicBezTo>
                  <a:cubicBezTo>
                    <a:pt x="-145" y="19800"/>
                    <a:pt x="-145" y="20700"/>
                    <a:pt x="575" y="21150"/>
                  </a:cubicBezTo>
                  <a:cubicBezTo>
                    <a:pt x="1295" y="21600"/>
                    <a:pt x="2735" y="21600"/>
                    <a:pt x="4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010868" y="1442671"/>
              <a:ext cx="8499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6322" y="0"/>
                  </a:moveTo>
                  <a:cubicBezTo>
                    <a:pt x="10010" y="1479"/>
                    <a:pt x="13698" y="2959"/>
                    <a:pt x="16595" y="5277"/>
                  </a:cubicBezTo>
                  <a:cubicBezTo>
                    <a:pt x="19493" y="7595"/>
                    <a:pt x="21600" y="10751"/>
                    <a:pt x="21073" y="13315"/>
                  </a:cubicBezTo>
                  <a:cubicBezTo>
                    <a:pt x="20546" y="15879"/>
                    <a:pt x="17385" y="17852"/>
                    <a:pt x="13434" y="19134"/>
                  </a:cubicBezTo>
                  <a:cubicBezTo>
                    <a:pt x="9483" y="20416"/>
                    <a:pt x="4741" y="21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9712999" y="420321"/>
              <a:ext cx="15670" cy="40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469" fill="norm" stroke="1" extrusionOk="0">
                  <a:moveTo>
                    <a:pt x="3787" y="0"/>
                  </a:moveTo>
                  <a:cubicBezTo>
                    <a:pt x="9187" y="2449"/>
                    <a:pt x="14587" y="4899"/>
                    <a:pt x="14587" y="8184"/>
                  </a:cubicBezTo>
                  <a:cubicBezTo>
                    <a:pt x="14587" y="11468"/>
                    <a:pt x="9187" y="15588"/>
                    <a:pt x="5137" y="18037"/>
                  </a:cubicBezTo>
                  <a:cubicBezTo>
                    <a:pt x="1087" y="20487"/>
                    <a:pt x="-1613" y="21266"/>
                    <a:pt x="1087" y="21433"/>
                  </a:cubicBezTo>
                  <a:cubicBezTo>
                    <a:pt x="3787" y="21600"/>
                    <a:pt x="11887" y="21155"/>
                    <a:pt x="19987" y="207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9899642" y="398831"/>
              <a:ext cx="126529" cy="35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92" fill="norm" stroke="1" extrusionOk="0">
                  <a:moveTo>
                    <a:pt x="1124" y="6626"/>
                  </a:moveTo>
                  <a:cubicBezTo>
                    <a:pt x="2169" y="7134"/>
                    <a:pt x="3214" y="7643"/>
                    <a:pt x="4608" y="7770"/>
                  </a:cubicBezTo>
                  <a:cubicBezTo>
                    <a:pt x="6001" y="7897"/>
                    <a:pt x="7743" y="7643"/>
                    <a:pt x="10008" y="7007"/>
                  </a:cubicBezTo>
                  <a:cubicBezTo>
                    <a:pt x="12272" y="6372"/>
                    <a:pt x="15059" y="5356"/>
                    <a:pt x="17150" y="4276"/>
                  </a:cubicBezTo>
                  <a:cubicBezTo>
                    <a:pt x="19240" y="3196"/>
                    <a:pt x="20634" y="2052"/>
                    <a:pt x="20808" y="1226"/>
                  </a:cubicBezTo>
                  <a:cubicBezTo>
                    <a:pt x="20982" y="400"/>
                    <a:pt x="19937" y="-108"/>
                    <a:pt x="16627" y="19"/>
                  </a:cubicBezTo>
                  <a:cubicBezTo>
                    <a:pt x="13317" y="146"/>
                    <a:pt x="7743" y="908"/>
                    <a:pt x="4259" y="2433"/>
                  </a:cubicBezTo>
                  <a:cubicBezTo>
                    <a:pt x="776" y="3958"/>
                    <a:pt x="-618" y="6245"/>
                    <a:pt x="253" y="8596"/>
                  </a:cubicBezTo>
                  <a:cubicBezTo>
                    <a:pt x="1124" y="10946"/>
                    <a:pt x="4259" y="13360"/>
                    <a:pt x="7047" y="15076"/>
                  </a:cubicBezTo>
                  <a:cubicBezTo>
                    <a:pt x="9834" y="16791"/>
                    <a:pt x="12272" y="17807"/>
                    <a:pt x="13666" y="18633"/>
                  </a:cubicBezTo>
                  <a:cubicBezTo>
                    <a:pt x="15059" y="19459"/>
                    <a:pt x="15408" y="20094"/>
                    <a:pt x="14885" y="20603"/>
                  </a:cubicBezTo>
                  <a:cubicBezTo>
                    <a:pt x="14363" y="21111"/>
                    <a:pt x="12969" y="21492"/>
                    <a:pt x="11053" y="21492"/>
                  </a:cubicBezTo>
                  <a:cubicBezTo>
                    <a:pt x="9137" y="21492"/>
                    <a:pt x="6698" y="21111"/>
                    <a:pt x="4259" y="207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0046168" y="687021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6632" y="2782"/>
                  </a:cubicBezTo>
                  <a:cubicBezTo>
                    <a:pt x="9474" y="5564"/>
                    <a:pt x="13263" y="11127"/>
                    <a:pt x="15916" y="14727"/>
                  </a:cubicBezTo>
                  <a:cubicBezTo>
                    <a:pt x="18568" y="18327"/>
                    <a:pt x="20084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0058868" y="680671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840" y="1671"/>
                  </a:cubicBezTo>
                  <a:cubicBezTo>
                    <a:pt x="13680" y="3343"/>
                    <a:pt x="11160" y="6686"/>
                    <a:pt x="8460" y="10286"/>
                  </a:cubicBezTo>
                  <a:cubicBezTo>
                    <a:pt x="5760" y="13886"/>
                    <a:pt x="2880" y="17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10185868" y="814021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0281118" y="693371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7389" y="3600"/>
                  </a:cubicBezTo>
                  <a:cubicBezTo>
                    <a:pt x="10989" y="7200"/>
                    <a:pt x="1629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0363668" y="725121"/>
              <a:ext cx="69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73"/>
                    <a:pt x="7200" y="11345"/>
                    <a:pt x="3600" y="14945"/>
                  </a:cubicBezTo>
                  <a:cubicBezTo>
                    <a:pt x="0" y="18545"/>
                    <a:pt x="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0655768" y="375871"/>
              <a:ext cx="57151" cy="48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0"/>
                  </a:moveTo>
                  <a:cubicBezTo>
                    <a:pt x="800" y="3287"/>
                    <a:pt x="1600" y="6574"/>
                    <a:pt x="3600" y="9579"/>
                  </a:cubicBezTo>
                  <a:cubicBezTo>
                    <a:pt x="5600" y="12584"/>
                    <a:pt x="8800" y="15308"/>
                    <a:pt x="10800" y="16904"/>
                  </a:cubicBezTo>
                  <a:cubicBezTo>
                    <a:pt x="12800" y="18501"/>
                    <a:pt x="13600" y="18970"/>
                    <a:pt x="14000" y="19675"/>
                  </a:cubicBezTo>
                  <a:cubicBezTo>
                    <a:pt x="14400" y="20379"/>
                    <a:pt x="14400" y="21318"/>
                    <a:pt x="15600" y="21459"/>
                  </a:cubicBezTo>
                  <a:cubicBezTo>
                    <a:pt x="16800" y="21600"/>
                    <a:pt x="19200" y="20943"/>
                    <a:pt x="21600" y="202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1103354" y="540971"/>
              <a:ext cx="16836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8236" y="2118"/>
                    <a:pt x="14996" y="4235"/>
                    <a:pt x="11756" y="6035"/>
                  </a:cubicBezTo>
                  <a:cubicBezTo>
                    <a:pt x="8516" y="7835"/>
                    <a:pt x="5276" y="9318"/>
                    <a:pt x="3116" y="10482"/>
                  </a:cubicBezTo>
                  <a:cubicBezTo>
                    <a:pt x="956" y="11647"/>
                    <a:pt x="-124" y="12494"/>
                    <a:pt x="11" y="13341"/>
                  </a:cubicBezTo>
                  <a:cubicBezTo>
                    <a:pt x="146" y="14188"/>
                    <a:pt x="1496" y="15035"/>
                    <a:pt x="5141" y="16412"/>
                  </a:cubicBezTo>
                  <a:cubicBezTo>
                    <a:pt x="8786" y="17788"/>
                    <a:pt x="14726" y="19694"/>
                    <a:pt x="2066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1112968" y="794971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1493968" y="496521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61"/>
                    <a:pt x="7200" y="8522"/>
                    <a:pt x="10800" y="12122"/>
                  </a:cubicBezTo>
                  <a:cubicBezTo>
                    <a:pt x="14400" y="15722"/>
                    <a:pt x="18000" y="18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9562572" y="1388205"/>
              <a:ext cx="254997" cy="33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71" fill="norm" stroke="1" extrusionOk="0">
                  <a:moveTo>
                    <a:pt x="20629" y="2631"/>
                  </a:moveTo>
                  <a:cubicBezTo>
                    <a:pt x="20278" y="1698"/>
                    <a:pt x="19927" y="764"/>
                    <a:pt x="19224" y="298"/>
                  </a:cubicBezTo>
                  <a:cubicBezTo>
                    <a:pt x="18522" y="-169"/>
                    <a:pt x="17468" y="-169"/>
                    <a:pt x="15097" y="898"/>
                  </a:cubicBezTo>
                  <a:cubicBezTo>
                    <a:pt x="12727" y="1964"/>
                    <a:pt x="9039" y="4098"/>
                    <a:pt x="6054" y="6564"/>
                  </a:cubicBezTo>
                  <a:cubicBezTo>
                    <a:pt x="3068" y="9031"/>
                    <a:pt x="785" y="11831"/>
                    <a:pt x="171" y="14231"/>
                  </a:cubicBezTo>
                  <a:cubicBezTo>
                    <a:pt x="-444" y="16631"/>
                    <a:pt x="610" y="18631"/>
                    <a:pt x="3244" y="19831"/>
                  </a:cubicBezTo>
                  <a:cubicBezTo>
                    <a:pt x="5878" y="21031"/>
                    <a:pt x="10093" y="21431"/>
                    <a:pt x="13341" y="21364"/>
                  </a:cubicBezTo>
                  <a:cubicBezTo>
                    <a:pt x="16590" y="21298"/>
                    <a:pt x="18873" y="20764"/>
                    <a:pt x="21156" y="202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9844719" y="1549311"/>
              <a:ext cx="157000" cy="14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886" fill="norm" stroke="1" extrusionOk="0">
                  <a:moveTo>
                    <a:pt x="16178" y="5586"/>
                  </a:moveTo>
                  <a:cubicBezTo>
                    <a:pt x="15602" y="4086"/>
                    <a:pt x="15026" y="2586"/>
                    <a:pt x="14162" y="1386"/>
                  </a:cubicBezTo>
                  <a:cubicBezTo>
                    <a:pt x="13298" y="186"/>
                    <a:pt x="12146" y="-714"/>
                    <a:pt x="9698" y="786"/>
                  </a:cubicBezTo>
                  <a:cubicBezTo>
                    <a:pt x="7250" y="2286"/>
                    <a:pt x="3506" y="6186"/>
                    <a:pt x="1634" y="9486"/>
                  </a:cubicBezTo>
                  <a:cubicBezTo>
                    <a:pt x="-238" y="12786"/>
                    <a:pt x="-238" y="15486"/>
                    <a:pt x="338" y="17286"/>
                  </a:cubicBezTo>
                  <a:cubicBezTo>
                    <a:pt x="914" y="19086"/>
                    <a:pt x="2066" y="19986"/>
                    <a:pt x="4226" y="19086"/>
                  </a:cubicBezTo>
                  <a:cubicBezTo>
                    <a:pt x="6386" y="18186"/>
                    <a:pt x="9554" y="15486"/>
                    <a:pt x="11282" y="13086"/>
                  </a:cubicBezTo>
                  <a:cubicBezTo>
                    <a:pt x="13010" y="10686"/>
                    <a:pt x="13298" y="8586"/>
                    <a:pt x="13442" y="8436"/>
                  </a:cubicBezTo>
                  <a:cubicBezTo>
                    <a:pt x="13586" y="8286"/>
                    <a:pt x="13586" y="10086"/>
                    <a:pt x="14882" y="12486"/>
                  </a:cubicBezTo>
                  <a:cubicBezTo>
                    <a:pt x="16178" y="14886"/>
                    <a:pt x="18770" y="17886"/>
                    <a:pt x="21362" y="208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0021131" y="1555839"/>
              <a:ext cx="37738" cy="11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17" fill="norm" stroke="1" extrusionOk="0">
                  <a:moveTo>
                    <a:pt x="6994" y="3744"/>
                  </a:moveTo>
                  <a:cubicBezTo>
                    <a:pt x="4594" y="1781"/>
                    <a:pt x="2194" y="-183"/>
                    <a:pt x="994" y="13"/>
                  </a:cubicBezTo>
                  <a:cubicBezTo>
                    <a:pt x="-206" y="210"/>
                    <a:pt x="-206" y="2566"/>
                    <a:pt x="394" y="5904"/>
                  </a:cubicBezTo>
                  <a:cubicBezTo>
                    <a:pt x="994" y="9242"/>
                    <a:pt x="2194" y="13562"/>
                    <a:pt x="5794" y="16312"/>
                  </a:cubicBezTo>
                  <a:cubicBezTo>
                    <a:pt x="9394" y="19061"/>
                    <a:pt x="15394" y="20239"/>
                    <a:pt x="21394" y="214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0096968" y="1556971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0090618" y="157602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0027118" y="1582101"/>
              <a:ext cx="107951" cy="10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2515"/>
                  </a:moveTo>
                  <a:cubicBezTo>
                    <a:pt x="1271" y="14176"/>
                    <a:pt x="2541" y="15838"/>
                    <a:pt x="4235" y="16253"/>
                  </a:cubicBezTo>
                  <a:cubicBezTo>
                    <a:pt x="5929" y="16669"/>
                    <a:pt x="8047" y="15838"/>
                    <a:pt x="9953" y="13553"/>
                  </a:cubicBezTo>
                  <a:cubicBezTo>
                    <a:pt x="11859" y="11269"/>
                    <a:pt x="13553" y="7530"/>
                    <a:pt x="14188" y="4623"/>
                  </a:cubicBezTo>
                  <a:cubicBezTo>
                    <a:pt x="14824" y="1715"/>
                    <a:pt x="14400" y="-362"/>
                    <a:pt x="14188" y="53"/>
                  </a:cubicBezTo>
                  <a:cubicBezTo>
                    <a:pt x="13976" y="469"/>
                    <a:pt x="13976" y="3376"/>
                    <a:pt x="15247" y="7323"/>
                  </a:cubicBezTo>
                  <a:cubicBezTo>
                    <a:pt x="16518" y="11269"/>
                    <a:pt x="19059" y="16253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0191007" y="1532516"/>
              <a:ext cx="96462" cy="14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94" fill="norm" stroke="1" extrusionOk="0">
                  <a:moveTo>
                    <a:pt x="12947" y="2717"/>
                  </a:moveTo>
                  <a:cubicBezTo>
                    <a:pt x="11538" y="1446"/>
                    <a:pt x="10129" y="176"/>
                    <a:pt x="8486" y="17"/>
                  </a:cubicBezTo>
                  <a:cubicBezTo>
                    <a:pt x="6842" y="-142"/>
                    <a:pt x="4964" y="811"/>
                    <a:pt x="3321" y="3034"/>
                  </a:cubicBezTo>
                  <a:cubicBezTo>
                    <a:pt x="1677" y="5258"/>
                    <a:pt x="269" y="8752"/>
                    <a:pt x="34" y="12087"/>
                  </a:cubicBezTo>
                  <a:cubicBezTo>
                    <a:pt x="-201" y="15423"/>
                    <a:pt x="738" y="18599"/>
                    <a:pt x="4495" y="20029"/>
                  </a:cubicBezTo>
                  <a:cubicBezTo>
                    <a:pt x="8251" y="21458"/>
                    <a:pt x="14825" y="21140"/>
                    <a:pt x="21399" y="20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0306518" y="1398221"/>
              <a:ext cx="82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6646" y="0"/>
                  </a:moveTo>
                  <a:cubicBezTo>
                    <a:pt x="4431" y="3840"/>
                    <a:pt x="2215" y="7680"/>
                    <a:pt x="1108" y="10960"/>
                  </a:cubicBezTo>
                  <a:cubicBezTo>
                    <a:pt x="0" y="14240"/>
                    <a:pt x="0" y="16960"/>
                    <a:pt x="0" y="18800"/>
                  </a:cubicBezTo>
                  <a:cubicBezTo>
                    <a:pt x="0" y="20640"/>
                    <a:pt x="0" y="21600"/>
                    <a:pt x="1385" y="20880"/>
                  </a:cubicBezTo>
                  <a:cubicBezTo>
                    <a:pt x="2769" y="20160"/>
                    <a:pt x="5538" y="17760"/>
                    <a:pt x="8031" y="16240"/>
                  </a:cubicBezTo>
                  <a:cubicBezTo>
                    <a:pt x="10523" y="14720"/>
                    <a:pt x="12738" y="14080"/>
                    <a:pt x="14954" y="14480"/>
                  </a:cubicBezTo>
                  <a:cubicBezTo>
                    <a:pt x="17169" y="14880"/>
                    <a:pt x="19385" y="16320"/>
                    <a:pt x="21600" y="177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0439868" y="1576021"/>
              <a:ext cx="119642" cy="30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04" fill="norm" stroke="1" extrusionOk="0">
                  <a:moveTo>
                    <a:pt x="0" y="0"/>
                  </a:moveTo>
                  <a:cubicBezTo>
                    <a:pt x="379" y="755"/>
                    <a:pt x="758" y="1510"/>
                    <a:pt x="1137" y="2266"/>
                  </a:cubicBezTo>
                  <a:cubicBezTo>
                    <a:pt x="1516" y="3021"/>
                    <a:pt x="1895" y="3776"/>
                    <a:pt x="3789" y="4003"/>
                  </a:cubicBezTo>
                  <a:cubicBezTo>
                    <a:pt x="5684" y="4229"/>
                    <a:pt x="9095" y="3927"/>
                    <a:pt x="11747" y="3323"/>
                  </a:cubicBezTo>
                  <a:cubicBezTo>
                    <a:pt x="14400" y="2719"/>
                    <a:pt x="16295" y="1813"/>
                    <a:pt x="17242" y="1888"/>
                  </a:cubicBezTo>
                  <a:cubicBezTo>
                    <a:pt x="18189" y="1964"/>
                    <a:pt x="18189" y="3021"/>
                    <a:pt x="18758" y="5966"/>
                  </a:cubicBezTo>
                  <a:cubicBezTo>
                    <a:pt x="19326" y="8912"/>
                    <a:pt x="20463" y="13745"/>
                    <a:pt x="21032" y="16615"/>
                  </a:cubicBezTo>
                  <a:cubicBezTo>
                    <a:pt x="21600" y="19485"/>
                    <a:pt x="21600" y="20392"/>
                    <a:pt x="20653" y="20920"/>
                  </a:cubicBezTo>
                  <a:cubicBezTo>
                    <a:pt x="19705" y="21449"/>
                    <a:pt x="17811" y="21600"/>
                    <a:pt x="15916" y="21449"/>
                  </a:cubicBezTo>
                  <a:cubicBezTo>
                    <a:pt x="14021" y="21298"/>
                    <a:pt x="12126" y="20845"/>
                    <a:pt x="10611" y="19787"/>
                  </a:cubicBezTo>
                  <a:cubicBezTo>
                    <a:pt x="9095" y="18730"/>
                    <a:pt x="7958" y="17069"/>
                    <a:pt x="6821" y="154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0693868" y="1595071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1008104" y="1332287"/>
              <a:ext cx="129085" cy="32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29" fill="norm" stroke="1" extrusionOk="0">
                  <a:moveTo>
                    <a:pt x="17259" y="3505"/>
                  </a:moveTo>
                  <a:cubicBezTo>
                    <a:pt x="17608" y="2390"/>
                    <a:pt x="17956" y="1276"/>
                    <a:pt x="17259" y="648"/>
                  </a:cubicBezTo>
                  <a:cubicBezTo>
                    <a:pt x="16563" y="21"/>
                    <a:pt x="14821" y="-118"/>
                    <a:pt x="12208" y="91"/>
                  </a:cubicBezTo>
                  <a:cubicBezTo>
                    <a:pt x="9595" y="300"/>
                    <a:pt x="6111" y="857"/>
                    <a:pt x="3672" y="1972"/>
                  </a:cubicBezTo>
                  <a:cubicBezTo>
                    <a:pt x="1234" y="3087"/>
                    <a:pt x="-160" y="4759"/>
                    <a:pt x="14" y="6292"/>
                  </a:cubicBezTo>
                  <a:cubicBezTo>
                    <a:pt x="188" y="7825"/>
                    <a:pt x="1930" y="9219"/>
                    <a:pt x="5066" y="10682"/>
                  </a:cubicBezTo>
                  <a:cubicBezTo>
                    <a:pt x="8201" y="12145"/>
                    <a:pt x="12730" y="13678"/>
                    <a:pt x="15692" y="14793"/>
                  </a:cubicBezTo>
                  <a:cubicBezTo>
                    <a:pt x="18653" y="15908"/>
                    <a:pt x="20046" y="16605"/>
                    <a:pt x="20743" y="17301"/>
                  </a:cubicBezTo>
                  <a:cubicBezTo>
                    <a:pt x="21440" y="17998"/>
                    <a:pt x="21440" y="18695"/>
                    <a:pt x="20569" y="19252"/>
                  </a:cubicBezTo>
                  <a:cubicBezTo>
                    <a:pt x="19698" y="19810"/>
                    <a:pt x="17956" y="20228"/>
                    <a:pt x="16214" y="20576"/>
                  </a:cubicBezTo>
                  <a:cubicBezTo>
                    <a:pt x="14472" y="20925"/>
                    <a:pt x="12730" y="21203"/>
                    <a:pt x="10988" y="21343"/>
                  </a:cubicBezTo>
                  <a:cubicBezTo>
                    <a:pt x="9246" y="21482"/>
                    <a:pt x="7505" y="21482"/>
                    <a:pt x="6459" y="21134"/>
                  </a:cubicBezTo>
                  <a:cubicBezTo>
                    <a:pt x="5414" y="20785"/>
                    <a:pt x="5066" y="20088"/>
                    <a:pt x="4717" y="193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1160946" y="1526547"/>
              <a:ext cx="155223" cy="9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306" fill="norm" stroke="1" extrusionOk="0">
                  <a:moveTo>
                    <a:pt x="10021" y="3691"/>
                  </a:moveTo>
                  <a:cubicBezTo>
                    <a:pt x="8854" y="2369"/>
                    <a:pt x="7686" y="1046"/>
                    <a:pt x="6373" y="385"/>
                  </a:cubicBezTo>
                  <a:cubicBezTo>
                    <a:pt x="5059" y="-276"/>
                    <a:pt x="3600" y="-276"/>
                    <a:pt x="2432" y="1928"/>
                  </a:cubicBezTo>
                  <a:cubicBezTo>
                    <a:pt x="1264" y="4132"/>
                    <a:pt x="389" y="8540"/>
                    <a:pt x="97" y="11846"/>
                  </a:cubicBezTo>
                  <a:cubicBezTo>
                    <a:pt x="-195" y="15153"/>
                    <a:pt x="97" y="17357"/>
                    <a:pt x="1994" y="18900"/>
                  </a:cubicBezTo>
                  <a:cubicBezTo>
                    <a:pt x="3891" y="20442"/>
                    <a:pt x="7394" y="21324"/>
                    <a:pt x="10897" y="18238"/>
                  </a:cubicBezTo>
                  <a:cubicBezTo>
                    <a:pt x="14400" y="15153"/>
                    <a:pt x="17902" y="8100"/>
                    <a:pt x="21405" y="10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1319495" y="1350129"/>
              <a:ext cx="117324" cy="27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50" fill="norm" stroke="1" extrusionOk="0">
                  <a:moveTo>
                    <a:pt x="8650" y="3203"/>
                  </a:moveTo>
                  <a:cubicBezTo>
                    <a:pt x="8265" y="1741"/>
                    <a:pt x="7879" y="279"/>
                    <a:pt x="7108" y="36"/>
                  </a:cubicBezTo>
                  <a:cubicBezTo>
                    <a:pt x="6336" y="-208"/>
                    <a:pt x="5179" y="766"/>
                    <a:pt x="4022" y="3690"/>
                  </a:cubicBezTo>
                  <a:cubicBezTo>
                    <a:pt x="2865" y="6613"/>
                    <a:pt x="1708" y="11485"/>
                    <a:pt x="1129" y="14327"/>
                  </a:cubicBezTo>
                  <a:cubicBezTo>
                    <a:pt x="550" y="17169"/>
                    <a:pt x="550" y="17981"/>
                    <a:pt x="358" y="18956"/>
                  </a:cubicBezTo>
                  <a:cubicBezTo>
                    <a:pt x="165" y="19930"/>
                    <a:pt x="-221" y="21067"/>
                    <a:pt x="165" y="21230"/>
                  </a:cubicBezTo>
                  <a:cubicBezTo>
                    <a:pt x="550" y="21392"/>
                    <a:pt x="1708" y="20580"/>
                    <a:pt x="3443" y="19281"/>
                  </a:cubicBezTo>
                  <a:cubicBezTo>
                    <a:pt x="5179" y="17981"/>
                    <a:pt x="7493" y="16195"/>
                    <a:pt x="9422" y="15058"/>
                  </a:cubicBezTo>
                  <a:cubicBezTo>
                    <a:pt x="11350" y="13921"/>
                    <a:pt x="12893" y="13434"/>
                    <a:pt x="14243" y="13515"/>
                  </a:cubicBezTo>
                  <a:cubicBezTo>
                    <a:pt x="15593" y="13597"/>
                    <a:pt x="16750" y="14246"/>
                    <a:pt x="17908" y="15627"/>
                  </a:cubicBezTo>
                  <a:cubicBezTo>
                    <a:pt x="19065" y="17007"/>
                    <a:pt x="20222" y="19118"/>
                    <a:pt x="21379" y="212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1475816" y="1517739"/>
              <a:ext cx="157853" cy="11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70" fill="norm" stroke="1" extrusionOk="0">
                  <a:moveTo>
                    <a:pt x="2470" y="3814"/>
                  </a:moveTo>
                  <a:cubicBezTo>
                    <a:pt x="2182" y="1814"/>
                    <a:pt x="1894" y="-186"/>
                    <a:pt x="1462" y="14"/>
                  </a:cubicBezTo>
                  <a:cubicBezTo>
                    <a:pt x="1030" y="214"/>
                    <a:pt x="454" y="2614"/>
                    <a:pt x="166" y="5014"/>
                  </a:cubicBezTo>
                  <a:cubicBezTo>
                    <a:pt x="-122" y="7414"/>
                    <a:pt x="-122" y="9814"/>
                    <a:pt x="886" y="12414"/>
                  </a:cubicBezTo>
                  <a:cubicBezTo>
                    <a:pt x="1894" y="15014"/>
                    <a:pt x="3910" y="17814"/>
                    <a:pt x="5494" y="18614"/>
                  </a:cubicBezTo>
                  <a:cubicBezTo>
                    <a:pt x="7078" y="19414"/>
                    <a:pt x="8230" y="18214"/>
                    <a:pt x="9094" y="16614"/>
                  </a:cubicBezTo>
                  <a:cubicBezTo>
                    <a:pt x="9958" y="15014"/>
                    <a:pt x="10534" y="13014"/>
                    <a:pt x="10534" y="13014"/>
                  </a:cubicBezTo>
                  <a:cubicBezTo>
                    <a:pt x="10534" y="13014"/>
                    <a:pt x="9958" y="15014"/>
                    <a:pt x="10246" y="16814"/>
                  </a:cubicBezTo>
                  <a:cubicBezTo>
                    <a:pt x="10534" y="18614"/>
                    <a:pt x="11686" y="20214"/>
                    <a:pt x="13126" y="20814"/>
                  </a:cubicBezTo>
                  <a:cubicBezTo>
                    <a:pt x="14566" y="21414"/>
                    <a:pt x="16294" y="21014"/>
                    <a:pt x="17734" y="19014"/>
                  </a:cubicBezTo>
                  <a:cubicBezTo>
                    <a:pt x="19174" y="17014"/>
                    <a:pt x="20326" y="13414"/>
                    <a:pt x="20758" y="10614"/>
                  </a:cubicBezTo>
                  <a:cubicBezTo>
                    <a:pt x="21190" y="7814"/>
                    <a:pt x="20902" y="5814"/>
                    <a:pt x="20902" y="5014"/>
                  </a:cubicBezTo>
                  <a:cubicBezTo>
                    <a:pt x="20902" y="4214"/>
                    <a:pt x="21190" y="4614"/>
                    <a:pt x="21478" y="50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1630813" y="1514864"/>
              <a:ext cx="123506" cy="11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81" fill="norm" stroke="1" extrusionOk="0">
                  <a:moveTo>
                    <a:pt x="14771" y="7539"/>
                  </a:moveTo>
                  <a:cubicBezTo>
                    <a:pt x="14771" y="5644"/>
                    <a:pt x="14771" y="3749"/>
                    <a:pt x="14039" y="2234"/>
                  </a:cubicBezTo>
                  <a:cubicBezTo>
                    <a:pt x="13307" y="718"/>
                    <a:pt x="11842" y="-419"/>
                    <a:pt x="9463" y="149"/>
                  </a:cubicBezTo>
                  <a:cubicBezTo>
                    <a:pt x="7083" y="718"/>
                    <a:pt x="3788" y="2992"/>
                    <a:pt x="1958" y="5076"/>
                  </a:cubicBezTo>
                  <a:cubicBezTo>
                    <a:pt x="127" y="7160"/>
                    <a:pt x="-239" y="9055"/>
                    <a:pt x="127" y="10760"/>
                  </a:cubicBezTo>
                  <a:cubicBezTo>
                    <a:pt x="493" y="12465"/>
                    <a:pt x="1592" y="13981"/>
                    <a:pt x="3056" y="14549"/>
                  </a:cubicBezTo>
                  <a:cubicBezTo>
                    <a:pt x="4520" y="15118"/>
                    <a:pt x="6351" y="14739"/>
                    <a:pt x="7998" y="13602"/>
                  </a:cubicBezTo>
                  <a:cubicBezTo>
                    <a:pt x="9646" y="12465"/>
                    <a:pt x="11110" y="10570"/>
                    <a:pt x="12208" y="10949"/>
                  </a:cubicBezTo>
                  <a:cubicBezTo>
                    <a:pt x="13307" y="11328"/>
                    <a:pt x="14039" y="13981"/>
                    <a:pt x="15503" y="16065"/>
                  </a:cubicBezTo>
                  <a:cubicBezTo>
                    <a:pt x="16968" y="18149"/>
                    <a:pt x="19164" y="19665"/>
                    <a:pt x="21361" y="211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1767018" y="1506171"/>
              <a:ext cx="107951" cy="14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0"/>
                  </a:moveTo>
                  <a:cubicBezTo>
                    <a:pt x="3812" y="4447"/>
                    <a:pt x="7624" y="8894"/>
                    <a:pt x="9529" y="12071"/>
                  </a:cubicBezTo>
                  <a:cubicBezTo>
                    <a:pt x="11435" y="15247"/>
                    <a:pt x="11435" y="17153"/>
                    <a:pt x="10588" y="18741"/>
                  </a:cubicBezTo>
                  <a:cubicBezTo>
                    <a:pt x="9741" y="20329"/>
                    <a:pt x="8047" y="21600"/>
                    <a:pt x="7412" y="21124"/>
                  </a:cubicBezTo>
                  <a:cubicBezTo>
                    <a:pt x="6776" y="20647"/>
                    <a:pt x="7200" y="18424"/>
                    <a:pt x="9741" y="14771"/>
                  </a:cubicBezTo>
                  <a:cubicBezTo>
                    <a:pt x="12282" y="11118"/>
                    <a:pt x="16941" y="6035"/>
                    <a:pt x="21600" y="9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1849568" y="1531571"/>
              <a:ext cx="136614" cy="32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52" fill="norm" stroke="1" extrusionOk="0">
                  <a:moveTo>
                    <a:pt x="7975" y="0"/>
                  </a:moveTo>
                  <a:cubicBezTo>
                    <a:pt x="7643" y="701"/>
                    <a:pt x="7311" y="1403"/>
                    <a:pt x="7643" y="2104"/>
                  </a:cubicBezTo>
                  <a:cubicBezTo>
                    <a:pt x="7975" y="2805"/>
                    <a:pt x="8972" y="3506"/>
                    <a:pt x="10302" y="3787"/>
                  </a:cubicBezTo>
                  <a:cubicBezTo>
                    <a:pt x="11631" y="4068"/>
                    <a:pt x="13292" y="3927"/>
                    <a:pt x="14622" y="3506"/>
                  </a:cubicBezTo>
                  <a:cubicBezTo>
                    <a:pt x="15951" y="3086"/>
                    <a:pt x="16948" y="2384"/>
                    <a:pt x="17446" y="2384"/>
                  </a:cubicBezTo>
                  <a:cubicBezTo>
                    <a:pt x="17945" y="2384"/>
                    <a:pt x="17945" y="3086"/>
                    <a:pt x="18775" y="5400"/>
                  </a:cubicBezTo>
                  <a:cubicBezTo>
                    <a:pt x="19606" y="7714"/>
                    <a:pt x="21268" y="11642"/>
                    <a:pt x="21434" y="14517"/>
                  </a:cubicBezTo>
                  <a:cubicBezTo>
                    <a:pt x="21600" y="17392"/>
                    <a:pt x="20271" y="19216"/>
                    <a:pt x="17945" y="20268"/>
                  </a:cubicBezTo>
                  <a:cubicBezTo>
                    <a:pt x="15618" y="21319"/>
                    <a:pt x="12295" y="21600"/>
                    <a:pt x="9138" y="20758"/>
                  </a:cubicBezTo>
                  <a:cubicBezTo>
                    <a:pt x="5982" y="19917"/>
                    <a:pt x="2991" y="17953"/>
                    <a:pt x="0" y="159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0760724" y="2134821"/>
              <a:ext cx="156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950"/>
                    <a:pt x="-1582" y="9900"/>
                    <a:pt x="1118" y="13500"/>
                  </a:cubicBezTo>
                  <a:cubicBezTo>
                    <a:pt x="3818" y="17100"/>
                    <a:pt x="11918" y="1935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0751018" y="208402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0833568" y="2122121"/>
              <a:ext cx="8890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6353"/>
                    <a:pt x="2057" y="12706"/>
                    <a:pt x="2571" y="16518"/>
                  </a:cubicBezTo>
                  <a:cubicBezTo>
                    <a:pt x="3086" y="20329"/>
                    <a:pt x="3086" y="21600"/>
                    <a:pt x="2829" y="21600"/>
                  </a:cubicBezTo>
                  <a:cubicBezTo>
                    <a:pt x="2571" y="21600"/>
                    <a:pt x="2057" y="20329"/>
                    <a:pt x="2314" y="18169"/>
                  </a:cubicBezTo>
                  <a:cubicBezTo>
                    <a:pt x="2571" y="16009"/>
                    <a:pt x="3600" y="12960"/>
                    <a:pt x="5400" y="10546"/>
                  </a:cubicBezTo>
                  <a:cubicBezTo>
                    <a:pt x="7200" y="8132"/>
                    <a:pt x="9771" y="6353"/>
                    <a:pt x="11571" y="6099"/>
                  </a:cubicBezTo>
                  <a:cubicBezTo>
                    <a:pt x="13371" y="5845"/>
                    <a:pt x="14400" y="7115"/>
                    <a:pt x="15171" y="9021"/>
                  </a:cubicBezTo>
                  <a:cubicBezTo>
                    <a:pt x="15943" y="10927"/>
                    <a:pt x="16457" y="13468"/>
                    <a:pt x="17486" y="15501"/>
                  </a:cubicBezTo>
                  <a:cubicBezTo>
                    <a:pt x="18514" y="17534"/>
                    <a:pt x="20057" y="19059"/>
                    <a:pt x="21600" y="205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0971755" y="2136523"/>
              <a:ext cx="325364" cy="30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45" fill="norm" stroke="1" extrusionOk="0">
                  <a:moveTo>
                    <a:pt x="518" y="4829"/>
                  </a:moveTo>
                  <a:cubicBezTo>
                    <a:pt x="1911" y="4079"/>
                    <a:pt x="3305" y="3329"/>
                    <a:pt x="4141" y="2579"/>
                  </a:cubicBezTo>
                  <a:cubicBezTo>
                    <a:pt x="4977" y="1829"/>
                    <a:pt x="5256" y="1079"/>
                    <a:pt x="5047" y="704"/>
                  </a:cubicBezTo>
                  <a:cubicBezTo>
                    <a:pt x="4838" y="329"/>
                    <a:pt x="4141" y="329"/>
                    <a:pt x="3235" y="1004"/>
                  </a:cubicBezTo>
                  <a:cubicBezTo>
                    <a:pt x="2329" y="1679"/>
                    <a:pt x="1215" y="3029"/>
                    <a:pt x="587" y="4454"/>
                  </a:cubicBezTo>
                  <a:cubicBezTo>
                    <a:pt x="-40" y="5879"/>
                    <a:pt x="-179" y="7379"/>
                    <a:pt x="239" y="8579"/>
                  </a:cubicBezTo>
                  <a:cubicBezTo>
                    <a:pt x="657" y="9779"/>
                    <a:pt x="1633" y="10679"/>
                    <a:pt x="3723" y="10379"/>
                  </a:cubicBezTo>
                  <a:cubicBezTo>
                    <a:pt x="5813" y="10079"/>
                    <a:pt x="9018" y="8579"/>
                    <a:pt x="11109" y="6929"/>
                  </a:cubicBezTo>
                  <a:cubicBezTo>
                    <a:pt x="13199" y="5279"/>
                    <a:pt x="14175" y="3479"/>
                    <a:pt x="14453" y="2279"/>
                  </a:cubicBezTo>
                  <a:cubicBezTo>
                    <a:pt x="14732" y="1079"/>
                    <a:pt x="14314" y="479"/>
                    <a:pt x="13617" y="179"/>
                  </a:cubicBezTo>
                  <a:cubicBezTo>
                    <a:pt x="12920" y="-121"/>
                    <a:pt x="11945" y="-121"/>
                    <a:pt x="10830" y="779"/>
                  </a:cubicBezTo>
                  <a:cubicBezTo>
                    <a:pt x="9715" y="1679"/>
                    <a:pt x="8461" y="3479"/>
                    <a:pt x="7973" y="4754"/>
                  </a:cubicBezTo>
                  <a:cubicBezTo>
                    <a:pt x="7486" y="6029"/>
                    <a:pt x="7764" y="6779"/>
                    <a:pt x="8322" y="7154"/>
                  </a:cubicBezTo>
                  <a:cubicBezTo>
                    <a:pt x="8879" y="7529"/>
                    <a:pt x="9715" y="7529"/>
                    <a:pt x="10830" y="7079"/>
                  </a:cubicBezTo>
                  <a:cubicBezTo>
                    <a:pt x="11945" y="6629"/>
                    <a:pt x="13338" y="5729"/>
                    <a:pt x="13756" y="6179"/>
                  </a:cubicBezTo>
                  <a:cubicBezTo>
                    <a:pt x="14175" y="6629"/>
                    <a:pt x="13617" y="8429"/>
                    <a:pt x="12851" y="10904"/>
                  </a:cubicBezTo>
                  <a:cubicBezTo>
                    <a:pt x="12084" y="13379"/>
                    <a:pt x="11109" y="16529"/>
                    <a:pt x="10482" y="18554"/>
                  </a:cubicBezTo>
                  <a:cubicBezTo>
                    <a:pt x="9855" y="20579"/>
                    <a:pt x="9576" y="21479"/>
                    <a:pt x="9715" y="21329"/>
                  </a:cubicBezTo>
                  <a:cubicBezTo>
                    <a:pt x="9855" y="21179"/>
                    <a:pt x="10412" y="19979"/>
                    <a:pt x="12433" y="17729"/>
                  </a:cubicBezTo>
                  <a:cubicBezTo>
                    <a:pt x="14453" y="15479"/>
                    <a:pt x="17937" y="12179"/>
                    <a:pt x="21421" y="88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1328868" y="225547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6818" y="2617421"/>
              <a:ext cx="120078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" y="21181"/>
                    <a:pt x="312" y="20763"/>
                    <a:pt x="470" y="20344"/>
                  </a:cubicBezTo>
                  <a:cubicBezTo>
                    <a:pt x="628" y="19926"/>
                    <a:pt x="788" y="19507"/>
                    <a:pt x="946" y="19047"/>
                  </a:cubicBezTo>
                  <a:cubicBezTo>
                    <a:pt x="1104" y="18586"/>
                    <a:pt x="1260" y="18084"/>
                    <a:pt x="1401" y="17581"/>
                  </a:cubicBezTo>
                  <a:cubicBezTo>
                    <a:pt x="1542" y="17079"/>
                    <a:pt x="1668" y="16577"/>
                    <a:pt x="1799" y="16074"/>
                  </a:cubicBezTo>
                  <a:cubicBezTo>
                    <a:pt x="1930" y="15572"/>
                    <a:pt x="2067" y="15070"/>
                    <a:pt x="2216" y="14567"/>
                  </a:cubicBezTo>
                  <a:cubicBezTo>
                    <a:pt x="2364" y="14065"/>
                    <a:pt x="2524" y="13563"/>
                    <a:pt x="2661" y="13102"/>
                  </a:cubicBezTo>
                  <a:cubicBezTo>
                    <a:pt x="2799" y="12642"/>
                    <a:pt x="2913" y="12223"/>
                    <a:pt x="3033" y="11805"/>
                  </a:cubicBezTo>
                  <a:cubicBezTo>
                    <a:pt x="3153" y="11386"/>
                    <a:pt x="3278" y="10967"/>
                    <a:pt x="3413" y="10507"/>
                  </a:cubicBezTo>
                  <a:cubicBezTo>
                    <a:pt x="3549" y="10047"/>
                    <a:pt x="3693" y="9544"/>
                    <a:pt x="3838" y="9084"/>
                  </a:cubicBezTo>
                  <a:cubicBezTo>
                    <a:pt x="3983" y="8623"/>
                    <a:pt x="4127" y="8205"/>
                    <a:pt x="4276" y="7786"/>
                  </a:cubicBezTo>
                  <a:cubicBezTo>
                    <a:pt x="4424" y="7367"/>
                    <a:pt x="4577" y="6949"/>
                    <a:pt x="4729" y="6530"/>
                  </a:cubicBezTo>
                  <a:cubicBezTo>
                    <a:pt x="4881" y="6112"/>
                    <a:pt x="5034" y="5693"/>
                    <a:pt x="5193" y="5316"/>
                  </a:cubicBezTo>
                  <a:cubicBezTo>
                    <a:pt x="5353" y="4940"/>
                    <a:pt x="5521" y="4605"/>
                    <a:pt x="5688" y="4228"/>
                  </a:cubicBezTo>
                  <a:cubicBezTo>
                    <a:pt x="5856" y="3851"/>
                    <a:pt x="6023" y="3433"/>
                    <a:pt x="6149" y="3140"/>
                  </a:cubicBezTo>
                  <a:cubicBezTo>
                    <a:pt x="6275" y="2847"/>
                    <a:pt x="6359" y="2679"/>
                    <a:pt x="6446" y="2553"/>
                  </a:cubicBezTo>
                  <a:cubicBezTo>
                    <a:pt x="6534" y="2428"/>
                    <a:pt x="6625" y="2344"/>
                    <a:pt x="6713" y="2219"/>
                  </a:cubicBezTo>
                  <a:cubicBezTo>
                    <a:pt x="6800" y="2093"/>
                    <a:pt x="6884" y="1926"/>
                    <a:pt x="6973" y="1800"/>
                  </a:cubicBezTo>
                  <a:cubicBezTo>
                    <a:pt x="7063" y="1674"/>
                    <a:pt x="7158" y="1591"/>
                    <a:pt x="7251" y="1465"/>
                  </a:cubicBezTo>
                  <a:cubicBezTo>
                    <a:pt x="7345" y="1340"/>
                    <a:pt x="7436" y="1172"/>
                    <a:pt x="7535" y="1047"/>
                  </a:cubicBezTo>
                  <a:cubicBezTo>
                    <a:pt x="7634" y="921"/>
                    <a:pt x="7741" y="837"/>
                    <a:pt x="7834" y="753"/>
                  </a:cubicBezTo>
                  <a:cubicBezTo>
                    <a:pt x="7927" y="670"/>
                    <a:pt x="8007" y="586"/>
                    <a:pt x="8102" y="502"/>
                  </a:cubicBezTo>
                  <a:cubicBezTo>
                    <a:pt x="8198" y="419"/>
                    <a:pt x="8308" y="335"/>
                    <a:pt x="8458" y="251"/>
                  </a:cubicBezTo>
                  <a:cubicBezTo>
                    <a:pt x="8609" y="167"/>
                    <a:pt x="8799" y="84"/>
                    <a:pt x="8946" y="42"/>
                  </a:cubicBezTo>
                  <a:cubicBezTo>
                    <a:pt x="9092" y="0"/>
                    <a:pt x="9195" y="0"/>
                    <a:pt x="9294" y="0"/>
                  </a:cubicBezTo>
                  <a:cubicBezTo>
                    <a:pt x="9393" y="0"/>
                    <a:pt x="9488" y="0"/>
                    <a:pt x="9641" y="0"/>
                  </a:cubicBezTo>
                  <a:cubicBezTo>
                    <a:pt x="9793" y="0"/>
                    <a:pt x="10002" y="0"/>
                    <a:pt x="10149" y="0"/>
                  </a:cubicBezTo>
                  <a:cubicBezTo>
                    <a:pt x="10296" y="0"/>
                    <a:pt x="10379" y="0"/>
                    <a:pt x="10476" y="0"/>
                  </a:cubicBezTo>
                  <a:cubicBezTo>
                    <a:pt x="10573" y="0"/>
                    <a:pt x="10684" y="0"/>
                    <a:pt x="10794" y="0"/>
                  </a:cubicBezTo>
                  <a:cubicBezTo>
                    <a:pt x="10905" y="0"/>
                    <a:pt x="11015" y="0"/>
                    <a:pt x="11166" y="0"/>
                  </a:cubicBezTo>
                  <a:cubicBezTo>
                    <a:pt x="11316" y="0"/>
                    <a:pt x="11506" y="0"/>
                    <a:pt x="11662" y="0"/>
                  </a:cubicBezTo>
                  <a:cubicBezTo>
                    <a:pt x="11819" y="0"/>
                    <a:pt x="11940" y="0"/>
                    <a:pt x="12053" y="0"/>
                  </a:cubicBezTo>
                  <a:cubicBezTo>
                    <a:pt x="12165" y="0"/>
                    <a:pt x="12268" y="0"/>
                    <a:pt x="12369" y="0"/>
                  </a:cubicBezTo>
                  <a:cubicBezTo>
                    <a:pt x="12470" y="0"/>
                    <a:pt x="12569" y="0"/>
                    <a:pt x="12671" y="0"/>
                  </a:cubicBezTo>
                  <a:cubicBezTo>
                    <a:pt x="12774" y="0"/>
                    <a:pt x="12881" y="0"/>
                    <a:pt x="13041" y="42"/>
                  </a:cubicBezTo>
                  <a:cubicBezTo>
                    <a:pt x="13201" y="84"/>
                    <a:pt x="13414" y="167"/>
                    <a:pt x="13574" y="251"/>
                  </a:cubicBezTo>
                  <a:cubicBezTo>
                    <a:pt x="13734" y="335"/>
                    <a:pt x="13840" y="419"/>
                    <a:pt x="13937" y="460"/>
                  </a:cubicBezTo>
                  <a:cubicBezTo>
                    <a:pt x="14034" y="502"/>
                    <a:pt x="14122" y="502"/>
                    <a:pt x="14221" y="544"/>
                  </a:cubicBezTo>
                  <a:cubicBezTo>
                    <a:pt x="14320" y="586"/>
                    <a:pt x="14430" y="670"/>
                    <a:pt x="14594" y="753"/>
                  </a:cubicBezTo>
                  <a:cubicBezTo>
                    <a:pt x="14758" y="837"/>
                    <a:pt x="14975" y="921"/>
                    <a:pt x="15127" y="1005"/>
                  </a:cubicBezTo>
                  <a:cubicBezTo>
                    <a:pt x="15280" y="1088"/>
                    <a:pt x="15367" y="1172"/>
                    <a:pt x="15472" y="1256"/>
                  </a:cubicBezTo>
                  <a:cubicBezTo>
                    <a:pt x="15577" y="1340"/>
                    <a:pt x="15698" y="1423"/>
                    <a:pt x="15811" y="1465"/>
                  </a:cubicBezTo>
                  <a:cubicBezTo>
                    <a:pt x="15923" y="1507"/>
                    <a:pt x="16026" y="1507"/>
                    <a:pt x="16127" y="1549"/>
                  </a:cubicBezTo>
                  <a:cubicBezTo>
                    <a:pt x="16228" y="1591"/>
                    <a:pt x="16327" y="1674"/>
                    <a:pt x="16429" y="1758"/>
                  </a:cubicBezTo>
                  <a:cubicBezTo>
                    <a:pt x="16532" y="1842"/>
                    <a:pt x="16639" y="1926"/>
                    <a:pt x="16742" y="2009"/>
                  </a:cubicBezTo>
                  <a:cubicBezTo>
                    <a:pt x="16844" y="2093"/>
                    <a:pt x="16943" y="2177"/>
                    <a:pt x="17048" y="2260"/>
                  </a:cubicBezTo>
                  <a:cubicBezTo>
                    <a:pt x="17153" y="2344"/>
                    <a:pt x="17263" y="2428"/>
                    <a:pt x="17372" y="2512"/>
                  </a:cubicBezTo>
                  <a:cubicBezTo>
                    <a:pt x="17480" y="2595"/>
                    <a:pt x="17587" y="2679"/>
                    <a:pt x="17682" y="2763"/>
                  </a:cubicBezTo>
                  <a:cubicBezTo>
                    <a:pt x="17777" y="2847"/>
                    <a:pt x="17861" y="2930"/>
                    <a:pt x="18002" y="3098"/>
                  </a:cubicBezTo>
                  <a:cubicBezTo>
                    <a:pt x="18143" y="3265"/>
                    <a:pt x="18341" y="3516"/>
                    <a:pt x="18533" y="3767"/>
                  </a:cubicBezTo>
                  <a:cubicBezTo>
                    <a:pt x="18725" y="4019"/>
                    <a:pt x="18912" y="4270"/>
                    <a:pt x="19097" y="4563"/>
                  </a:cubicBezTo>
                  <a:cubicBezTo>
                    <a:pt x="19281" y="4856"/>
                    <a:pt x="19464" y="5191"/>
                    <a:pt x="19643" y="5484"/>
                  </a:cubicBezTo>
                  <a:cubicBezTo>
                    <a:pt x="19822" y="5777"/>
                    <a:pt x="19997" y="6028"/>
                    <a:pt x="20161" y="6279"/>
                  </a:cubicBezTo>
                  <a:cubicBezTo>
                    <a:pt x="20324" y="6530"/>
                    <a:pt x="20477" y="6781"/>
                    <a:pt x="20656" y="7116"/>
                  </a:cubicBezTo>
                  <a:cubicBezTo>
                    <a:pt x="20835" y="7451"/>
                    <a:pt x="21040" y="7870"/>
                    <a:pt x="21202" y="8247"/>
                  </a:cubicBezTo>
                  <a:cubicBezTo>
                    <a:pt x="21364" y="8623"/>
                    <a:pt x="21482" y="8958"/>
                    <a:pt x="21600" y="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31924" y="3526529"/>
              <a:ext cx="257117" cy="39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42" fill="norm" stroke="1" extrusionOk="0">
                  <a:moveTo>
                    <a:pt x="20536" y="3077"/>
                  </a:moveTo>
                  <a:cubicBezTo>
                    <a:pt x="20885" y="2497"/>
                    <a:pt x="21233" y="1916"/>
                    <a:pt x="21146" y="1394"/>
                  </a:cubicBezTo>
                  <a:cubicBezTo>
                    <a:pt x="21059" y="871"/>
                    <a:pt x="20536" y="407"/>
                    <a:pt x="19752" y="174"/>
                  </a:cubicBezTo>
                  <a:cubicBezTo>
                    <a:pt x="18968" y="-58"/>
                    <a:pt x="17923" y="-58"/>
                    <a:pt x="16268" y="174"/>
                  </a:cubicBezTo>
                  <a:cubicBezTo>
                    <a:pt x="14614" y="407"/>
                    <a:pt x="12349" y="871"/>
                    <a:pt x="9649" y="2148"/>
                  </a:cubicBezTo>
                  <a:cubicBezTo>
                    <a:pt x="6949" y="3426"/>
                    <a:pt x="3814" y="5516"/>
                    <a:pt x="1985" y="7839"/>
                  </a:cubicBezTo>
                  <a:cubicBezTo>
                    <a:pt x="156" y="10161"/>
                    <a:pt x="-367" y="12716"/>
                    <a:pt x="243" y="14807"/>
                  </a:cubicBezTo>
                  <a:cubicBezTo>
                    <a:pt x="852" y="16897"/>
                    <a:pt x="2594" y="18523"/>
                    <a:pt x="5817" y="19568"/>
                  </a:cubicBezTo>
                  <a:cubicBezTo>
                    <a:pt x="9039" y="20613"/>
                    <a:pt x="13743" y="21077"/>
                    <a:pt x="18446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44378" y="3773455"/>
              <a:ext cx="233941" cy="12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412" fill="norm" stroke="1" extrusionOk="0">
                  <a:moveTo>
                    <a:pt x="13918" y="1972"/>
                  </a:moveTo>
                  <a:cubicBezTo>
                    <a:pt x="13334" y="622"/>
                    <a:pt x="12750" y="-728"/>
                    <a:pt x="10610" y="453"/>
                  </a:cubicBezTo>
                  <a:cubicBezTo>
                    <a:pt x="8469" y="1634"/>
                    <a:pt x="4772" y="5347"/>
                    <a:pt x="2729" y="8216"/>
                  </a:cubicBezTo>
                  <a:cubicBezTo>
                    <a:pt x="685" y="11085"/>
                    <a:pt x="296" y="13110"/>
                    <a:pt x="102" y="14966"/>
                  </a:cubicBezTo>
                  <a:cubicBezTo>
                    <a:pt x="-93" y="16822"/>
                    <a:pt x="-93" y="18510"/>
                    <a:pt x="880" y="19522"/>
                  </a:cubicBezTo>
                  <a:cubicBezTo>
                    <a:pt x="1853" y="20535"/>
                    <a:pt x="3799" y="20872"/>
                    <a:pt x="5648" y="19522"/>
                  </a:cubicBezTo>
                  <a:cubicBezTo>
                    <a:pt x="7496" y="18172"/>
                    <a:pt x="9248" y="15135"/>
                    <a:pt x="10415" y="12266"/>
                  </a:cubicBezTo>
                  <a:cubicBezTo>
                    <a:pt x="11583" y="9397"/>
                    <a:pt x="12166" y="6697"/>
                    <a:pt x="12361" y="6191"/>
                  </a:cubicBezTo>
                  <a:cubicBezTo>
                    <a:pt x="12556" y="5685"/>
                    <a:pt x="12361" y="7372"/>
                    <a:pt x="12361" y="9060"/>
                  </a:cubicBezTo>
                  <a:cubicBezTo>
                    <a:pt x="12361" y="10747"/>
                    <a:pt x="12556" y="12435"/>
                    <a:pt x="14112" y="13616"/>
                  </a:cubicBezTo>
                  <a:cubicBezTo>
                    <a:pt x="15669" y="14797"/>
                    <a:pt x="18588" y="15472"/>
                    <a:pt x="21507" y="16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612814" y="3735384"/>
              <a:ext cx="80514" cy="20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1191" fill="norm" stroke="1" extrusionOk="0">
                  <a:moveTo>
                    <a:pt x="19863" y="604"/>
                  </a:moveTo>
                  <a:cubicBezTo>
                    <a:pt x="17229" y="177"/>
                    <a:pt x="14595" y="-251"/>
                    <a:pt x="11171" y="177"/>
                  </a:cubicBezTo>
                  <a:cubicBezTo>
                    <a:pt x="7746" y="604"/>
                    <a:pt x="3532" y="1888"/>
                    <a:pt x="1424" y="3064"/>
                  </a:cubicBezTo>
                  <a:cubicBezTo>
                    <a:pt x="-683" y="4240"/>
                    <a:pt x="-683" y="5309"/>
                    <a:pt x="3005" y="7662"/>
                  </a:cubicBezTo>
                  <a:cubicBezTo>
                    <a:pt x="6693" y="10014"/>
                    <a:pt x="14068" y="13650"/>
                    <a:pt x="17493" y="16002"/>
                  </a:cubicBezTo>
                  <a:cubicBezTo>
                    <a:pt x="20917" y="18355"/>
                    <a:pt x="20390" y="19424"/>
                    <a:pt x="18810" y="20173"/>
                  </a:cubicBezTo>
                  <a:cubicBezTo>
                    <a:pt x="17229" y="20921"/>
                    <a:pt x="14595" y="21349"/>
                    <a:pt x="12488" y="21135"/>
                  </a:cubicBezTo>
                  <a:cubicBezTo>
                    <a:pt x="10380" y="20921"/>
                    <a:pt x="8800" y="20066"/>
                    <a:pt x="7219" y="19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744597" y="3731688"/>
              <a:ext cx="151222" cy="16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0916" fill="norm" stroke="1" extrusionOk="0">
                  <a:moveTo>
                    <a:pt x="3386" y="9108"/>
                  </a:moveTo>
                  <a:cubicBezTo>
                    <a:pt x="4865" y="8845"/>
                    <a:pt x="6344" y="8581"/>
                    <a:pt x="7824" y="7791"/>
                  </a:cubicBezTo>
                  <a:cubicBezTo>
                    <a:pt x="9303" y="7001"/>
                    <a:pt x="10783" y="5684"/>
                    <a:pt x="11375" y="4103"/>
                  </a:cubicBezTo>
                  <a:cubicBezTo>
                    <a:pt x="11966" y="2523"/>
                    <a:pt x="11671" y="679"/>
                    <a:pt x="10043" y="152"/>
                  </a:cubicBezTo>
                  <a:cubicBezTo>
                    <a:pt x="8416" y="-375"/>
                    <a:pt x="5457" y="415"/>
                    <a:pt x="3238" y="3445"/>
                  </a:cubicBezTo>
                  <a:cubicBezTo>
                    <a:pt x="1018" y="6474"/>
                    <a:pt x="-461" y="11742"/>
                    <a:pt x="131" y="15166"/>
                  </a:cubicBezTo>
                  <a:cubicBezTo>
                    <a:pt x="723" y="18591"/>
                    <a:pt x="3386" y="20171"/>
                    <a:pt x="7232" y="20698"/>
                  </a:cubicBezTo>
                  <a:cubicBezTo>
                    <a:pt x="11079" y="21225"/>
                    <a:pt x="16109" y="20698"/>
                    <a:pt x="21139" y="20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1359368" y="3506421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440"/>
                    <a:pt x="11520" y="8880"/>
                    <a:pt x="13680" y="12180"/>
                  </a:cubicBezTo>
                  <a:cubicBezTo>
                    <a:pt x="15840" y="15480"/>
                    <a:pt x="14400" y="17640"/>
                    <a:pt x="15120" y="19020"/>
                  </a:cubicBezTo>
                  <a:cubicBezTo>
                    <a:pt x="15840" y="20400"/>
                    <a:pt x="1872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46518" y="3976321"/>
              <a:ext cx="131656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9" y="21150"/>
                    <a:pt x="2778" y="20700"/>
                    <a:pt x="4098" y="19800"/>
                  </a:cubicBezTo>
                  <a:cubicBezTo>
                    <a:pt x="5417" y="18900"/>
                    <a:pt x="6668" y="17550"/>
                    <a:pt x="7935" y="16425"/>
                  </a:cubicBezTo>
                  <a:cubicBezTo>
                    <a:pt x="9203" y="15300"/>
                    <a:pt x="10487" y="14400"/>
                    <a:pt x="11772" y="13275"/>
                  </a:cubicBezTo>
                  <a:cubicBezTo>
                    <a:pt x="13057" y="12150"/>
                    <a:pt x="14342" y="10800"/>
                    <a:pt x="15610" y="9450"/>
                  </a:cubicBezTo>
                  <a:cubicBezTo>
                    <a:pt x="16877" y="8100"/>
                    <a:pt x="18127" y="6750"/>
                    <a:pt x="19065" y="5625"/>
                  </a:cubicBezTo>
                  <a:cubicBezTo>
                    <a:pt x="20003" y="4500"/>
                    <a:pt x="20628" y="3600"/>
                    <a:pt x="21027" y="2700"/>
                  </a:cubicBezTo>
                  <a:cubicBezTo>
                    <a:pt x="21426" y="1800"/>
                    <a:pt x="21600" y="900"/>
                    <a:pt x="21600" y="450"/>
                  </a:cubicBezTo>
                  <a:cubicBezTo>
                    <a:pt x="21600" y="0"/>
                    <a:pt x="21426" y="0"/>
                    <a:pt x="212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43368" y="4027121"/>
              <a:ext cx="1054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8" y="20880"/>
                    <a:pt x="1995" y="20160"/>
                    <a:pt x="3318" y="18900"/>
                  </a:cubicBezTo>
                  <a:cubicBezTo>
                    <a:pt x="4641" y="17640"/>
                    <a:pt x="6289" y="15840"/>
                    <a:pt x="7937" y="14040"/>
                  </a:cubicBezTo>
                  <a:cubicBezTo>
                    <a:pt x="9586" y="12240"/>
                    <a:pt x="11234" y="10440"/>
                    <a:pt x="12947" y="8820"/>
                  </a:cubicBezTo>
                  <a:cubicBezTo>
                    <a:pt x="14660" y="7200"/>
                    <a:pt x="16439" y="5760"/>
                    <a:pt x="17892" y="4320"/>
                  </a:cubicBezTo>
                  <a:cubicBezTo>
                    <a:pt x="19345" y="2880"/>
                    <a:pt x="2047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613368" y="373502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689568" y="3887421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2226873" y="3578022"/>
              <a:ext cx="288196" cy="43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12" fill="norm" stroke="1" extrusionOk="0">
                  <a:moveTo>
                    <a:pt x="182" y="1183"/>
                  </a:moveTo>
                  <a:cubicBezTo>
                    <a:pt x="25" y="653"/>
                    <a:pt x="-133" y="124"/>
                    <a:pt x="182" y="18"/>
                  </a:cubicBezTo>
                  <a:cubicBezTo>
                    <a:pt x="498" y="-88"/>
                    <a:pt x="1286" y="230"/>
                    <a:pt x="3099" y="1924"/>
                  </a:cubicBezTo>
                  <a:cubicBezTo>
                    <a:pt x="4912" y="3618"/>
                    <a:pt x="7750" y="6688"/>
                    <a:pt x="10431" y="9600"/>
                  </a:cubicBezTo>
                  <a:cubicBezTo>
                    <a:pt x="13111" y="12512"/>
                    <a:pt x="15633" y="15265"/>
                    <a:pt x="17447" y="17224"/>
                  </a:cubicBezTo>
                  <a:cubicBezTo>
                    <a:pt x="19260" y="19183"/>
                    <a:pt x="20363" y="20347"/>
                    <a:pt x="21467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2328801" y="3601671"/>
              <a:ext cx="211668" cy="44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0"/>
                  </a:moveTo>
                  <a:cubicBezTo>
                    <a:pt x="20304" y="917"/>
                    <a:pt x="19008" y="1834"/>
                    <a:pt x="17496" y="3770"/>
                  </a:cubicBezTo>
                  <a:cubicBezTo>
                    <a:pt x="15984" y="5706"/>
                    <a:pt x="14256" y="8660"/>
                    <a:pt x="11664" y="11411"/>
                  </a:cubicBezTo>
                  <a:cubicBezTo>
                    <a:pt x="9072" y="14162"/>
                    <a:pt x="5616" y="16709"/>
                    <a:pt x="3348" y="18442"/>
                  </a:cubicBezTo>
                  <a:cubicBezTo>
                    <a:pt x="1080" y="20174"/>
                    <a:pt x="0" y="21091"/>
                    <a:pt x="0" y="21345"/>
                  </a:cubicBezTo>
                  <a:cubicBezTo>
                    <a:pt x="0" y="21600"/>
                    <a:pt x="1080" y="21192"/>
                    <a:pt x="216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692868" y="3785258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737318" y="3900121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21600"/>
                    <a:pt x="6912" y="21600"/>
                    <a:pt x="10512" y="18000"/>
                  </a:cubicBezTo>
                  <a:cubicBezTo>
                    <a:pt x="14112" y="14400"/>
                    <a:pt x="1785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194518" y="3569921"/>
              <a:ext cx="228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3900" y="1700"/>
                  </a:cubicBezTo>
                  <a:cubicBezTo>
                    <a:pt x="5800" y="3400"/>
                    <a:pt x="8600" y="6800"/>
                    <a:pt x="11700" y="10400"/>
                  </a:cubicBezTo>
                  <a:cubicBezTo>
                    <a:pt x="14800" y="14000"/>
                    <a:pt x="18200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3416768" y="3588971"/>
              <a:ext cx="1016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149"/>
                    <a:pt x="16200" y="4299"/>
                    <a:pt x="12600" y="7307"/>
                  </a:cubicBezTo>
                  <a:cubicBezTo>
                    <a:pt x="9000" y="10316"/>
                    <a:pt x="4500" y="14185"/>
                    <a:pt x="2250" y="16710"/>
                  </a:cubicBezTo>
                  <a:cubicBezTo>
                    <a:pt x="0" y="19236"/>
                    <a:pt x="0" y="20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172168" y="4598168"/>
              <a:ext cx="144961" cy="43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37" fill="norm" stroke="1" extrusionOk="0">
                  <a:moveTo>
                    <a:pt x="4696" y="5657"/>
                  </a:moveTo>
                  <a:cubicBezTo>
                    <a:pt x="9078" y="4927"/>
                    <a:pt x="13461" y="4197"/>
                    <a:pt x="16278" y="3623"/>
                  </a:cubicBezTo>
                  <a:cubicBezTo>
                    <a:pt x="19096" y="3049"/>
                    <a:pt x="20348" y="2631"/>
                    <a:pt x="20661" y="1953"/>
                  </a:cubicBezTo>
                  <a:cubicBezTo>
                    <a:pt x="20974" y="1275"/>
                    <a:pt x="20348" y="336"/>
                    <a:pt x="18000" y="75"/>
                  </a:cubicBezTo>
                  <a:cubicBezTo>
                    <a:pt x="15652" y="-186"/>
                    <a:pt x="11583" y="231"/>
                    <a:pt x="8139" y="1431"/>
                  </a:cubicBezTo>
                  <a:cubicBezTo>
                    <a:pt x="4696" y="2631"/>
                    <a:pt x="1878" y="4614"/>
                    <a:pt x="1409" y="6492"/>
                  </a:cubicBezTo>
                  <a:cubicBezTo>
                    <a:pt x="939" y="8371"/>
                    <a:pt x="2817" y="10144"/>
                    <a:pt x="6104" y="11918"/>
                  </a:cubicBezTo>
                  <a:cubicBezTo>
                    <a:pt x="9391" y="13692"/>
                    <a:pt x="14087" y="15466"/>
                    <a:pt x="16904" y="16614"/>
                  </a:cubicBezTo>
                  <a:cubicBezTo>
                    <a:pt x="19722" y="17762"/>
                    <a:pt x="20661" y="18284"/>
                    <a:pt x="21130" y="18805"/>
                  </a:cubicBezTo>
                  <a:cubicBezTo>
                    <a:pt x="21600" y="19327"/>
                    <a:pt x="21600" y="19849"/>
                    <a:pt x="20661" y="20318"/>
                  </a:cubicBezTo>
                  <a:cubicBezTo>
                    <a:pt x="19722" y="20788"/>
                    <a:pt x="17843" y="21205"/>
                    <a:pt x="14243" y="21310"/>
                  </a:cubicBezTo>
                  <a:cubicBezTo>
                    <a:pt x="10643" y="21414"/>
                    <a:pt x="5322" y="21205"/>
                    <a:pt x="0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400768" y="4922471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407118" y="4960571"/>
              <a:ext cx="127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0" y="2541"/>
                    <a:pt x="16560" y="5082"/>
                    <a:pt x="13320" y="8153"/>
                  </a:cubicBezTo>
                  <a:cubicBezTo>
                    <a:pt x="10080" y="11224"/>
                    <a:pt x="6120" y="14824"/>
                    <a:pt x="3960" y="17153"/>
                  </a:cubicBezTo>
                  <a:cubicBezTo>
                    <a:pt x="1800" y="19482"/>
                    <a:pt x="1440" y="20541"/>
                    <a:pt x="1080" y="21071"/>
                  </a:cubicBezTo>
                  <a:cubicBezTo>
                    <a:pt x="720" y="21600"/>
                    <a:pt x="36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572923" y="5093921"/>
              <a:ext cx="3739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600"/>
                    <a:pt x="4168" y="7200"/>
                    <a:pt x="1326" y="10800"/>
                  </a:cubicBezTo>
                  <a:cubicBezTo>
                    <a:pt x="-1516" y="14400"/>
                    <a:pt x="758" y="1800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2730968" y="4884371"/>
              <a:ext cx="101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67"/>
                    <a:pt x="7200" y="10133"/>
                    <a:pt x="10800" y="13733"/>
                  </a:cubicBezTo>
                  <a:cubicBezTo>
                    <a:pt x="14400" y="17333"/>
                    <a:pt x="1800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788844" y="4947871"/>
              <a:ext cx="75475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9" fill="norm" stroke="1" extrusionOk="0">
                  <a:moveTo>
                    <a:pt x="21394" y="0"/>
                  </a:moveTo>
                  <a:cubicBezTo>
                    <a:pt x="16594" y="4037"/>
                    <a:pt x="11794" y="8075"/>
                    <a:pt x="8194" y="11204"/>
                  </a:cubicBezTo>
                  <a:cubicBezTo>
                    <a:pt x="4594" y="14333"/>
                    <a:pt x="2194" y="16553"/>
                    <a:pt x="994" y="18168"/>
                  </a:cubicBezTo>
                  <a:cubicBezTo>
                    <a:pt x="-206" y="19783"/>
                    <a:pt x="-206" y="20793"/>
                    <a:pt x="394" y="21196"/>
                  </a:cubicBezTo>
                  <a:cubicBezTo>
                    <a:pt x="994" y="21600"/>
                    <a:pt x="2194" y="21398"/>
                    <a:pt x="3394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054818" y="4852621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4400"/>
                    <a:pt x="9818" y="7200"/>
                    <a:pt x="13418" y="3600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073868" y="4960571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3921745" y="4581245"/>
              <a:ext cx="218924" cy="39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18" fill="norm" stroke="1" extrusionOk="0">
                  <a:moveTo>
                    <a:pt x="21481" y="1977"/>
                  </a:moveTo>
                  <a:cubicBezTo>
                    <a:pt x="21273" y="1403"/>
                    <a:pt x="21066" y="828"/>
                    <a:pt x="19819" y="426"/>
                  </a:cubicBezTo>
                  <a:cubicBezTo>
                    <a:pt x="18573" y="24"/>
                    <a:pt x="16289" y="-206"/>
                    <a:pt x="13069" y="254"/>
                  </a:cubicBezTo>
                  <a:cubicBezTo>
                    <a:pt x="9850" y="713"/>
                    <a:pt x="5696" y="1862"/>
                    <a:pt x="3308" y="2666"/>
                  </a:cubicBezTo>
                  <a:cubicBezTo>
                    <a:pt x="919" y="3471"/>
                    <a:pt x="296" y="3930"/>
                    <a:pt x="89" y="5309"/>
                  </a:cubicBezTo>
                  <a:cubicBezTo>
                    <a:pt x="-119" y="6688"/>
                    <a:pt x="89" y="8985"/>
                    <a:pt x="193" y="11456"/>
                  </a:cubicBezTo>
                  <a:cubicBezTo>
                    <a:pt x="296" y="13926"/>
                    <a:pt x="296" y="16568"/>
                    <a:pt x="296" y="18177"/>
                  </a:cubicBezTo>
                  <a:cubicBezTo>
                    <a:pt x="296" y="19785"/>
                    <a:pt x="296" y="20360"/>
                    <a:pt x="1335" y="20762"/>
                  </a:cubicBezTo>
                  <a:cubicBezTo>
                    <a:pt x="2373" y="21164"/>
                    <a:pt x="4450" y="21394"/>
                    <a:pt x="7773" y="21049"/>
                  </a:cubicBezTo>
                  <a:cubicBezTo>
                    <a:pt x="11096" y="20705"/>
                    <a:pt x="15666" y="19785"/>
                    <a:pt x="20235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3915157" y="4782771"/>
              <a:ext cx="23186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70" y="21600"/>
                  </a:moveTo>
                  <a:cubicBezTo>
                    <a:pt x="1088" y="21000"/>
                    <a:pt x="106" y="20400"/>
                    <a:pt x="8" y="19200"/>
                  </a:cubicBezTo>
                  <a:cubicBezTo>
                    <a:pt x="-90" y="18000"/>
                    <a:pt x="695" y="16200"/>
                    <a:pt x="4034" y="13500"/>
                  </a:cubicBezTo>
                  <a:cubicBezTo>
                    <a:pt x="7372" y="10800"/>
                    <a:pt x="13263" y="7200"/>
                    <a:pt x="16601" y="4800"/>
                  </a:cubicBezTo>
                  <a:cubicBezTo>
                    <a:pt x="19939" y="2400"/>
                    <a:pt x="20725" y="120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262216" y="4529206"/>
              <a:ext cx="215003" cy="38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3" fill="norm" stroke="1" extrusionOk="0">
                  <a:moveTo>
                    <a:pt x="21510" y="2088"/>
                  </a:moveTo>
                  <a:cubicBezTo>
                    <a:pt x="21510" y="1501"/>
                    <a:pt x="21510" y="915"/>
                    <a:pt x="20981" y="504"/>
                  </a:cubicBezTo>
                  <a:cubicBezTo>
                    <a:pt x="20451" y="93"/>
                    <a:pt x="19392" y="-142"/>
                    <a:pt x="17275" y="93"/>
                  </a:cubicBezTo>
                  <a:cubicBezTo>
                    <a:pt x="15157" y="328"/>
                    <a:pt x="11981" y="1032"/>
                    <a:pt x="9122" y="2206"/>
                  </a:cubicBezTo>
                  <a:cubicBezTo>
                    <a:pt x="6263" y="3380"/>
                    <a:pt x="3722" y="5023"/>
                    <a:pt x="2451" y="7195"/>
                  </a:cubicBezTo>
                  <a:cubicBezTo>
                    <a:pt x="1181" y="9367"/>
                    <a:pt x="1181" y="12067"/>
                    <a:pt x="969" y="14238"/>
                  </a:cubicBezTo>
                  <a:cubicBezTo>
                    <a:pt x="757" y="16410"/>
                    <a:pt x="334" y="18054"/>
                    <a:pt x="122" y="19169"/>
                  </a:cubicBezTo>
                  <a:cubicBezTo>
                    <a:pt x="-90" y="20284"/>
                    <a:pt x="-90" y="20871"/>
                    <a:pt x="651" y="21165"/>
                  </a:cubicBezTo>
                  <a:cubicBezTo>
                    <a:pt x="1392" y="21458"/>
                    <a:pt x="2875" y="21458"/>
                    <a:pt x="5416" y="21282"/>
                  </a:cubicBezTo>
                  <a:cubicBezTo>
                    <a:pt x="7957" y="21106"/>
                    <a:pt x="11557" y="20754"/>
                    <a:pt x="14416" y="20167"/>
                  </a:cubicBezTo>
                  <a:cubicBezTo>
                    <a:pt x="17275" y="19580"/>
                    <a:pt x="19392" y="18758"/>
                    <a:pt x="21510" y="17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553418" y="4655771"/>
              <a:ext cx="2413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8" y="2530"/>
                    <a:pt x="8716" y="5059"/>
                    <a:pt x="12316" y="8659"/>
                  </a:cubicBezTo>
                  <a:cubicBezTo>
                    <a:pt x="15916" y="12259"/>
                    <a:pt x="18758" y="16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4593105" y="4598621"/>
              <a:ext cx="195264" cy="3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79" fill="norm" stroke="1" extrusionOk="0">
                  <a:moveTo>
                    <a:pt x="21426" y="0"/>
                  </a:moveTo>
                  <a:cubicBezTo>
                    <a:pt x="19103" y="450"/>
                    <a:pt x="16781" y="900"/>
                    <a:pt x="13878" y="3000"/>
                  </a:cubicBezTo>
                  <a:cubicBezTo>
                    <a:pt x="10974" y="5100"/>
                    <a:pt x="7491" y="8850"/>
                    <a:pt x="5052" y="11925"/>
                  </a:cubicBezTo>
                  <a:cubicBezTo>
                    <a:pt x="2613" y="15000"/>
                    <a:pt x="1220" y="17400"/>
                    <a:pt x="523" y="18975"/>
                  </a:cubicBezTo>
                  <a:cubicBezTo>
                    <a:pt x="-174" y="20550"/>
                    <a:pt x="-174" y="21300"/>
                    <a:pt x="523" y="21450"/>
                  </a:cubicBezTo>
                  <a:cubicBezTo>
                    <a:pt x="1220" y="21600"/>
                    <a:pt x="2613" y="21150"/>
                    <a:pt x="4007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4807418" y="4453514"/>
              <a:ext cx="133351" cy="126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3029"/>
                  </a:moveTo>
                  <a:cubicBezTo>
                    <a:pt x="1029" y="1612"/>
                    <a:pt x="2057" y="196"/>
                    <a:pt x="3429" y="19"/>
                  </a:cubicBezTo>
                  <a:cubicBezTo>
                    <a:pt x="4800" y="-158"/>
                    <a:pt x="6514" y="904"/>
                    <a:pt x="7543" y="2498"/>
                  </a:cubicBezTo>
                  <a:cubicBezTo>
                    <a:pt x="8571" y="4091"/>
                    <a:pt x="8914" y="6216"/>
                    <a:pt x="8400" y="8872"/>
                  </a:cubicBezTo>
                  <a:cubicBezTo>
                    <a:pt x="7886" y="11527"/>
                    <a:pt x="6514" y="14714"/>
                    <a:pt x="5314" y="17016"/>
                  </a:cubicBezTo>
                  <a:cubicBezTo>
                    <a:pt x="4114" y="19317"/>
                    <a:pt x="3086" y="20734"/>
                    <a:pt x="3771" y="21088"/>
                  </a:cubicBezTo>
                  <a:cubicBezTo>
                    <a:pt x="4457" y="21442"/>
                    <a:pt x="6857" y="20734"/>
                    <a:pt x="10114" y="19672"/>
                  </a:cubicBezTo>
                  <a:cubicBezTo>
                    <a:pt x="13371" y="18609"/>
                    <a:pt x="17486" y="17193"/>
                    <a:pt x="21600" y="15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4953468" y="4428822"/>
              <a:ext cx="229732" cy="44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9" fill="norm" stroke="1" extrusionOk="0">
                  <a:moveTo>
                    <a:pt x="1783" y="2399"/>
                  </a:moveTo>
                  <a:cubicBezTo>
                    <a:pt x="4558" y="1573"/>
                    <a:pt x="7332" y="746"/>
                    <a:pt x="9215" y="332"/>
                  </a:cubicBezTo>
                  <a:cubicBezTo>
                    <a:pt x="11097" y="-81"/>
                    <a:pt x="12088" y="-81"/>
                    <a:pt x="12782" y="177"/>
                  </a:cubicBezTo>
                  <a:cubicBezTo>
                    <a:pt x="13475" y="436"/>
                    <a:pt x="13872" y="952"/>
                    <a:pt x="14070" y="2606"/>
                  </a:cubicBezTo>
                  <a:cubicBezTo>
                    <a:pt x="14268" y="4260"/>
                    <a:pt x="14268" y="7050"/>
                    <a:pt x="14862" y="9789"/>
                  </a:cubicBezTo>
                  <a:cubicBezTo>
                    <a:pt x="15457" y="12528"/>
                    <a:pt x="16646" y="15215"/>
                    <a:pt x="17538" y="16817"/>
                  </a:cubicBezTo>
                  <a:cubicBezTo>
                    <a:pt x="18429" y="18419"/>
                    <a:pt x="19024" y="18935"/>
                    <a:pt x="19817" y="19504"/>
                  </a:cubicBezTo>
                  <a:cubicBezTo>
                    <a:pt x="20609" y="20072"/>
                    <a:pt x="21600" y="20692"/>
                    <a:pt x="21501" y="21054"/>
                  </a:cubicBezTo>
                  <a:cubicBezTo>
                    <a:pt x="21402" y="21416"/>
                    <a:pt x="20213" y="21519"/>
                    <a:pt x="16844" y="21519"/>
                  </a:cubicBezTo>
                  <a:cubicBezTo>
                    <a:pt x="13475" y="21519"/>
                    <a:pt x="7927" y="21416"/>
                    <a:pt x="4756" y="21157"/>
                  </a:cubicBezTo>
                  <a:cubicBezTo>
                    <a:pt x="1585" y="20899"/>
                    <a:pt x="793" y="20486"/>
                    <a:pt x="0" y="20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410668" y="4751021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4400"/>
                    <a:pt x="9132" y="7200"/>
                    <a:pt x="12732" y="3600"/>
                  </a:cubicBezTo>
                  <a:cubicBezTo>
                    <a:pt x="16332" y="0"/>
                    <a:pt x="189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881073" y="4473817"/>
              <a:ext cx="209046" cy="36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91" fill="norm" stroke="1" extrusionOk="0">
                  <a:moveTo>
                    <a:pt x="21548" y="2492"/>
                  </a:moveTo>
                  <a:cubicBezTo>
                    <a:pt x="21330" y="1618"/>
                    <a:pt x="21112" y="744"/>
                    <a:pt x="20457" y="307"/>
                  </a:cubicBezTo>
                  <a:cubicBezTo>
                    <a:pt x="19803" y="-130"/>
                    <a:pt x="18712" y="-130"/>
                    <a:pt x="16312" y="494"/>
                  </a:cubicBezTo>
                  <a:cubicBezTo>
                    <a:pt x="13912" y="1119"/>
                    <a:pt x="10203" y="2367"/>
                    <a:pt x="7366" y="4240"/>
                  </a:cubicBezTo>
                  <a:cubicBezTo>
                    <a:pt x="4530" y="6113"/>
                    <a:pt x="2566" y="8610"/>
                    <a:pt x="1475" y="11169"/>
                  </a:cubicBezTo>
                  <a:cubicBezTo>
                    <a:pt x="384" y="13729"/>
                    <a:pt x="166" y="16351"/>
                    <a:pt x="57" y="18036"/>
                  </a:cubicBezTo>
                  <a:cubicBezTo>
                    <a:pt x="-52" y="19722"/>
                    <a:pt x="-52" y="20471"/>
                    <a:pt x="493" y="20908"/>
                  </a:cubicBezTo>
                  <a:cubicBezTo>
                    <a:pt x="1039" y="21345"/>
                    <a:pt x="2130" y="21470"/>
                    <a:pt x="5075" y="21345"/>
                  </a:cubicBezTo>
                  <a:cubicBezTo>
                    <a:pt x="8021" y="21220"/>
                    <a:pt x="12821" y="20846"/>
                    <a:pt x="15657" y="20471"/>
                  </a:cubicBezTo>
                  <a:cubicBezTo>
                    <a:pt x="18493" y="20097"/>
                    <a:pt x="19366" y="19722"/>
                    <a:pt x="20239" y="19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5880568" y="4655771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141537" y="4432241"/>
              <a:ext cx="253382" cy="38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37" fill="norm" stroke="1" extrusionOk="0">
                  <a:moveTo>
                    <a:pt x="21369" y="2873"/>
                  </a:moveTo>
                  <a:cubicBezTo>
                    <a:pt x="20298" y="1939"/>
                    <a:pt x="19227" y="1005"/>
                    <a:pt x="17709" y="479"/>
                  </a:cubicBezTo>
                  <a:cubicBezTo>
                    <a:pt x="16192" y="-46"/>
                    <a:pt x="14229" y="-163"/>
                    <a:pt x="11729" y="246"/>
                  </a:cubicBezTo>
                  <a:cubicBezTo>
                    <a:pt x="9230" y="654"/>
                    <a:pt x="6195" y="1588"/>
                    <a:pt x="4053" y="2639"/>
                  </a:cubicBezTo>
                  <a:cubicBezTo>
                    <a:pt x="1911" y="3690"/>
                    <a:pt x="662" y="4858"/>
                    <a:pt x="215" y="7193"/>
                  </a:cubicBezTo>
                  <a:cubicBezTo>
                    <a:pt x="-231" y="9528"/>
                    <a:pt x="126" y="13031"/>
                    <a:pt x="305" y="15074"/>
                  </a:cubicBezTo>
                  <a:cubicBezTo>
                    <a:pt x="483" y="17117"/>
                    <a:pt x="483" y="17701"/>
                    <a:pt x="394" y="18401"/>
                  </a:cubicBezTo>
                  <a:cubicBezTo>
                    <a:pt x="305" y="19102"/>
                    <a:pt x="126" y="19919"/>
                    <a:pt x="751" y="20328"/>
                  </a:cubicBezTo>
                  <a:cubicBezTo>
                    <a:pt x="1376" y="20736"/>
                    <a:pt x="2804" y="20736"/>
                    <a:pt x="5660" y="20853"/>
                  </a:cubicBezTo>
                  <a:cubicBezTo>
                    <a:pt x="8516" y="20970"/>
                    <a:pt x="12800" y="21203"/>
                    <a:pt x="17085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6363168" y="4528771"/>
              <a:ext cx="196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90" y="702"/>
                    <a:pt x="4181" y="1405"/>
                    <a:pt x="7316" y="4215"/>
                  </a:cubicBezTo>
                  <a:cubicBezTo>
                    <a:pt x="10452" y="7024"/>
                    <a:pt x="14632" y="11941"/>
                    <a:pt x="17187" y="15190"/>
                  </a:cubicBezTo>
                  <a:cubicBezTo>
                    <a:pt x="19742" y="18439"/>
                    <a:pt x="20671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394918" y="4547821"/>
              <a:ext cx="1270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371"/>
                    <a:pt x="15840" y="2743"/>
                    <a:pt x="12240" y="5486"/>
                  </a:cubicBezTo>
                  <a:cubicBezTo>
                    <a:pt x="8640" y="8229"/>
                    <a:pt x="4320" y="12343"/>
                    <a:pt x="2160" y="15257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560723" y="4425950"/>
              <a:ext cx="230098" cy="42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75" fill="norm" stroke="1" extrusionOk="0">
                  <a:moveTo>
                    <a:pt x="519" y="2978"/>
                  </a:moveTo>
                  <a:cubicBezTo>
                    <a:pt x="130" y="2438"/>
                    <a:pt x="-259" y="1898"/>
                    <a:pt x="227" y="1466"/>
                  </a:cubicBezTo>
                  <a:cubicBezTo>
                    <a:pt x="714" y="1034"/>
                    <a:pt x="2076" y="710"/>
                    <a:pt x="4606" y="440"/>
                  </a:cubicBezTo>
                  <a:cubicBezTo>
                    <a:pt x="7136" y="170"/>
                    <a:pt x="10833" y="-46"/>
                    <a:pt x="13557" y="8"/>
                  </a:cubicBezTo>
                  <a:cubicBezTo>
                    <a:pt x="16282" y="62"/>
                    <a:pt x="18033" y="386"/>
                    <a:pt x="18909" y="818"/>
                  </a:cubicBezTo>
                  <a:cubicBezTo>
                    <a:pt x="19784" y="1250"/>
                    <a:pt x="19784" y="1790"/>
                    <a:pt x="19395" y="3032"/>
                  </a:cubicBezTo>
                  <a:cubicBezTo>
                    <a:pt x="19006" y="4274"/>
                    <a:pt x="18227" y="6218"/>
                    <a:pt x="17936" y="8378"/>
                  </a:cubicBezTo>
                  <a:cubicBezTo>
                    <a:pt x="17644" y="10538"/>
                    <a:pt x="17838" y="12914"/>
                    <a:pt x="18422" y="14642"/>
                  </a:cubicBezTo>
                  <a:cubicBezTo>
                    <a:pt x="19006" y="16370"/>
                    <a:pt x="19979" y="17450"/>
                    <a:pt x="20563" y="18314"/>
                  </a:cubicBezTo>
                  <a:cubicBezTo>
                    <a:pt x="21146" y="19178"/>
                    <a:pt x="21341" y="19826"/>
                    <a:pt x="20952" y="20258"/>
                  </a:cubicBezTo>
                  <a:cubicBezTo>
                    <a:pt x="20563" y="20690"/>
                    <a:pt x="19590" y="20906"/>
                    <a:pt x="17449" y="21122"/>
                  </a:cubicBezTo>
                  <a:cubicBezTo>
                    <a:pt x="15309" y="21338"/>
                    <a:pt x="12000" y="21554"/>
                    <a:pt x="9957" y="21446"/>
                  </a:cubicBezTo>
                  <a:cubicBezTo>
                    <a:pt x="7914" y="21338"/>
                    <a:pt x="7136" y="20906"/>
                    <a:pt x="6357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845768" y="4395421"/>
              <a:ext cx="12319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1600" fill="norm" stroke="1" extrusionOk="0">
                  <a:moveTo>
                    <a:pt x="3135" y="0"/>
                  </a:moveTo>
                  <a:cubicBezTo>
                    <a:pt x="4877" y="0"/>
                    <a:pt x="6619" y="0"/>
                    <a:pt x="9232" y="720"/>
                  </a:cubicBezTo>
                  <a:cubicBezTo>
                    <a:pt x="11845" y="1440"/>
                    <a:pt x="15329" y="2880"/>
                    <a:pt x="17768" y="5040"/>
                  </a:cubicBezTo>
                  <a:cubicBezTo>
                    <a:pt x="20206" y="7200"/>
                    <a:pt x="21600" y="10080"/>
                    <a:pt x="18465" y="12960"/>
                  </a:cubicBezTo>
                  <a:cubicBezTo>
                    <a:pt x="15329" y="15840"/>
                    <a:pt x="7665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5754226" y="4395421"/>
              <a:ext cx="164443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20976" y="0"/>
                  </a:moveTo>
                  <a:cubicBezTo>
                    <a:pt x="16926" y="320"/>
                    <a:pt x="12876" y="640"/>
                    <a:pt x="9366" y="1880"/>
                  </a:cubicBezTo>
                  <a:cubicBezTo>
                    <a:pt x="5856" y="3120"/>
                    <a:pt x="2886" y="5280"/>
                    <a:pt x="1266" y="7320"/>
                  </a:cubicBezTo>
                  <a:cubicBezTo>
                    <a:pt x="-354" y="9360"/>
                    <a:pt x="-624" y="11280"/>
                    <a:pt x="1671" y="13640"/>
                  </a:cubicBezTo>
                  <a:cubicBezTo>
                    <a:pt x="3966" y="16000"/>
                    <a:pt x="8826" y="18800"/>
                    <a:pt x="136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6937988" y="4189671"/>
              <a:ext cx="180831" cy="16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85" fill="norm" stroke="1" extrusionOk="0">
                  <a:moveTo>
                    <a:pt x="1101" y="3565"/>
                  </a:moveTo>
                  <a:cubicBezTo>
                    <a:pt x="356" y="2485"/>
                    <a:pt x="-389" y="1405"/>
                    <a:pt x="232" y="730"/>
                  </a:cubicBezTo>
                  <a:cubicBezTo>
                    <a:pt x="852" y="55"/>
                    <a:pt x="2839" y="-215"/>
                    <a:pt x="4328" y="190"/>
                  </a:cubicBezTo>
                  <a:cubicBezTo>
                    <a:pt x="5818" y="595"/>
                    <a:pt x="6811" y="1675"/>
                    <a:pt x="6811" y="3970"/>
                  </a:cubicBezTo>
                  <a:cubicBezTo>
                    <a:pt x="6811" y="6265"/>
                    <a:pt x="5818" y="9775"/>
                    <a:pt x="4825" y="12070"/>
                  </a:cubicBezTo>
                  <a:cubicBezTo>
                    <a:pt x="3832" y="14365"/>
                    <a:pt x="2839" y="15445"/>
                    <a:pt x="2094" y="16660"/>
                  </a:cubicBezTo>
                  <a:cubicBezTo>
                    <a:pt x="1349" y="17875"/>
                    <a:pt x="852" y="19225"/>
                    <a:pt x="1473" y="19900"/>
                  </a:cubicBezTo>
                  <a:cubicBezTo>
                    <a:pt x="2094" y="20575"/>
                    <a:pt x="3832" y="20575"/>
                    <a:pt x="7308" y="20710"/>
                  </a:cubicBezTo>
                  <a:cubicBezTo>
                    <a:pt x="10783" y="20845"/>
                    <a:pt x="15997" y="21115"/>
                    <a:pt x="21211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4204168" y="4998671"/>
              <a:ext cx="2330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7" y="21240"/>
                    <a:pt x="1295" y="20880"/>
                    <a:pt x="1981" y="20160"/>
                  </a:cubicBezTo>
                  <a:cubicBezTo>
                    <a:pt x="2668" y="19440"/>
                    <a:pt x="3394" y="18360"/>
                    <a:pt x="4159" y="17100"/>
                  </a:cubicBezTo>
                  <a:cubicBezTo>
                    <a:pt x="4924" y="15840"/>
                    <a:pt x="5729" y="14400"/>
                    <a:pt x="6454" y="13320"/>
                  </a:cubicBezTo>
                  <a:cubicBezTo>
                    <a:pt x="7180" y="12240"/>
                    <a:pt x="7828" y="11520"/>
                    <a:pt x="8495" y="10620"/>
                  </a:cubicBezTo>
                  <a:cubicBezTo>
                    <a:pt x="9162" y="9720"/>
                    <a:pt x="9849" y="8640"/>
                    <a:pt x="10584" y="7740"/>
                  </a:cubicBezTo>
                  <a:cubicBezTo>
                    <a:pt x="11320" y="6840"/>
                    <a:pt x="12105" y="6120"/>
                    <a:pt x="12850" y="5400"/>
                  </a:cubicBezTo>
                  <a:cubicBezTo>
                    <a:pt x="13596" y="4680"/>
                    <a:pt x="14302" y="3960"/>
                    <a:pt x="15155" y="3240"/>
                  </a:cubicBezTo>
                  <a:cubicBezTo>
                    <a:pt x="16009" y="2520"/>
                    <a:pt x="17009" y="1800"/>
                    <a:pt x="18020" y="1260"/>
                  </a:cubicBezTo>
                  <a:cubicBezTo>
                    <a:pt x="19030" y="720"/>
                    <a:pt x="20050" y="360"/>
                    <a:pt x="20649" y="180"/>
                  </a:cubicBezTo>
                  <a:cubicBezTo>
                    <a:pt x="21247" y="0"/>
                    <a:pt x="214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5016968" y="5151071"/>
              <a:ext cx="254001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064"/>
                  </a:moveTo>
                  <a:cubicBezTo>
                    <a:pt x="2340" y="4127"/>
                    <a:pt x="4680" y="6191"/>
                    <a:pt x="6660" y="9149"/>
                  </a:cubicBezTo>
                  <a:cubicBezTo>
                    <a:pt x="8640" y="12107"/>
                    <a:pt x="10260" y="15959"/>
                    <a:pt x="11520" y="18298"/>
                  </a:cubicBezTo>
                  <a:cubicBezTo>
                    <a:pt x="12780" y="20637"/>
                    <a:pt x="13680" y="21462"/>
                    <a:pt x="14400" y="21531"/>
                  </a:cubicBezTo>
                  <a:cubicBezTo>
                    <a:pt x="15120" y="21600"/>
                    <a:pt x="15660" y="20912"/>
                    <a:pt x="16200" y="18642"/>
                  </a:cubicBezTo>
                  <a:cubicBezTo>
                    <a:pt x="16740" y="16372"/>
                    <a:pt x="17280" y="12520"/>
                    <a:pt x="18180" y="9149"/>
                  </a:cubicBezTo>
                  <a:cubicBezTo>
                    <a:pt x="19080" y="5778"/>
                    <a:pt x="20340" y="28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5265074" y="5303471"/>
              <a:ext cx="221795" cy="10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37" fill="norm" stroke="1" extrusionOk="0">
                  <a:moveTo>
                    <a:pt x="12794" y="0"/>
                  </a:moveTo>
                  <a:cubicBezTo>
                    <a:pt x="9533" y="1271"/>
                    <a:pt x="6273" y="2541"/>
                    <a:pt x="4031" y="5082"/>
                  </a:cubicBezTo>
                  <a:cubicBezTo>
                    <a:pt x="1790" y="7624"/>
                    <a:pt x="567" y="11435"/>
                    <a:pt x="160" y="14400"/>
                  </a:cubicBezTo>
                  <a:cubicBezTo>
                    <a:pt x="-248" y="17365"/>
                    <a:pt x="160" y="19482"/>
                    <a:pt x="975" y="20541"/>
                  </a:cubicBezTo>
                  <a:cubicBezTo>
                    <a:pt x="1790" y="21600"/>
                    <a:pt x="3012" y="21600"/>
                    <a:pt x="4846" y="19482"/>
                  </a:cubicBezTo>
                  <a:cubicBezTo>
                    <a:pt x="6680" y="17365"/>
                    <a:pt x="9126" y="13129"/>
                    <a:pt x="10654" y="9953"/>
                  </a:cubicBezTo>
                  <a:cubicBezTo>
                    <a:pt x="12182" y="6776"/>
                    <a:pt x="12794" y="4659"/>
                    <a:pt x="13099" y="4659"/>
                  </a:cubicBezTo>
                  <a:cubicBezTo>
                    <a:pt x="13405" y="4659"/>
                    <a:pt x="13405" y="6776"/>
                    <a:pt x="13812" y="8682"/>
                  </a:cubicBezTo>
                  <a:cubicBezTo>
                    <a:pt x="14220" y="10588"/>
                    <a:pt x="15035" y="12282"/>
                    <a:pt x="16360" y="12706"/>
                  </a:cubicBezTo>
                  <a:cubicBezTo>
                    <a:pt x="17684" y="13129"/>
                    <a:pt x="19518" y="12282"/>
                    <a:pt x="21352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512268" y="5233621"/>
              <a:ext cx="152401" cy="20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8100"/>
                  </a:moveTo>
                  <a:cubicBezTo>
                    <a:pt x="1500" y="8100"/>
                    <a:pt x="3000" y="8100"/>
                    <a:pt x="5250" y="9788"/>
                  </a:cubicBezTo>
                  <a:cubicBezTo>
                    <a:pt x="7500" y="11475"/>
                    <a:pt x="10500" y="14850"/>
                    <a:pt x="11850" y="17212"/>
                  </a:cubicBezTo>
                  <a:cubicBezTo>
                    <a:pt x="13200" y="19575"/>
                    <a:pt x="12900" y="20925"/>
                    <a:pt x="11700" y="21262"/>
                  </a:cubicBezTo>
                  <a:cubicBezTo>
                    <a:pt x="10500" y="21600"/>
                    <a:pt x="8400" y="20925"/>
                    <a:pt x="7050" y="19125"/>
                  </a:cubicBezTo>
                  <a:cubicBezTo>
                    <a:pt x="5700" y="17325"/>
                    <a:pt x="5100" y="14400"/>
                    <a:pt x="7650" y="11025"/>
                  </a:cubicBezTo>
                  <a:cubicBezTo>
                    <a:pt x="10200" y="7650"/>
                    <a:pt x="15900" y="38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718847" y="5190119"/>
              <a:ext cx="180772" cy="21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891" fill="norm" stroke="1" extrusionOk="0">
                  <a:moveTo>
                    <a:pt x="13599" y="1727"/>
                  </a:moveTo>
                  <a:cubicBezTo>
                    <a:pt x="11390" y="919"/>
                    <a:pt x="9181" y="112"/>
                    <a:pt x="6972" y="11"/>
                  </a:cubicBezTo>
                  <a:cubicBezTo>
                    <a:pt x="4763" y="-90"/>
                    <a:pt x="2554" y="516"/>
                    <a:pt x="1204" y="2635"/>
                  </a:cubicBezTo>
                  <a:cubicBezTo>
                    <a:pt x="-146" y="4755"/>
                    <a:pt x="-637" y="8389"/>
                    <a:pt x="1204" y="11921"/>
                  </a:cubicBezTo>
                  <a:cubicBezTo>
                    <a:pt x="3045" y="15454"/>
                    <a:pt x="7218" y="18886"/>
                    <a:pt x="10899" y="20198"/>
                  </a:cubicBezTo>
                  <a:cubicBezTo>
                    <a:pt x="14581" y="21510"/>
                    <a:pt x="17772" y="20703"/>
                    <a:pt x="20963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905968" y="5227271"/>
              <a:ext cx="177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29" y="6207"/>
                    <a:pt x="12857" y="12414"/>
                    <a:pt x="16457" y="16014"/>
                  </a:cubicBezTo>
                  <a:cubicBezTo>
                    <a:pt x="20057" y="19614"/>
                    <a:pt x="20829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5904260" y="5259021"/>
              <a:ext cx="10965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1114" y="0"/>
                  </a:moveTo>
                  <a:cubicBezTo>
                    <a:pt x="15001" y="2057"/>
                    <a:pt x="8888" y="4114"/>
                    <a:pt x="5016" y="6686"/>
                  </a:cubicBezTo>
                  <a:cubicBezTo>
                    <a:pt x="1144" y="9257"/>
                    <a:pt x="-486" y="12343"/>
                    <a:pt x="125" y="14914"/>
                  </a:cubicBezTo>
                  <a:cubicBezTo>
                    <a:pt x="737" y="17486"/>
                    <a:pt x="3589" y="19543"/>
                    <a:pt x="6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6115518" y="5157421"/>
              <a:ext cx="9057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4" h="21600" fill="norm" stroke="1" extrusionOk="0">
                  <a:moveTo>
                    <a:pt x="0" y="0"/>
                  </a:moveTo>
                  <a:cubicBezTo>
                    <a:pt x="4696" y="2653"/>
                    <a:pt x="9391" y="5305"/>
                    <a:pt x="13617" y="7958"/>
                  </a:cubicBezTo>
                  <a:cubicBezTo>
                    <a:pt x="17843" y="10611"/>
                    <a:pt x="21600" y="13263"/>
                    <a:pt x="19487" y="15537"/>
                  </a:cubicBezTo>
                  <a:cubicBezTo>
                    <a:pt x="17374" y="17811"/>
                    <a:pt x="9391" y="19705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537918" y="4929527"/>
              <a:ext cx="3048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400" y="12126"/>
                    <a:pt x="10800" y="4168"/>
                    <a:pt x="14400" y="1326"/>
                  </a:cubicBezTo>
                  <a:cubicBezTo>
                    <a:pt x="18000" y="-1516"/>
                    <a:pt x="1980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563318" y="5049471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4400"/>
                    <a:pt x="11435" y="7200"/>
                    <a:pt x="15035" y="3600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8299918" y="4770071"/>
              <a:ext cx="1810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2571"/>
                    <a:pt x="19200" y="5143"/>
                    <a:pt x="20400" y="8743"/>
                  </a:cubicBezTo>
                  <a:cubicBezTo>
                    <a:pt x="21600" y="12343"/>
                    <a:pt x="14400" y="16971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9278815" y="0"/>
              <a:ext cx="2728307" cy="107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82" fill="norm" stroke="1" extrusionOk="0">
                  <a:moveTo>
                    <a:pt x="12139" y="1422"/>
                  </a:moveTo>
                  <a:cubicBezTo>
                    <a:pt x="12189" y="1210"/>
                    <a:pt x="12239" y="998"/>
                    <a:pt x="12206" y="850"/>
                  </a:cubicBezTo>
                  <a:cubicBezTo>
                    <a:pt x="12172" y="702"/>
                    <a:pt x="12055" y="617"/>
                    <a:pt x="11838" y="511"/>
                  </a:cubicBezTo>
                  <a:cubicBezTo>
                    <a:pt x="11620" y="406"/>
                    <a:pt x="11302" y="278"/>
                    <a:pt x="10842" y="173"/>
                  </a:cubicBezTo>
                  <a:cubicBezTo>
                    <a:pt x="10382" y="67"/>
                    <a:pt x="9780" y="-18"/>
                    <a:pt x="9211" y="3"/>
                  </a:cubicBezTo>
                  <a:cubicBezTo>
                    <a:pt x="8642" y="24"/>
                    <a:pt x="8107" y="151"/>
                    <a:pt x="7513" y="342"/>
                  </a:cubicBezTo>
                  <a:cubicBezTo>
                    <a:pt x="6919" y="533"/>
                    <a:pt x="6266" y="787"/>
                    <a:pt x="5689" y="1104"/>
                  </a:cubicBezTo>
                  <a:cubicBezTo>
                    <a:pt x="5112" y="1422"/>
                    <a:pt x="4610" y="1803"/>
                    <a:pt x="4100" y="2375"/>
                  </a:cubicBezTo>
                  <a:cubicBezTo>
                    <a:pt x="3589" y="2947"/>
                    <a:pt x="3071" y="3709"/>
                    <a:pt x="2602" y="4598"/>
                  </a:cubicBezTo>
                  <a:cubicBezTo>
                    <a:pt x="2134" y="5488"/>
                    <a:pt x="1715" y="6504"/>
                    <a:pt x="1330" y="7500"/>
                  </a:cubicBezTo>
                  <a:cubicBezTo>
                    <a:pt x="946" y="8495"/>
                    <a:pt x="594" y="9469"/>
                    <a:pt x="360" y="10634"/>
                  </a:cubicBezTo>
                  <a:cubicBezTo>
                    <a:pt x="126" y="11798"/>
                    <a:pt x="9" y="13154"/>
                    <a:pt x="0" y="14234"/>
                  </a:cubicBezTo>
                  <a:cubicBezTo>
                    <a:pt x="-8" y="15314"/>
                    <a:pt x="92" y="16118"/>
                    <a:pt x="310" y="16860"/>
                  </a:cubicBezTo>
                  <a:cubicBezTo>
                    <a:pt x="527" y="17601"/>
                    <a:pt x="862" y="18278"/>
                    <a:pt x="1222" y="18935"/>
                  </a:cubicBezTo>
                  <a:cubicBezTo>
                    <a:pt x="1581" y="19591"/>
                    <a:pt x="1966" y="20227"/>
                    <a:pt x="2451" y="20650"/>
                  </a:cubicBezTo>
                  <a:cubicBezTo>
                    <a:pt x="2937" y="21074"/>
                    <a:pt x="3522" y="21286"/>
                    <a:pt x="4158" y="21413"/>
                  </a:cubicBezTo>
                  <a:cubicBezTo>
                    <a:pt x="4794" y="21540"/>
                    <a:pt x="5480" y="21582"/>
                    <a:pt x="6149" y="21582"/>
                  </a:cubicBezTo>
                  <a:cubicBezTo>
                    <a:pt x="6818" y="21582"/>
                    <a:pt x="7471" y="21540"/>
                    <a:pt x="8107" y="21476"/>
                  </a:cubicBezTo>
                  <a:cubicBezTo>
                    <a:pt x="8742" y="21413"/>
                    <a:pt x="9361" y="21328"/>
                    <a:pt x="9972" y="21243"/>
                  </a:cubicBezTo>
                  <a:cubicBezTo>
                    <a:pt x="10583" y="21158"/>
                    <a:pt x="11185" y="21074"/>
                    <a:pt x="11796" y="21010"/>
                  </a:cubicBezTo>
                  <a:cubicBezTo>
                    <a:pt x="12407" y="20947"/>
                    <a:pt x="13026" y="20904"/>
                    <a:pt x="13653" y="20841"/>
                  </a:cubicBezTo>
                  <a:cubicBezTo>
                    <a:pt x="14280" y="20777"/>
                    <a:pt x="14916" y="20693"/>
                    <a:pt x="15560" y="20629"/>
                  </a:cubicBezTo>
                  <a:cubicBezTo>
                    <a:pt x="16205" y="20566"/>
                    <a:pt x="16857" y="20523"/>
                    <a:pt x="17493" y="20417"/>
                  </a:cubicBezTo>
                  <a:cubicBezTo>
                    <a:pt x="18129" y="20311"/>
                    <a:pt x="18748" y="20142"/>
                    <a:pt x="19275" y="19909"/>
                  </a:cubicBezTo>
                  <a:cubicBezTo>
                    <a:pt x="19802" y="19676"/>
                    <a:pt x="20237" y="19380"/>
                    <a:pt x="20580" y="19041"/>
                  </a:cubicBezTo>
                  <a:cubicBezTo>
                    <a:pt x="20923" y="18702"/>
                    <a:pt x="21174" y="18321"/>
                    <a:pt x="21341" y="17558"/>
                  </a:cubicBezTo>
                  <a:cubicBezTo>
                    <a:pt x="21508" y="16796"/>
                    <a:pt x="21592" y="15653"/>
                    <a:pt x="21559" y="14530"/>
                  </a:cubicBezTo>
                  <a:cubicBezTo>
                    <a:pt x="21525" y="13408"/>
                    <a:pt x="21374" y="12307"/>
                    <a:pt x="21124" y="11248"/>
                  </a:cubicBezTo>
                  <a:cubicBezTo>
                    <a:pt x="20873" y="10189"/>
                    <a:pt x="20521" y="9173"/>
                    <a:pt x="20095" y="8241"/>
                  </a:cubicBezTo>
                  <a:cubicBezTo>
                    <a:pt x="19668" y="7309"/>
                    <a:pt x="19166" y="6462"/>
                    <a:pt x="18689" y="5742"/>
                  </a:cubicBezTo>
                  <a:cubicBezTo>
                    <a:pt x="18212" y="5022"/>
                    <a:pt x="17761" y="4429"/>
                    <a:pt x="17208" y="3878"/>
                  </a:cubicBezTo>
                  <a:cubicBezTo>
                    <a:pt x="16656" y="3328"/>
                    <a:pt x="16004" y="2820"/>
                    <a:pt x="15351" y="2438"/>
                  </a:cubicBezTo>
                  <a:cubicBezTo>
                    <a:pt x="14699" y="2057"/>
                    <a:pt x="14046" y="1803"/>
                    <a:pt x="13419" y="1549"/>
                  </a:cubicBezTo>
                  <a:cubicBezTo>
                    <a:pt x="12791" y="1295"/>
                    <a:pt x="12189" y="1041"/>
                    <a:pt x="11654" y="935"/>
                  </a:cubicBezTo>
                  <a:cubicBezTo>
                    <a:pt x="11118" y="829"/>
                    <a:pt x="10650" y="871"/>
                    <a:pt x="10181" y="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19744" y="5938471"/>
              <a:ext cx="1089162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2" y="15200"/>
                  </a:moveTo>
                  <a:cubicBezTo>
                    <a:pt x="-2" y="14533"/>
                    <a:pt x="-6" y="13867"/>
                    <a:pt x="30" y="13333"/>
                  </a:cubicBezTo>
                  <a:cubicBezTo>
                    <a:pt x="65" y="12800"/>
                    <a:pt x="141" y="12400"/>
                    <a:pt x="252" y="12000"/>
                  </a:cubicBezTo>
                  <a:cubicBezTo>
                    <a:pt x="363" y="11600"/>
                    <a:pt x="510" y="11200"/>
                    <a:pt x="663" y="10667"/>
                  </a:cubicBezTo>
                  <a:cubicBezTo>
                    <a:pt x="817" y="10133"/>
                    <a:pt x="976" y="9467"/>
                    <a:pt x="1142" y="8867"/>
                  </a:cubicBezTo>
                  <a:cubicBezTo>
                    <a:pt x="1308" y="8267"/>
                    <a:pt x="1480" y="7733"/>
                    <a:pt x="1643" y="7267"/>
                  </a:cubicBezTo>
                  <a:cubicBezTo>
                    <a:pt x="1807" y="6800"/>
                    <a:pt x="1962" y="6400"/>
                    <a:pt x="2124" y="6067"/>
                  </a:cubicBezTo>
                  <a:cubicBezTo>
                    <a:pt x="2285" y="5733"/>
                    <a:pt x="2453" y="5467"/>
                    <a:pt x="2629" y="5200"/>
                  </a:cubicBezTo>
                  <a:cubicBezTo>
                    <a:pt x="2806" y="4933"/>
                    <a:pt x="2990" y="4667"/>
                    <a:pt x="3148" y="4467"/>
                  </a:cubicBezTo>
                  <a:cubicBezTo>
                    <a:pt x="3305" y="4267"/>
                    <a:pt x="3435" y="4133"/>
                    <a:pt x="3574" y="4000"/>
                  </a:cubicBezTo>
                  <a:cubicBezTo>
                    <a:pt x="3712" y="3867"/>
                    <a:pt x="3859" y="3733"/>
                    <a:pt x="4002" y="3600"/>
                  </a:cubicBezTo>
                  <a:cubicBezTo>
                    <a:pt x="4144" y="3467"/>
                    <a:pt x="4283" y="3333"/>
                    <a:pt x="4428" y="3200"/>
                  </a:cubicBezTo>
                  <a:cubicBezTo>
                    <a:pt x="4573" y="3067"/>
                    <a:pt x="4724" y="2933"/>
                    <a:pt x="4885" y="2800"/>
                  </a:cubicBezTo>
                  <a:cubicBezTo>
                    <a:pt x="5047" y="2667"/>
                    <a:pt x="5219" y="2533"/>
                    <a:pt x="5389" y="2400"/>
                  </a:cubicBezTo>
                  <a:cubicBezTo>
                    <a:pt x="5559" y="2267"/>
                    <a:pt x="5727" y="2133"/>
                    <a:pt x="5901" y="2000"/>
                  </a:cubicBezTo>
                  <a:cubicBezTo>
                    <a:pt x="6075" y="1867"/>
                    <a:pt x="6255" y="1733"/>
                    <a:pt x="6390" y="1667"/>
                  </a:cubicBezTo>
                  <a:cubicBezTo>
                    <a:pt x="6524" y="1600"/>
                    <a:pt x="6612" y="1600"/>
                    <a:pt x="6711" y="1533"/>
                  </a:cubicBezTo>
                  <a:cubicBezTo>
                    <a:pt x="6809" y="1467"/>
                    <a:pt x="6918" y="1333"/>
                    <a:pt x="7015" y="1267"/>
                  </a:cubicBezTo>
                  <a:cubicBezTo>
                    <a:pt x="7111" y="1200"/>
                    <a:pt x="7195" y="1200"/>
                    <a:pt x="7288" y="1200"/>
                  </a:cubicBezTo>
                  <a:cubicBezTo>
                    <a:pt x="7380" y="1200"/>
                    <a:pt x="7481" y="1200"/>
                    <a:pt x="7581" y="1133"/>
                  </a:cubicBezTo>
                  <a:cubicBezTo>
                    <a:pt x="7682" y="1067"/>
                    <a:pt x="7783" y="933"/>
                    <a:pt x="7884" y="867"/>
                  </a:cubicBezTo>
                  <a:cubicBezTo>
                    <a:pt x="7984" y="800"/>
                    <a:pt x="8085" y="800"/>
                    <a:pt x="8247" y="733"/>
                  </a:cubicBezTo>
                  <a:cubicBezTo>
                    <a:pt x="8408" y="667"/>
                    <a:pt x="8631" y="533"/>
                    <a:pt x="8786" y="467"/>
                  </a:cubicBezTo>
                  <a:cubicBezTo>
                    <a:pt x="8941" y="400"/>
                    <a:pt x="9029" y="400"/>
                    <a:pt x="9132" y="400"/>
                  </a:cubicBezTo>
                  <a:cubicBezTo>
                    <a:pt x="9235" y="400"/>
                    <a:pt x="9352" y="400"/>
                    <a:pt x="9472" y="333"/>
                  </a:cubicBezTo>
                  <a:cubicBezTo>
                    <a:pt x="9592" y="267"/>
                    <a:pt x="9713" y="133"/>
                    <a:pt x="9831" y="67"/>
                  </a:cubicBezTo>
                  <a:cubicBezTo>
                    <a:pt x="9948" y="0"/>
                    <a:pt x="10062" y="0"/>
                    <a:pt x="10165" y="0"/>
                  </a:cubicBezTo>
                  <a:cubicBezTo>
                    <a:pt x="10267" y="0"/>
                    <a:pt x="10360" y="0"/>
                    <a:pt x="10473" y="0"/>
                  </a:cubicBezTo>
                  <a:cubicBezTo>
                    <a:pt x="10586" y="0"/>
                    <a:pt x="10721" y="0"/>
                    <a:pt x="10844" y="67"/>
                  </a:cubicBezTo>
                  <a:cubicBezTo>
                    <a:pt x="10968" y="133"/>
                    <a:pt x="11081" y="267"/>
                    <a:pt x="11193" y="333"/>
                  </a:cubicBezTo>
                  <a:cubicBezTo>
                    <a:pt x="11304" y="400"/>
                    <a:pt x="11413" y="400"/>
                    <a:pt x="11528" y="467"/>
                  </a:cubicBezTo>
                  <a:cubicBezTo>
                    <a:pt x="11644" y="533"/>
                    <a:pt x="11766" y="667"/>
                    <a:pt x="11881" y="800"/>
                  </a:cubicBezTo>
                  <a:cubicBezTo>
                    <a:pt x="11996" y="933"/>
                    <a:pt x="12105" y="1067"/>
                    <a:pt x="12225" y="1267"/>
                  </a:cubicBezTo>
                  <a:cubicBezTo>
                    <a:pt x="12345" y="1467"/>
                    <a:pt x="12475" y="1733"/>
                    <a:pt x="12599" y="1933"/>
                  </a:cubicBezTo>
                  <a:cubicBezTo>
                    <a:pt x="12722" y="2133"/>
                    <a:pt x="12840" y="2267"/>
                    <a:pt x="12947" y="2400"/>
                  </a:cubicBezTo>
                  <a:cubicBezTo>
                    <a:pt x="13054" y="2533"/>
                    <a:pt x="13150" y="2667"/>
                    <a:pt x="13260" y="2867"/>
                  </a:cubicBezTo>
                  <a:cubicBezTo>
                    <a:pt x="13369" y="3067"/>
                    <a:pt x="13490" y="3333"/>
                    <a:pt x="13614" y="3600"/>
                  </a:cubicBezTo>
                  <a:cubicBezTo>
                    <a:pt x="13738" y="3867"/>
                    <a:pt x="13864" y="4133"/>
                    <a:pt x="13986" y="4333"/>
                  </a:cubicBezTo>
                  <a:cubicBezTo>
                    <a:pt x="14107" y="4533"/>
                    <a:pt x="14225" y="4667"/>
                    <a:pt x="14330" y="4867"/>
                  </a:cubicBezTo>
                  <a:cubicBezTo>
                    <a:pt x="14435" y="5067"/>
                    <a:pt x="14527" y="5333"/>
                    <a:pt x="14636" y="5600"/>
                  </a:cubicBezTo>
                  <a:cubicBezTo>
                    <a:pt x="14745" y="5867"/>
                    <a:pt x="14871" y="6133"/>
                    <a:pt x="14982" y="6400"/>
                  </a:cubicBezTo>
                  <a:cubicBezTo>
                    <a:pt x="15093" y="6667"/>
                    <a:pt x="15190" y="6933"/>
                    <a:pt x="15295" y="7200"/>
                  </a:cubicBezTo>
                  <a:cubicBezTo>
                    <a:pt x="15400" y="7467"/>
                    <a:pt x="15513" y="7733"/>
                    <a:pt x="15622" y="8000"/>
                  </a:cubicBezTo>
                  <a:cubicBezTo>
                    <a:pt x="15731" y="8267"/>
                    <a:pt x="15836" y="8533"/>
                    <a:pt x="15939" y="8733"/>
                  </a:cubicBezTo>
                  <a:cubicBezTo>
                    <a:pt x="16042" y="8933"/>
                    <a:pt x="16143" y="9067"/>
                    <a:pt x="16243" y="9267"/>
                  </a:cubicBezTo>
                  <a:cubicBezTo>
                    <a:pt x="16344" y="9467"/>
                    <a:pt x="16445" y="9733"/>
                    <a:pt x="16556" y="10000"/>
                  </a:cubicBezTo>
                  <a:cubicBezTo>
                    <a:pt x="16667" y="10267"/>
                    <a:pt x="16789" y="10533"/>
                    <a:pt x="16892" y="10733"/>
                  </a:cubicBezTo>
                  <a:cubicBezTo>
                    <a:pt x="16995" y="10933"/>
                    <a:pt x="17078" y="11067"/>
                    <a:pt x="17227" y="11333"/>
                  </a:cubicBezTo>
                  <a:cubicBezTo>
                    <a:pt x="17376" y="11600"/>
                    <a:pt x="17590" y="12000"/>
                    <a:pt x="17802" y="12333"/>
                  </a:cubicBezTo>
                  <a:cubicBezTo>
                    <a:pt x="18014" y="12667"/>
                    <a:pt x="18224" y="12933"/>
                    <a:pt x="18436" y="13267"/>
                  </a:cubicBezTo>
                  <a:cubicBezTo>
                    <a:pt x="18648" y="13600"/>
                    <a:pt x="18862" y="14000"/>
                    <a:pt x="19076" y="14400"/>
                  </a:cubicBezTo>
                  <a:cubicBezTo>
                    <a:pt x="19290" y="14800"/>
                    <a:pt x="19504" y="15200"/>
                    <a:pt x="19708" y="15667"/>
                  </a:cubicBezTo>
                  <a:cubicBezTo>
                    <a:pt x="19911" y="16133"/>
                    <a:pt x="20104" y="16667"/>
                    <a:pt x="20291" y="17200"/>
                  </a:cubicBezTo>
                  <a:cubicBezTo>
                    <a:pt x="20478" y="17733"/>
                    <a:pt x="20658" y="18267"/>
                    <a:pt x="20832" y="18867"/>
                  </a:cubicBezTo>
                  <a:cubicBezTo>
                    <a:pt x="21006" y="19467"/>
                    <a:pt x="21174" y="20133"/>
                    <a:pt x="21300" y="20600"/>
                  </a:cubicBezTo>
                  <a:cubicBezTo>
                    <a:pt x="21426" y="21067"/>
                    <a:pt x="21510" y="21333"/>
                    <a:pt x="215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-1" y="6546130"/>
              <a:ext cx="444970" cy="35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08" fill="norm" stroke="1" extrusionOk="0">
                  <a:moveTo>
                    <a:pt x="12555" y="3952"/>
                  </a:moveTo>
                  <a:cubicBezTo>
                    <a:pt x="12759" y="3313"/>
                    <a:pt x="12962" y="2674"/>
                    <a:pt x="13064" y="2035"/>
                  </a:cubicBezTo>
                  <a:cubicBezTo>
                    <a:pt x="13166" y="1396"/>
                    <a:pt x="13166" y="757"/>
                    <a:pt x="12911" y="373"/>
                  </a:cubicBezTo>
                  <a:cubicBezTo>
                    <a:pt x="12657" y="-10"/>
                    <a:pt x="12147" y="-138"/>
                    <a:pt x="10925" y="182"/>
                  </a:cubicBezTo>
                  <a:cubicBezTo>
                    <a:pt x="9702" y="501"/>
                    <a:pt x="7766" y="1268"/>
                    <a:pt x="5932" y="3185"/>
                  </a:cubicBezTo>
                  <a:cubicBezTo>
                    <a:pt x="4098" y="5102"/>
                    <a:pt x="2366" y="8170"/>
                    <a:pt x="1296" y="11045"/>
                  </a:cubicBezTo>
                  <a:cubicBezTo>
                    <a:pt x="227" y="13921"/>
                    <a:pt x="-181" y="16605"/>
                    <a:pt x="74" y="18331"/>
                  </a:cubicBezTo>
                  <a:cubicBezTo>
                    <a:pt x="328" y="20056"/>
                    <a:pt x="1245" y="20823"/>
                    <a:pt x="3232" y="21142"/>
                  </a:cubicBezTo>
                  <a:cubicBezTo>
                    <a:pt x="5219" y="21462"/>
                    <a:pt x="8276" y="21334"/>
                    <a:pt x="10619" y="20631"/>
                  </a:cubicBezTo>
                  <a:cubicBezTo>
                    <a:pt x="12962" y="19928"/>
                    <a:pt x="14593" y="18650"/>
                    <a:pt x="15510" y="17372"/>
                  </a:cubicBezTo>
                  <a:cubicBezTo>
                    <a:pt x="16427" y="16094"/>
                    <a:pt x="16630" y="14816"/>
                    <a:pt x="16579" y="13921"/>
                  </a:cubicBezTo>
                  <a:cubicBezTo>
                    <a:pt x="16528" y="13026"/>
                    <a:pt x="16223" y="12515"/>
                    <a:pt x="15866" y="12068"/>
                  </a:cubicBezTo>
                  <a:cubicBezTo>
                    <a:pt x="15510" y="11621"/>
                    <a:pt x="15102" y="11237"/>
                    <a:pt x="14644" y="11109"/>
                  </a:cubicBezTo>
                  <a:cubicBezTo>
                    <a:pt x="14185" y="10982"/>
                    <a:pt x="13676" y="11109"/>
                    <a:pt x="13115" y="11812"/>
                  </a:cubicBezTo>
                  <a:cubicBezTo>
                    <a:pt x="12555" y="12515"/>
                    <a:pt x="11944" y="13793"/>
                    <a:pt x="11587" y="14816"/>
                  </a:cubicBezTo>
                  <a:cubicBezTo>
                    <a:pt x="11230" y="15838"/>
                    <a:pt x="11128" y="16605"/>
                    <a:pt x="11128" y="17308"/>
                  </a:cubicBezTo>
                  <a:cubicBezTo>
                    <a:pt x="11128" y="18011"/>
                    <a:pt x="11230" y="18650"/>
                    <a:pt x="11638" y="18970"/>
                  </a:cubicBezTo>
                  <a:cubicBezTo>
                    <a:pt x="12045" y="19289"/>
                    <a:pt x="12759" y="19289"/>
                    <a:pt x="13268" y="19034"/>
                  </a:cubicBezTo>
                  <a:cubicBezTo>
                    <a:pt x="13777" y="18778"/>
                    <a:pt x="14083" y="18267"/>
                    <a:pt x="14389" y="17692"/>
                  </a:cubicBezTo>
                  <a:cubicBezTo>
                    <a:pt x="14694" y="17116"/>
                    <a:pt x="15000" y="16477"/>
                    <a:pt x="15510" y="16413"/>
                  </a:cubicBezTo>
                  <a:cubicBezTo>
                    <a:pt x="16019" y="16350"/>
                    <a:pt x="16732" y="16861"/>
                    <a:pt x="17751" y="16989"/>
                  </a:cubicBezTo>
                  <a:cubicBezTo>
                    <a:pt x="18770" y="17116"/>
                    <a:pt x="20094" y="16861"/>
                    <a:pt x="21419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462898" y="6687220"/>
              <a:ext cx="64621" cy="19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200" fill="norm" stroke="1" extrusionOk="0">
                  <a:moveTo>
                    <a:pt x="20607" y="3544"/>
                  </a:moveTo>
                  <a:cubicBezTo>
                    <a:pt x="18582" y="2615"/>
                    <a:pt x="16557" y="1686"/>
                    <a:pt x="13857" y="989"/>
                  </a:cubicBezTo>
                  <a:cubicBezTo>
                    <a:pt x="11157" y="293"/>
                    <a:pt x="7782" y="-172"/>
                    <a:pt x="4744" y="60"/>
                  </a:cubicBezTo>
                  <a:cubicBezTo>
                    <a:pt x="1707" y="293"/>
                    <a:pt x="-993" y="1222"/>
                    <a:pt x="357" y="3660"/>
                  </a:cubicBezTo>
                  <a:cubicBezTo>
                    <a:pt x="1707" y="6099"/>
                    <a:pt x="7107" y="10047"/>
                    <a:pt x="10819" y="12486"/>
                  </a:cubicBezTo>
                  <a:cubicBezTo>
                    <a:pt x="14532" y="14925"/>
                    <a:pt x="16557" y="15854"/>
                    <a:pt x="17907" y="17015"/>
                  </a:cubicBezTo>
                  <a:cubicBezTo>
                    <a:pt x="19257" y="18176"/>
                    <a:pt x="19932" y="19570"/>
                    <a:pt x="18244" y="20383"/>
                  </a:cubicBezTo>
                  <a:cubicBezTo>
                    <a:pt x="16557" y="21196"/>
                    <a:pt x="12507" y="21428"/>
                    <a:pt x="10144" y="20963"/>
                  </a:cubicBezTo>
                  <a:cubicBezTo>
                    <a:pt x="7782" y="20499"/>
                    <a:pt x="7107" y="19338"/>
                    <a:pt x="7107" y="18060"/>
                  </a:cubicBezTo>
                  <a:cubicBezTo>
                    <a:pt x="7107" y="16783"/>
                    <a:pt x="7782" y="15389"/>
                    <a:pt x="8457" y="13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549502" y="6690581"/>
              <a:ext cx="187567" cy="18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184" fill="norm" stroke="1" extrusionOk="0">
                  <a:moveTo>
                    <a:pt x="1096" y="6094"/>
                  </a:moveTo>
                  <a:cubicBezTo>
                    <a:pt x="1808" y="7043"/>
                    <a:pt x="2520" y="7993"/>
                    <a:pt x="3469" y="8349"/>
                  </a:cubicBezTo>
                  <a:cubicBezTo>
                    <a:pt x="4419" y="8705"/>
                    <a:pt x="5605" y="8467"/>
                    <a:pt x="6792" y="7755"/>
                  </a:cubicBezTo>
                  <a:cubicBezTo>
                    <a:pt x="7979" y="7043"/>
                    <a:pt x="9166" y="5856"/>
                    <a:pt x="9997" y="4432"/>
                  </a:cubicBezTo>
                  <a:cubicBezTo>
                    <a:pt x="10827" y="3008"/>
                    <a:pt x="11302" y="1347"/>
                    <a:pt x="10827" y="516"/>
                  </a:cubicBezTo>
                  <a:cubicBezTo>
                    <a:pt x="10353" y="-315"/>
                    <a:pt x="8929" y="-315"/>
                    <a:pt x="6792" y="1821"/>
                  </a:cubicBezTo>
                  <a:cubicBezTo>
                    <a:pt x="4656" y="3958"/>
                    <a:pt x="1808" y="8230"/>
                    <a:pt x="621" y="11672"/>
                  </a:cubicBezTo>
                  <a:cubicBezTo>
                    <a:pt x="-566" y="15114"/>
                    <a:pt x="-91" y="17725"/>
                    <a:pt x="2401" y="19267"/>
                  </a:cubicBezTo>
                  <a:cubicBezTo>
                    <a:pt x="4893" y="20810"/>
                    <a:pt x="9403" y="21285"/>
                    <a:pt x="12845" y="21166"/>
                  </a:cubicBezTo>
                  <a:cubicBezTo>
                    <a:pt x="16287" y="21048"/>
                    <a:pt x="18660" y="20336"/>
                    <a:pt x="21034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020040" y="6598162"/>
              <a:ext cx="237729" cy="27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64" fill="norm" stroke="1" extrusionOk="0">
                  <a:moveTo>
                    <a:pt x="1972" y="5001"/>
                  </a:moveTo>
                  <a:cubicBezTo>
                    <a:pt x="1398" y="4177"/>
                    <a:pt x="825" y="3352"/>
                    <a:pt x="634" y="2528"/>
                  </a:cubicBezTo>
                  <a:cubicBezTo>
                    <a:pt x="442" y="1704"/>
                    <a:pt x="634" y="879"/>
                    <a:pt x="1781" y="385"/>
                  </a:cubicBezTo>
                  <a:cubicBezTo>
                    <a:pt x="2927" y="-110"/>
                    <a:pt x="5030" y="-275"/>
                    <a:pt x="6846" y="797"/>
                  </a:cubicBezTo>
                  <a:cubicBezTo>
                    <a:pt x="8662" y="1869"/>
                    <a:pt x="10191" y="4177"/>
                    <a:pt x="9235" y="7062"/>
                  </a:cubicBezTo>
                  <a:cubicBezTo>
                    <a:pt x="8280" y="9948"/>
                    <a:pt x="4839" y="13410"/>
                    <a:pt x="2832" y="15472"/>
                  </a:cubicBezTo>
                  <a:cubicBezTo>
                    <a:pt x="825" y="17533"/>
                    <a:pt x="251" y="18192"/>
                    <a:pt x="60" y="18934"/>
                  </a:cubicBezTo>
                  <a:cubicBezTo>
                    <a:pt x="-131" y="19676"/>
                    <a:pt x="60" y="20501"/>
                    <a:pt x="1781" y="20913"/>
                  </a:cubicBezTo>
                  <a:cubicBezTo>
                    <a:pt x="3501" y="21325"/>
                    <a:pt x="6750" y="21325"/>
                    <a:pt x="10287" y="21160"/>
                  </a:cubicBezTo>
                  <a:cubicBezTo>
                    <a:pt x="13823" y="20995"/>
                    <a:pt x="17646" y="20665"/>
                    <a:pt x="21469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46518" y="7024321"/>
              <a:ext cx="977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5" y="17018"/>
                    <a:pt x="2151" y="12436"/>
                    <a:pt x="3506" y="9491"/>
                  </a:cubicBezTo>
                  <a:cubicBezTo>
                    <a:pt x="4862" y="6545"/>
                    <a:pt x="6499" y="5236"/>
                    <a:pt x="8462" y="4255"/>
                  </a:cubicBezTo>
                  <a:cubicBezTo>
                    <a:pt x="10426" y="3273"/>
                    <a:pt x="12717" y="2618"/>
                    <a:pt x="14844" y="2291"/>
                  </a:cubicBezTo>
                  <a:cubicBezTo>
                    <a:pt x="16971" y="1964"/>
                    <a:pt x="18935" y="1964"/>
                    <a:pt x="20034" y="1636"/>
                  </a:cubicBezTo>
                  <a:cubicBezTo>
                    <a:pt x="21132" y="1309"/>
                    <a:pt x="2136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432268" y="7138621"/>
              <a:ext cx="482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8720"/>
                    <a:pt x="5684" y="15840"/>
                    <a:pt x="8905" y="12600"/>
                  </a:cubicBezTo>
                  <a:cubicBezTo>
                    <a:pt x="12126" y="9360"/>
                    <a:pt x="15726" y="5760"/>
                    <a:pt x="17905" y="3600"/>
                  </a:cubicBezTo>
                  <a:cubicBezTo>
                    <a:pt x="20084" y="1440"/>
                    <a:pt x="20842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365718" y="6706821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353018" y="685287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2070568" y="6643321"/>
              <a:ext cx="279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2965"/>
                    <a:pt x="8509" y="5929"/>
                    <a:pt x="12109" y="9529"/>
                  </a:cubicBezTo>
                  <a:cubicBezTo>
                    <a:pt x="15709" y="13129"/>
                    <a:pt x="18655" y="17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2140418" y="6645023"/>
              <a:ext cx="222251" cy="35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668"/>
                  </a:moveTo>
                  <a:cubicBezTo>
                    <a:pt x="20777" y="283"/>
                    <a:pt x="19954" y="-103"/>
                    <a:pt x="19131" y="26"/>
                  </a:cubicBezTo>
                  <a:cubicBezTo>
                    <a:pt x="18309" y="154"/>
                    <a:pt x="17486" y="797"/>
                    <a:pt x="15840" y="2983"/>
                  </a:cubicBezTo>
                  <a:cubicBezTo>
                    <a:pt x="14194" y="5168"/>
                    <a:pt x="11726" y="8897"/>
                    <a:pt x="8949" y="12240"/>
                  </a:cubicBezTo>
                  <a:cubicBezTo>
                    <a:pt x="6171" y="15583"/>
                    <a:pt x="3086" y="18540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584918" y="6802071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610318" y="6903671"/>
              <a:ext cx="196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413" y="8640"/>
                    <a:pt x="8826" y="17280"/>
                    <a:pt x="12426" y="19440"/>
                  </a:cubicBezTo>
                  <a:cubicBezTo>
                    <a:pt x="16026" y="21600"/>
                    <a:pt x="18813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3048468" y="6808421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3321518" y="6605221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309"/>
                    <a:pt x="6000" y="2618"/>
                    <a:pt x="9600" y="6218"/>
                  </a:cubicBezTo>
                  <a:cubicBezTo>
                    <a:pt x="13200" y="9818"/>
                    <a:pt x="17400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3404068" y="6636971"/>
              <a:ext cx="133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246"/>
                    <a:pt x="16800" y="2492"/>
                    <a:pt x="13543" y="5331"/>
                  </a:cubicBezTo>
                  <a:cubicBezTo>
                    <a:pt x="10286" y="8169"/>
                    <a:pt x="6171" y="12600"/>
                    <a:pt x="3771" y="15577"/>
                  </a:cubicBezTo>
                  <a:cubicBezTo>
                    <a:pt x="1371" y="18554"/>
                    <a:pt x="686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4381968" y="6770321"/>
              <a:ext cx="336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3" y="17486"/>
                    <a:pt x="5706" y="13371"/>
                    <a:pt x="9306" y="9771"/>
                  </a:cubicBezTo>
                  <a:cubicBezTo>
                    <a:pt x="12906" y="6171"/>
                    <a:pt x="1725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4312118" y="6884621"/>
              <a:ext cx="342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21600"/>
                    <a:pt x="4000" y="21600"/>
                    <a:pt x="7600" y="18000"/>
                  </a:cubicBezTo>
                  <a:cubicBezTo>
                    <a:pt x="11200" y="14400"/>
                    <a:pt x="16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4642318" y="6643321"/>
              <a:ext cx="11838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0" y="0"/>
                  </a:moveTo>
                  <a:cubicBezTo>
                    <a:pt x="6703" y="1571"/>
                    <a:pt x="13407" y="3142"/>
                    <a:pt x="17131" y="5040"/>
                  </a:cubicBezTo>
                  <a:cubicBezTo>
                    <a:pt x="20855" y="6938"/>
                    <a:pt x="21600" y="9164"/>
                    <a:pt x="20110" y="11389"/>
                  </a:cubicBezTo>
                  <a:cubicBezTo>
                    <a:pt x="18621" y="13615"/>
                    <a:pt x="14897" y="15840"/>
                    <a:pt x="11917" y="17542"/>
                  </a:cubicBezTo>
                  <a:cubicBezTo>
                    <a:pt x="8938" y="19244"/>
                    <a:pt x="6703" y="20422"/>
                    <a:pt x="4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5309068" y="6571590"/>
              <a:ext cx="152957" cy="37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48" fill="norm" stroke="1" extrusionOk="0">
                  <a:moveTo>
                    <a:pt x="0" y="6550"/>
                  </a:moveTo>
                  <a:cubicBezTo>
                    <a:pt x="5918" y="5596"/>
                    <a:pt x="11836" y="4641"/>
                    <a:pt x="15238" y="3925"/>
                  </a:cubicBezTo>
                  <a:cubicBezTo>
                    <a:pt x="18641" y="3209"/>
                    <a:pt x="19529" y="2731"/>
                    <a:pt x="20268" y="2194"/>
                  </a:cubicBezTo>
                  <a:cubicBezTo>
                    <a:pt x="21008" y="1657"/>
                    <a:pt x="21600" y="1061"/>
                    <a:pt x="21304" y="583"/>
                  </a:cubicBezTo>
                  <a:cubicBezTo>
                    <a:pt x="21008" y="106"/>
                    <a:pt x="19825" y="-252"/>
                    <a:pt x="16422" y="225"/>
                  </a:cubicBezTo>
                  <a:cubicBezTo>
                    <a:pt x="13019" y="703"/>
                    <a:pt x="7397" y="2015"/>
                    <a:pt x="4438" y="3925"/>
                  </a:cubicBezTo>
                  <a:cubicBezTo>
                    <a:pt x="1479" y="5834"/>
                    <a:pt x="1184" y="8340"/>
                    <a:pt x="2811" y="10250"/>
                  </a:cubicBezTo>
                  <a:cubicBezTo>
                    <a:pt x="4438" y="12159"/>
                    <a:pt x="7989" y="13472"/>
                    <a:pt x="10652" y="14486"/>
                  </a:cubicBezTo>
                  <a:cubicBezTo>
                    <a:pt x="13315" y="15500"/>
                    <a:pt x="15090" y="16217"/>
                    <a:pt x="16126" y="16873"/>
                  </a:cubicBezTo>
                  <a:cubicBezTo>
                    <a:pt x="17162" y="17529"/>
                    <a:pt x="17458" y="18126"/>
                    <a:pt x="17014" y="18663"/>
                  </a:cubicBezTo>
                  <a:cubicBezTo>
                    <a:pt x="16570" y="19200"/>
                    <a:pt x="15386" y="19677"/>
                    <a:pt x="14055" y="20035"/>
                  </a:cubicBezTo>
                  <a:cubicBezTo>
                    <a:pt x="12723" y="20393"/>
                    <a:pt x="11244" y="20632"/>
                    <a:pt x="9764" y="20871"/>
                  </a:cubicBezTo>
                  <a:cubicBezTo>
                    <a:pt x="8285" y="21109"/>
                    <a:pt x="6805" y="21348"/>
                    <a:pt x="5770" y="21348"/>
                  </a:cubicBezTo>
                  <a:cubicBezTo>
                    <a:pt x="4734" y="21348"/>
                    <a:pt x="4142" y="21109"/>
                    <a:pt x="3551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5474168" y="6890971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512268" y="6859221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514"/>
                    <a:pt x="16000" y="1029"/>
                    <a:pt x="12400" y="4629"/>
                  </a:cubicBezTo>
                  <a:cubicBezTo>
                    <a:pt x="8800" y="8229"/>
                    <a:pt x="4400" y="14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5601168" y="6973521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5778968" y="6878271"/>
              <a:ext cx="107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000"/>
                    <a:pt x="7624" y="6000"/>
                    <a:pt x="11224" y="9600"/>
                  </a:cubicBezTo>
                  <a:cubicBezTo>
                    <a:pt x="14824" y="13200"/>
                    <a:pt x="18212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5823418" y="6897321"/>
              <a:ext cx="101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234"/>
                    <a:pt x="16200" y="4469"/>
                    <a:pt x="12600" y="8069"/>
                  </a:cubicBezTo>
                  <a:cubicBezTo>
                    <a:pt x="9000" y="11669"/>
                    <a:pt x="4500" y="166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6172668" y="6835938"/>
              <a:ext cx="1968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0800"/>
                    <a:pt x="12077" y="0"/>
                    <a:pt x="15677" y="0"/>
                  </a:cubicBezTo>
                  <a:cubicBezTo>
                    <a:pt x="19277" y="0"/>
                    <a:pt x="2043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6168202" y="6910021"/>
              <a:ext cx="226717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68" fill="norm" stroke="1" extrusionOk="0">
                  <a:moveTo>
                    <a:pt x="2222" y="11782"/>
                  </a:moveTo>
                  <a:cubicBezTo>
                    <a:pt x="1022" y="15709"/>
                    <a:pt x="-178" y="19636"/>
                    <a:pt x="22" y="20618"/>
                  </a:cubicBezTo>
                  <a:cubicBezTo>
                    <a:pt x="222" y="21600"/>
                    <a:pt x="1822" y="19636"/>
                    <a:pt x="5622" y="15709"/>
                  </a:cubicBezTo>
                  <a:cubicBezTo>
                    <a:pt x="9422" y="11782"/>
                    <a:pt x="15422" y="5891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6655268" y="6814771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6906590" y="6694121"/>
              <a:ext cx="2172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009"/>
                    <a:pt x="4448" y="10017"/>
                    <a:pt x="1502" y="13617"/>
                  </a:cubicBezTo>
                  <a:cubicBezTo>
                    <a:pt x="-1443" y="17217"/>
                    <a:pt x="521" y="1940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9" name="Drawing"/>
          <p:cNvGrpSpPr/>
          <p:nvPr/>
        </p:nvGrpSpPr>
        <p:grpSpPr>
          <a:xfrm>
            <a:off x="133350" y="1619250"/>
            <a:ext cx="12744451" cy="5353051"/>
            <a:chOff x="0" y="0"/>
            <a:chExt cx="12744450" cy="5353049"/>
          </a:xfrm>
        </p:grpSpPr>
        <p:sp>
          <p:nvSpPr>
            <p:cNvPr id="2883" name="Line"/>
            <p:cNvSpPr/>
            <p:nvPr/>
          </p:nvSpPr>
          <p:spPr>
            <a:xfrm>
              <a:off x="2433569" y="844938"/>
              <a:ext cx="219549" cy="52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12" fill="norm" stroke="1" extrusionOk="0">
                  <a:moveTo>
                    <a:pt x="1892" y="7185"/>
                  </a:moveTo>
                  <a:cubicBezTo>
                    <a:pt x="3911" y="6925"/>
                    <a:pt x="5930" y="6665"/>
                    <a:pt x="8150" y="6318"/>
                  </a:cubicBezTo>
                  <a:cubicBezTo>
                    <a:pt x="10371" y="5971"/>
                    <a:pt x="12793" y="5537"/>
                    <a:pt x="14913" y="4973"/>
                  </a:cubicBezTo>
                  <a:cubicBezTo>
                    <a:pt x="17033" y="4410"/>
                    <a:pt x="18849" y="3716"/>
                    <a:pt x="19859" y="3108"/>
                  </a:cubicBezTo>
                  <a:cubicBezTo>
                    <a:pt x="20868" y="2501"/>
                    <a:pt x="21070" y="1981"/>
                    <a:pt x="20868" y="1504"/>
                  </a:cubicBezTo>
                  <a:cubicBezTo>
                    <a:pt x="20666" y="1026"/>
                    <a:pt x="20061" y="593"/>
                    <a:pt x="18345" y="289"/>
                  </a:cubicBezTo>
                  <a:cubicBezTo>
                    <a:pt x="16629" y="-15"/>
                    <a:pt x="13803" y="-188"/>
                    <a:pt x="10674" y="332"/>
                  </a:cubicBezTo>
                  <a:cubicBezTo>
                    <a:pt x="7545" y="853"/>
                    <a:pt x="4113" y="2067"/>
                    <a:pt x="2094" y="3455"/>
                  </a:cubicBezTo>
                  <a:cubicBezTo>
                    <a:pt x="76" y="4843"/>
                    <a:pt x="-530" y="6405"/>
                    <a:pt x="479" y="7836"/>
                  </a:cubicBezTo>
                  <a:cubicBezTo>
                    <a:pt x="1489" y="9267"/>
                    <a:pt x="4113" y="10569"/>
                    <a:pt x="7040" y="11870"/>
                  </a:cubicBezTo>
                  <a:cubicBezTo>
                    <a:pt x="9967" y="13171"/>
                    <a:pt x="13197" y="14472"/>
                    <a:pt x="14711" y="15773"/>
                  </a:cubicBezTo>
                  <a:cubicBezTo>
                    <a:pt x="16225" y="17075"/>
                    <a:pt x="16023" y="18376"/>
                    <a:pt x="15014" y="19287"/>
                  </a:cubicBezTo>
                  <a:cubicBezTo>
                    <a:pt x="14005" y="20198"/>
                    <a:pt x="12188" y="20718"/>
                    <a:pt x="10775" y="21022"/>
                  </a:cubicBezTo>
                  <a:cubicBezTo>
                    <a:pt x="9362" y="21325"/>
                    <a:pt x="8352" y="21412"/>
                    <a:pt x="7343" y="21412"/>
                  </a:cubicBezTo>
                  <a:cubicBezTo>
                    <a:pt x="6334" y="21412"/>
                    <a:pt x="5324" y="21325"/>
                    <a:pt x="4920" y="21282"/>
                  </a:cubicBezTo>
                  <a:cubicBezTo>
                    <a:pt x="4517" y="21239"/>
                    <a:pt x="4719" y="21239"/>
                    <a:pt x="492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2688363" y="1248871"/>
              <a:ext cx="1778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323"/>
                    <a:pt x="7200" y="4645"/>
                    <a:pt x="10800" y="8245"/>
                  </a:cubicBezTo>
                  <a:cubicBezTo>
                    <a:pt x="14400" y="11845"/>
                    <a:pt x="18000" y="16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2720113" y="1236171"/>
              <a:ext cx="139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23"/>
                    <a:pt x="14400" y="6646"/>
                    <a:pt x="10800" y="10246"/>
                  </a:cubicBezTo>
                  <a:cubicBezTo>
                    <a:pt x="7200" y="13846"/>
                    <a:pt x="36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2866163" y="1388571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3024913" y="1204421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3099220" y="1242521"/>
              <a:ext cx="12254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7168" y="2225"/>
                    <a:pt x="13141" y="4451"/>
                    <a:pt x="9480" y="7331"/>
                  </a:cubicBezTo>
                  <a:cubicBezTo>
                    <a:pt x="5819" y="10211"/>
                    <a:pt x="2524" y="13745"/>
                    <a:pt x="1059" y="16233"/>
                  </a:cubicBezTo>
                  <a:cubicBezTo>
                    <a:pt x="-405" y="18720"/>
                    <a:pt x="-39" y="20160"/>
                    <a:pt x="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3551963" y="1172671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3571013" y="1299671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4794300" y="611875"/>
              <a:ext cx="268964" cy="40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3" fill="norm" stroke="1" extrusionOk="0">
                  <a:moveTo>
                    <a:pt x="17899" y="106"/>
                  </a:moveTo>
                  <a:cubicBezTo>
                    <a:pt x="15874" y="-6"/>
                    <a:pt x="13849" y="-119"/>
                    <a:pt x="11234" y="275"/>
                  </a:cubicBezTo>
                  <a:cubicBezTo>
                    <a:pt x="8618" y="669"/>
                    <a:pt x="5412" y="1569"/>
                    <a:pt x="3471" y="2862"/>
                  </a:cubicBezTo>
                  <a:cubicBezTo>
                    <a:pt x="1530" y="4156"/>
                    <a:pt x="855" y="5844"/>
                    <a:pt x="602" y="8094"/>
                  </a:cubicBezTo>
                  <a:cubicBezTo>
                    <a:pt x="349" y="10343"/>
                    <a:pt x="518" y="13156"/>
                    <a:pt x="518" y="15125"/>
                  </a:cubicBezTo>
                  <a:cubicBezTo>
                    <a:pt x="518" y="17093"/>
                    <a:pt x="349" y="18219"/>
                    <a:pt x="180" y="19062"/>
                  </a:cubicBezTo>
                  <a:cubicBezTo>
                    <a:pt x="12" y="19906"/>
                    <a:pt x="-157" y="20468"/>
                    <a:pt x="265" y="20862"/>
                  </a:cubicBezTo>
                  <a:cubicBezTo>
                    <a:pt x="687" y="21256"/>
                    <a:pt x="1699" y="21481"/>
                    <a:pt x="4062" y="21425"/>
                  </a:cubicBezTo>
                  <a:cubicBezTo>
                    <a:pt x="6424" y="21369"/>
                    <a:pt x="10137" y="21031"/>
                    <a:pt x="13259" y="20581"/>
                  </a:cubicBezTo>
                  <a:cubicBezTo>
                    <a:pt x="16381" y="20131"/>
                    <a:pt x="18912" y="19569"/>
                    <a:pt x="21443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879113" y="85517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5191546" y="550371"/>
              <a:ext cx="265418" cy="46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26" fill="norm" stroke="1" extrusionOk="0">
                  <a:moveTo>
                    <a:pt x="21496" y="0"/>
                  </a:moveTo>
                  <a:cubicBezTo>
                    <a:pt x="17725" y="0"/>
                    <a:pt x="13953" y="0"/>
                    <a:pt x="11210" y="49"/>
                  </a:cubicBezTo>
                  <a:cubicBezTo>
                    <a:pt x="8467" y="99"/>
                    <a:pt x="6753" y="197"/>
                    <a:pt x="5553" y="395"/>
                  </a:cubicBezTo>
                  <a:cubicBezTo>
                    <a:pt x="4353" y="592"/>
                    <a:pt x="3667" y="888"/>
                    <a:pt x="3325" y="1529"/>
                  </a:cubicBezTo>
                  <a:cubicBezTo>
                    <a:pt x="2982" y="2170"/>
                    <a:pt x="2982" y="3156"/>
                    <a:pt x="2810" y="5375"/>
                  </a:cubicBezTo>
                  <a:cubicBezTo>
                    <a:pt x="2639" y="7595"/>
                    <a:pt x="2296" y="11047"/>
                    <a:pt x="1782" y="13660"/>
                  </a:cubicBezTo>
                  <a:cubicBezTo>
                    <a:pt x="1267" y="16274"/>
                    <a:pt x="582" y="18049"/>
                    <a:pt x="239" y="19233"/>
                  </a:cubicBezTo>
                  <a:cubicBezTo>
                    <a:pt x="-104" y="20416"/>
                    <a:pt x="-104" y="21008"/>
                    <a:pt x="410" y="21304"/>
                  </a:cubicBezTo>
                  <a:cubicBezTo>
                    <a:pt x="925" y="21600"/>
                    <a:pt x="1953" y="21600"/>
                    <a:pt x="4439" y="21304"/>
                  </a:cubicBezTo>
                  <a:cubicBezTo>
                    <a:pt x="6925" y="21008"/>
                    <a:pt x="10867" y="20416"/>
                    <a:pt x="14810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5456963" y="683721"/>
              <a:ext cx="234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41" y="1674"/>
                    <a:pt x="4281" y="3349"/>
                    <a:pt x="7492" y="6530"/>
                  </a:cubicBezTo>
                  <a:cubicBezTo>
                    <a:pt x="10703" y="9712"/>
                    <a:pt x="14984" y="14400"/>
                    <a:pt x="17514" y="17163"/>
                  </a:cubicBezTo>
                  <a:cubicBezTo>
                    <a:pt x="20043" y="19926"/>
                    <a:pt x="20822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5526813" y="702771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1145"/>
                    <a:pt x="14057" y="2291"/>
                    <a:pt x="10457" y="4991"/>
                  </a:cubicBezTo>
                  <a:cubicBezTo>
                    <a:pt x="6857" y="7691"/>
                    <a:pt x="3429" y="11945"/>
                    <a:pt x="1714" y="14973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5755413" y="620221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5871830" y="671021"/>
              <a:ext cx="7408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46" y="5143"/>
                    <a:pt x="10491" y="10286"/>
                    <a:pt x="7097" y="13457"/>
                  </a:cubicBezTo>
                  <a:cubicBezTo>
                    <a:pt x="3703" y="16629"/>
                    <a:pt x="2469" y="17829"/>
                    <a:pt x="1543" y="18857"/>
                  </a:cubicBezTo>
                  <a:cubicBezTo>
                    <a:pt x="617" y="19886"/>
                    <a:pt x="0" y="20743"/>
                    <a:pt x="0" y="21171"/>
                  </a:cubicBezTo>
                  <a:cubicBezTo>
                    <a:pt x="0" y="21600"/>
                    <a:pt x="617" y="21600"/>
                    <a:pt x="1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6053863" y="546931"/>
              <a:ext cx="197110" cy="54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69" fill="norm" stroke="1" extrusionOk="0">
                  <a:moveTo>
                    <a:pt x="0" y="1132"/>
                  </a:moveTo>
                  <a:cubicBezTo>
                    <a:pt x="919" y="800"/>
                    <a:pt x="1838" y="467"/>
                    <a:pt x="4366" y="260"/>
                  </a:cubicBezTo>
                  <a:cubicBezTo>
                    <a:pt x="6894" y="52"/>
                    <a:pt x="11030" y="-31"/>
                    <a:pt x="13672" y="11"/>
                  </a:cubicBezTo>
                  <a:cubicBezTo>
                    <a:pt x="16315" y="52"/>
                    <a:pt x="17464" y="218"/>
                    <a:pt x="18383" y="758"/>
                  </a:cubicBezTo>
                  <a:cubicBezTo>
                    <a:pt x="19302" y="1298"/>
                    <a:pt x="19991" y="2212"/>
                    <a:pt x="19877" y="4040"/>
                  </a:cubicBezTo>
                  <a:cubicBezTo>
                    <a:pt x="19762" y="5867"/>
                    <a:pt x="18843" y="8609"/>
                    <a:pt x="18268" y="10935"/>
                  </a:cubicBezTo>
                  <a:cubicBezTo>
                    <a:pt x="17694" y="13261"/>
                    <a:pt x="17464" y="15172"/>
                    <a:pt x="17464" y="16335"/>
                  </a:cubicBezTo>
                  <a:cubicBezTo>
                    <a:pt x="17464" y="17498"/>
                    <a:pt x="17694" y="17914"/>
                    <a:pt x="18613" y="18412"/>
                  </a:cubicBezTo>
                  <a:cubicBezTo>
                    <a:pt x="19532" y="18911"/>
                    <a:pt x="21140" y="19492"/>
                    <a:pt x="21370" y="19866"/>
                  </a:cubicBezTo>
                  <a:cubicBezTo>
                    <a:pt x="21600" y="20240"/>
                    <a:pt x="20451" y="20406"/>
                    <a:pt x="16889" y="20655"/>
                  </a:cubicBezTo>
                  <a:cubicBezTo>
                    <a:pt x="13328" y="20904"/>
                    <a:pt x="7353" y="21237"/>
                    <a:pt x="1379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6599963" y="829771"/>
              <a:ext cx="298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5" y="14400"/>
                    <a:pt x="3370" y="7200"/>
                    <a:pt x="6970" y="3600"/>
                  </a:cubicBezTo>
                  <a:cubicBezTo>
                    <a:pt x="10570" y="0"/>
                    <a:pt x="160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7162996" y="553234"/>
              <a:ext cx="268818" cy="38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28" fill="norm" stroke="1" extrusionOk="0">
                  <a:moveTo>
                    <a:pt x="21431" y="543"/>
                  </a:moveTo>
                  <a:cubicBezTo>
                    <a:pt x="19575" y="192"/>
                    <a:pt x="17719" y="-158"/>
                    <a:pt x="15356" y="76"/>
                  </a:cubicBezTo>
                  <a:cubicBezTo>
                    <a:pt x="12994" y="309"/>
                    <a:pt x="10125" y="1126"/>
                    <a:pt x="7847" y="2936"/>
                  </a:cubicBezTo>
                  <a:cubicBezTo>
                    <a:pt x="5569" y="4746"/>
                    <a:pt x="3881" y="7548"/>
                    <a:pt x="2615" y="10408"/>
                  </a:cubicBezTo>
                  <a:cubicBezTo>
                    <a:pt x="1350" y="13269"/>
                    <a:pt x="506" y="16188"/>
                    <a:pt x="168" y="17998"/>
                  </a:cubicBezTo>
                  <a:cubicBezTo>
                    <a:pt x="-169" y="19807"/>
                    <a:pt x="0" y="20508"/>
                    <a:pt x="675" y="20917"/>
                  </a:cubicBezTo>
                  <a:cubicBezTo>
                    <a:pt x="1350" y="21325"/>
                    <a:pt x="2531" y="21442"/>
                    <a:pt x="5315" y="21208"/>
                  </a:cubicBezTo>
                  <a:cubicBezTo>
                    <a:pt x="8100" y="20975"/>
                    <a:pt x="12487" y="20391"/>
                    <a:pt x="16875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7171463" y="785321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8000"/>
                    <a:pt x="1878" y="14400"/>
                    <a:pt x="5478" y="10800"/>
                  </a:cubicBezTo>
                  <a:cubicBezTo>
                    <a:pt x="9078" y="7200"/>
                    <a:pt x="153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7475989" y="531321"/>
              <a:ext cx="266975" cy="46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86" fill="norm" stroke="1" extrusionOk="0">
                  <a:moveTo>
                    <a:pt x="21452" y="592"/>
                  </a:moveTo>
                  <a:cubicBezTo>
                    <a:pt x="20772" y="296"/>
                    <a:pt x="20091" y="0"/>
                    <a:pt x="17880" y="0"/>
                  </a:cubicBezTo>
                  <a:cubicBezTo>
                    <a:pt x="15669" y="0"/>
                    <a:pt x="11928" y="296"/>
                    <a:pt x="9632" y="592"/>
                  </a:cubicBezTo>
                  <a:cubicBezTo>
                    <a:pt x="7335" y="888"/>
                    <a:pt x="6485" y="1184"/>
                    <a:pt x="5975" y="2071"/>
                  </a:cubicBezTo>
                  <a:cubicBezTo>
                    <a:pt x="5465" y="2959"/>
                    <a:pt x="5295" y="4438"/>
                    <a:pt x="4784" y="6756"/>
                  </a:cubicBezTo>
                  <a:cubicBezTo>
                    <a:pt x="4274" y="9074"/>
                    <a:pt x="3424" y="12230"/>
                    <a:pt x="2828" y="14055"/>
                  </a:cubicBezTo>
                  <a:cubicBezTo>
                    <a:pt x="2233" y="15879"/>
                    <a:pt x="1893" y="16373"/>
                    <a:pt x="1298" y="17408"/>
                  </a:cubicBezTo>
                  <a:cubicBezTo>
                    <a:pt x="702" y="18444"/>
                    <a:pt x="-148" y="20022"/>
                    <a:pt x="22" y="20811"/>
                  </a:cubicBezTo>
                  <a:cubicBezTo>
                    <a:pt x="192" y="21600"/>
                    <a:pt x="1383" y="21600"/>
                    <a:pt x="3424" y="21304"/>
                  </a:cubicBezTo>
                  <a:cubicBezTo>
                    <a:pt x="5465" y="21008"/>
                    <a:pt x="8356" y="20416"/>
                    <a:pt x="11247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7736613" y="632921"/>
              <a:ext cx="222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3000"/>
                    <a:pt x="6583" y="6000"/>
                    <a:pt x="9977" y="9150"/>
                  </a:cubicBezTo>
                  <a:cubicBezTo>
                    <a:pt x="13371" y="12300"/>
                    <a:pt x="16869" y="15600"/>
                    <a:pt x="18823" y="17700"/>
                  </a:cubicBezTo>
                  <a:cubicBezTo>
                    <a:pt x="20777" y="19800"/>
                    <a:pt x="21189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7778785" y="682175"/>
              <a:ext cx="173729" cy="29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08" fill="norm" stroke="1" extrusionOk="0">
                  <a:moveTo>
                    <a:pt x="21105" y="110"/>
                  </a:moveTo>
                  <a:cubicBezTo>
                    <a:pt x="19562" y="-41"/>
                    <a:pt x="18019" y="-192"/>
                    <a:pt x="15576" y="790"/>
                  </a:cubicBezTo>
                  <a:cubicBezTo>
                    <a:pt x="13134" y="1772"/>
                    <a:pt x="9791" y="3886"/>
                    <a:pt x="6834" y="6832"/>
                  </a:cubicBezTo>
                  <a:cubicBezTo>
                    <a:pt x="3876" y="9777"/>
                    <a:pt x="1305" y="13553"/>
                    <a:pt x="405" y="16121"/>
                  </a:cubicBezTo>
                  <a:cubicBezTo>
                    <a:pt x="-495" y="18689"/>
                    <a:pt x="276" y="20049"/>
                    <a:pt x="1048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8009663" y="560228"/>
              <a:ext cx="144851" cy="42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83" fill="norm" stroke="1" extrusionOk="0">
                  <a:moveTo>
                    <a:pt x="0" y="2377"/>
                  </a:moveTo>
                  <a:cubicBezTo>
                    <a:pt x="0" y="1845"/>
                    <a:pt x="0" y="1313"/>
                    <a:pt x="617" y="888"/>
                  </a:cubicBezTo>
                  <a:cubicBezTo>
                    <a:pt x="1234" y="462"/>
                    <a:pt x="2469" y="143"/>
                    <a:pt x="5554" y="36"/>
                  </a:cubicBezTo>
                  <a:cubicBezTo>
                    <a:pt x="8640" y="-70"/>
                    <a:pt x="13577" y="36"/>
                    <a:pt x="16817" y="622"/>
                  </a:cubicBezTo>
                  <a:cubicBezTo>
                    <a:pt x="20057" y="1207"/>
                    <a:pt x="21600" y="2271"/>
                    <a:pt x="20983" y="4027"/>
                  </a:cubicBezTo>
                  <a:cubicBezTo>
                    <a:pt x="20366" y="5782"/>
                    <a:pt x="17589" y="8230"/>
                    <a:pt x="15891" y="10890"/>
                  </a:cubicBezTo>
                  <a:cubicBezTo>
                    <a:pt x="14194" y="13550"/>
                    <a:pt x="13577" y="16423"/>
                    <a:pt x="13269" y="18125"/>
                  </a:cubicBezTo>
                  <a:cubicBezTo>
                    <a:pt x="12960" y="19828"/>
                    <a:pt x="12960" y="20360"/>
                    <a:pt x="12189" y="20785"/>
                  </a:cubicBezTo>
                  <a:cubicBezTo>
                    <a:pt x="11417" y="21211"/>
                    <a:pt x="9874" y="21530"/>
                    <a:pt x="8640" y="21477"/>
                  </a:cubicBezTo>
                  <a:cubicBezTo>
                    <a:pt x="7406" y="21424"/>
                    <a:pt x="6480" y="20998"/>
                    <a:pt x="5554" y="2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8193813" y="92502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8378434" y="558838"/>
              <a:ext cx="236444" cy="39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565" fill="norm" stroke="1" extrusionOk="0">
                  <a:moveTo>
                    <a:pt x="20243" y="919"/>
                  </a:moveTo>
                  <a:cubicBezTo>
                    <a:pt x="20807" y="460"/>
                    <a:pt x="21370" y="0"/>
                    <a:pt x="20619" y="0"/>
                  </a:cubicBezTo>
                  <a:cubicBezTo>
                    <a:pt x="19867" y="0"/>
                    <a:pt x="17801" y="460"/>
                    <a:pt x="14890" y="1264"/>
                  </a:cubicBezTo>
                  <a:cubicBezTo>
                    <a:pt x="11979" y="2068"/>
                    <a:pt x="8222" y="3217"/>
                    <a:pt x="5499" y="4423"/>
                  </a:cubicBezTo>
                  <a:cubicBezTo>
                    <a:pt x="2775" y="5630"/>
                    <a:pt x="1085" y="6894"/>
                    <a:pt x="427" y="8100"/>
                  </a:cubicBezTo>
                  <a:cubicBezTo>
                    <a:pt x="-230" y="9306"/>
                    <a:pt x="146" y="10455"/>
                    <a:pt x="240" y="12236"/>
                  </a:cubicBezTo>
                  <a:cubicBezTo>
                    <a:pt x="333" y="14017"/>
                    <a:pt x="146" y="16430"/>
                    <a:pt x="52" y="17923"/>
                  </a:cubicBezTo>
                  <a:cubicBezTo>
                    <a:pt x="-42" y="19417"/>
                    <a:pt x="-42" y="19991"/>
                    <a:pt x="333" y="20451"/>
                  </a:cubicBezTo>
                  <a:cubicBezTo>
                    <a:pt x="709" y="20911"/>
                    <a:pt x="1460" y="21255"/>
                    <a:pt x="4372" y="21428"/>
                  </a:cubicBezTo>
                  <a:cubicBezTo>
                    <a:pt x="7283" y="21600"/>
                    <a:pt x="12354" y="21600"/>
                    <a:pt x="15360" y="21485"/>
                  </a:cubicBezTo>
                  <a:cubicBezTo>
                    <a:pt x="18365" y="21370"/>
                    <a:pt x="19304" y="21140"/>
                    <a:pt x="20243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8377963" y="798021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800"/>
                    <a:pt x="4800" y="12000"/>
                    <a:pt x="8400" y="84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8735893" y="573142"/>
              <a:ext cx="200871" cy="38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25" fill="norm" stroke="1" extrusionOk="0">
                  <a:moveTo>
                    <a:pt x="21352" y="1215"/>
                  </a:moveTo>
                  <a:cubicBezTo>
                    <a:pt x="20677" y="741"/>
                    <a:pt x="20002" y="266"/>
                    <a:pt x="17752" y="88"/>
                  </a:cubicBezTo>
                  <a:cubicBezTo>
                    <a:pt x="15502" y="-90"/>
                    <a:pt x="11677" y="29"/>
                    <a:pt x="9089" y="207"/>
                  </a:cubicBezTo>
                  <a:cubicBezTo>
                    <a:pt x="6502" y="385"/>
                    <a:pt x="5152" y="622"/>
                    <a:pt x="4477" y="1037"/>
                  </a:cubicBezTo>
                  <a:cubicBezTo>
                    <a:pt x="3802" y="1453"/>
                    <a:pt x="3802" y="2046"/>
                    <a:pt x="3689" y="4301"/>
                  </a:cubicBezTo>
                  <a:cubicBezTo>
                    <a:pt x="3577" y="6556"/>
                    <a:pt x="3352" y="10473"/>
                    <a:pt x="2902" y="13084"/>
                  </a:cubicBezTo>
                  <a:cubicBezTo>
                    <a:pt x="2452" y="15695"/>
                    <a:pt x="1777" y="17000"/>
                    <a:pt x="1102" y="18187"/>
                  </a:cubicBezTo>
                  <a:cubicBezTo>
                    <a:pt x="427" y="19374"/>
                    <a:pt x="-248" y="20442"/>
                    <a:pt x="89" y="20976"/>
                  </a:cubicBezTo>
                  <a:cubicBezTo>
                    <a:pt x="427" y="21510"/>
                    <a:pt x="1777" y="21510"/>
                    <a:pt x="4589" y="21273"/>
                  </a:cubicBezTo>
                  <a:cubicBezTo>
                    <a:pt x="7402" y="21035"/>
                    <a:pt x="11677" y="20561"/>
                    <a:pt x="15952" y="2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8993913" y="640515"/>
              <a:ext cx="139701" cy="13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814"/>
                  </a:moveTo>
                  <a:cubicBezTo>
                    <a:pt x="1636" y="139"/>
                    <a:pt x="3273" y="-536"/>
                    <a:pt x="5564" y="645"/>
                  </a:cubicBezTo>
                  <a:cubicBezTo>
                    <a:pt x="7855" y="1826"/>
                    <a:pt x="10800" y="4864"/>
                    <a:pt x="13582" y="8576"/>
                  </a:cubicBezTo>
                  <a:cubicBezTo>
                    <a:pt x="16364" y="12289"/>
                    <a:pt x="18982" y="16677"/>
                    <a:pt x="21600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9108213" y="664671"/>
              <a:ext cx="82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418"/>
                    <a:pt x="11631" y="8836"/>
                    <a:pt x="8031" y="12436"/>
                  </a:cubicBezTo>
                  <a:cubicBezTo>
                    <a:pt x="4431" y="16036"/>
                    <a:pt x="2215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9197113" y="570429"/>
              <a:ext cx="218418" cy="41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5" fill="norm" stroke="1" extrusionOk="0">
                  <a:moveTo>
                    <a:pt x="6231" y="2251"/>
                  </a:moveTo>
                  <a:cubicBezTo>
                    <a:pt x="8100" y="1812"/>
                    <a:pt x="9969" y="1373"/>
                    <a:pt x="11942" y="990"/>
                  </a:cubicBezTo>
                  <a:cubicBezTo>
                    <a:pt x="13915" y="606"/>
                    <a:pt x="15992" y="277"/>
                    <a:pt x="17550" y="112"/>
                  </a:cubicBezTo>
                  <a:cubicBezTo>
                    <a:pt x="19108" y="-52"/>
                    <a:pt x="20146" y="-52"/>
                    <a:pt x="20769" y="222"/>
                  </a:cubicBezTo>
                  <a:cubicBezTo>
                    <a:pt x="21392" y="496"/>
                    <a:pt x="21600" y="1044"/>
                    <a:pt x="21288" y="2634"/>
                  </a:cubicBezTo>
                  <a:cubicBezTo>
                    <a:pt x="20977" y="4224"/>
                    <a:pt x="20146" y="6856"/>
                    <a:pt x="19627" y="9377"/>
                  </a:cubicBezTo>
                  <a:cubicBezTo>
                    <a:pt x="19108" y="11899"/>
                    <a:pt x="18900" y="14311"/>
                    <a:pt x="18900" y="15792"/>
                  </a:cubicBezTo>
                  <a:cubicBezTo>
                    <a:pt x="18900" y="17272"/>
                    <a:pt x="19108" y="17820"/>
                    <a:pt x="19212" y="18368"/>
                  </a:cubicBezTo>
                  <a:cubicBezTo>
                    <a:pt x="19315" y="18917"/>
                    <a:pt x="19315" y="19465"/>
                    <a:pt x="17862" y="20013"/>
                  </a:cubicBezTo>
                  <a:cubicBezTo>
                    <a:pt x="16408" y="20561"/>
                    <a:pt x="13500" y="21109"/>
                    <a:pt x="10281" y="21329"/>
                  </a:cubicBezTo>
                  <a:cubicBezTo>
                    <a:pt x="7062" y="21548"/>
                    <a:pt x="3531" y="21438"/>
                    <a:pt x="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4619249" y="1223471"/>
              <a:ext cx="441911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370" y="21600"/>
                  </a:moveTo>
                  <a:cubicBezTo>
                    <a:pt x="328" y="20880"/>
                    <a:pt x="287" y="20160"/>
                    <a:pt x="240" y="19800"/>
                  </a:cubicBezTo>
                  <a:cubicBezTo>
                    <a:pt x="194" y="19440"/>
                    <a:pt x="142" y="19440"/>
                    <a:pt x="90" y="19680"/>
                  </a:cubicBezTo>
                  <a:cubicBezTo>
                    <a:pt x="39" y="19920"/>
                    <a:pt x="-13" y="20400"/>
                    <a:pt x="3" y="20520"/>
                  </a:cubicBezTo>
                  <a:cubicBezTo>
                    <a:pt x="18" y="20640"/>
                    <a:pt x="101" y="20400"/>
                    <a:pt x="313" y="19800"/>
                  </a:cubicBezTo>
                  <a:cubicBezTo>
                    <a:pt x="525" y="19200"/>
                    <a:pt x="866" y="18240"/>
                    <a:pt x="1212" y="17520"/>
                  </a:cubicBezTo>
                  <a:cubicBezTo>
                    <a:pt x="1559" y="16800"/>
                    <a:pt x="1910" y="16320"/>
                    <a:pt x="2303" y="15960"/>
                  </a:cubicBezTo>
                  <a:cubicBezTo>
                    <a:pt x="2696" y="15600"/>
                    <a:pt x="3130" y="15360"/>
                    <a:pt x="3559" y="14880"/>
                  </a:cubicBezTo>
                  <a:cubicBezTo>
                    <a:pt x="3989" y="14400"/>
                    <a:pt x="4412" y="13680"/>
                    <a:pt x="4790" y="13080"/>
                  </a:cubicBezTo>
                  <a:cubicBezTo>
                    <a:pt x="5167" y="12480"/>
                    <a:pt x="5498" y="12000"/>
                    <a:pt x="5824" y="11520"/>
                  </a:cubicBezTo>
                  <a:cubicBezTo>
                    <a:pt x="6150" y="11040"/>
                    <a:pt x="6470" y="10560"/>
                    <a:pt x="6811" y="10080"/>
                  </a:cubicBezTo>
                  <a:cubicBezTo>
                    <a:pt x="7153" y="9600"/>
                    <a:pt x="7514" y="9120"/>
                    <a:pt x="7907" y="8640"/>
                  </a:cubicBezTo>
                  <a:cubicBezTo>
                    <a:pt x="8300" y="8160"/>
                    <a:pt x="8724" y="7680"/>
                    <a:pt x="9138" y="7320"/>
                  </a:cubicBezTo>
                  <a:cubicBezTo>
                    <a:pt x="9551" y="6960"/>
                    <a:pt x="9955" y="6720"/>
                    <a:pt x="10373" y="6480"/>
                  </a:cubicBezTo>
                  <a:cubicBezTo>
                    <a:pt x="10792" y="6240"/>
                    <a:pt x="11226" y="6000"/>
                    <a:pt x="11650" y="5880"/>
                  </a:cubicBezTo>
                  <a:cubicBezTo>
                    <a:pt x="12074" y="5760"/>
                    <a:pt x="12488" y="5760"/>
                    <a:pt x="12907" y="5760"/>
                  </a:cubicBezTo>
                  <a:cubicBezTo>
                    <a:pt x="13325" y="5760"/>
                    <a:pt x="13749" y="5760"/>
                    <a:pt x="14147" y="5880"/>
                  </a:cubicBezTo>
                  <a:cubicBezTo>
                    <a:pt x="14546" y="6000"/>
                    <a:pt x="14918" y="6240"/>
                    <a:pt x="15300" y="6480"/>
                  </a:cubicBezTo>
                  <a:cubicBezTo>
                    <a:pt x="15683" y="6720"/>
                    <a:pt x="16076" y="6960"/>
                    <a:pt x="16433" y="7320"/>
                  </a:cubicBezTo>
                  <a:cubicBezTo>
                    <a:pt x="16789" y="7680"/>
                    <a:pt x="17110" y="8160"/>
                    <a:pt x="17430" y="8400"/>
                  </a:cubicBezTo>
                  <a:cubicBezTo>
                    <a:pt x="17751" y="8640"/>
                    <a:pt x="18071" y="8640"/>
                    <a:pt x="18423" y="8760"/>
                  </a:cubicBezTo>
                  <a:cubicBezTo>
                    <a:pt x="18775" y="8880"/>
                    <a:pt x="19157" y="9120"/>
                    <a:pt x="19581" y="8880"/>
                  </a:cubicBezTo>
                  <a:cubicBezTo>
                    <a:pt x="20005" y="8640"/>
                    <a:pt x="20470" y="7920"/>
                    <a:pt x="20812" y="6360"/>
                  </a:cubicBezTo>
                  <a:cubicBezTo>
                    <a:pt x="21153" y="4800"/>
                    <a:pt x="21370" y="2400"/>
                    <a:pt x="215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5234713" y="1651815"/>
              <a:ext cx="1079501" cy="77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3969"/>
                  </a:moveTo>
                  <a:cubicBezTo>
                    <a:pt x="508" y="15608"/>
                    <a:pt x="1016" y="17247"/>
                    <a:pt x="1355" y="18359"/>
                  </a:cubicBezTo>
                  <a:cubicBezTo>
                    <a:pt x="1694" y="19472"/>
                    <a:pt x="1864" y="20057"/>
                    <a:pt x="2054" y="20584"/>
                  </a:cubicBezTo>
                  <a:cubicBezTo>
                    <a:pt x="2245" y="21111"/>
                    <a:pt x="2456" y="21579"/>
                    <a:pt x="2605" y="21433"/>
                  </a:cubicBezTo>
                  <a:cubicBezTo>
                    <a:pt x="2753" y="21286"/>
                    <a:pt x="2838" y="20525"/>
                    <a:pt x="2859" y="19091"/>
                  </a:cubicBezTo>
                  <a:cubicBezTo>
                    <a:pt x="2880" y="17657"/>
                    <a:pt x="2838" y="15550"/>
                    <a:pt x="2689" y="13384"/>
                  </a:cubicBezTo>
                  <a:cubicBezTo>
                    <a:pt x="2541" y="11218"/>
                    <a:pt x="2287" y="8994"/>
                    <a:pt x="2096" y="7150"/>
                  </a:cubicBezTo>
                  <a:cubicBezTo>
                    <a:pt x="1906" y="5306"/>
                    <a:pt x="1779" y="3842"/>
                    <a:pt x="1673" y="2935"/>
                  </a:cubicBezTo>
                  <a:cubicBezTo>
                    <a:pt x="1567" y="2028"/>
                    <a:pt x="1482" y="1677"/>
                    <a:pt x="1398" y="1355"/>
                  </a:cubicBezTo>
                  <a:cubicBezTo>
                    <a:pt x="1313" y="1033"/>
                    <a:pt x="1228" y="740"/>
                    <a:pt x="1355" y="652"/>
                  </a:cubicBezTo>
                  <a:cubicBezTo>
                    <a:pt x="1482" y="564"/>
                    <a:pt x="1821" y="681"/>
                    <a:pt x="2795" y="799"/>
                  </a:cubicBezTo>
                  <a:cubicBezTo>
                    <a:pt x="3769" y="916"/>
                    <a:pt x="5379" y="1033"/>
                    <a:pt x="7052" y="1003"/>
                  </a:cubicBezTo>
                  <a:cubicBezTo>
                    <a:pt x="8725" y="974"/>
                    <a:pt x="10461" y="799"/>
                    <a:pt x="12176" y="652"/>
                  </a:cubicBezTo>
                  <a:cubicBezTo>
                    <a:pt x="13892" y="506"/>
                    <a:pt x="15586" y="389"/>
                    <a:pt x="17047" y="272"/>
                  </a:cubicBezTo>
                  <a:cubicBezTo>
                    <a:pt x="18508" y="155"/>
                    <a:pt x="19736" y="38"/>
                    <a:pt x="20456" y="8"/>
                  </a:cubicBezTo>
                  <a:cubicBezTo>
                    <a:pt x="21176" y="-21"/>
                    <a:pt x="21388" y="38"/>
                    <a:pt x="21600" y="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5495063" y="1921971"/>
              <a:ext cx="279401" cy="42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0"/>
                  </a:moveTo>
                  <a:cubicBezTo>
                    <a:pt x="1145" y="972"/>
                    <a:pt x="2291" y="1944"/>
                    <a:pt x="3927" y="4212"/>
                  </a:cubicBezTo>
                  <a:cubicBezTo>
                    <a:pt x="5564" y="6480"/>
                    <a:pt x="7691" y="10044"/>
                    <a:pt x="9164" y="13014"/>
                  </a:cubicBezTo>
                  <a:cubicBezTo>
                    <a:pt x="10636" y="15984"/>
                    <a:pt x="11455" y="18360"/>
                    <a:pt x="12109" y="19764"/>
                  </a:cubicBezTo>
                  <a:cubicBezTo>
                    <a:pt x="12764" y="21168"/>
                    <a:pt x="13255" y="21600"/>
                    <a:pt x="13664" y="21546"/>
                  </a:cubicBezTo>
                  <a:cubicBezTo>
                    <a:pt x="14073" y="21492"/>
                    <a:pt x="14400" y="20952"/>
                    <a:pt x="15055" y="19116"/>
                  </a:cubicBezTo>
                  <a:cubicBezTo>
                    <a:pt x="15709" y="17280"/>
                    <a:pt x="16691" y="14148"/>
                    <a:pt x="17836" y="10746"/>
                  </a:cubicBezTo>
                  <a:cubicBezTo>
                    <a:pt x="18982" y="7344"/>
                    <a:pt x="20291" y="36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5788752" y="2126166"/>
              <a:ext cx="131762" cy="10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526" fill="norm" stroke="1" extrusionOk="0">
                  <a:moveTo>
                    <a:pt x="15172" y="1051"/>
                  </a:moveTo>
                  <a:cubicBezTo>
                    <a:pt x="13457" y="220"/>
                    <a:pt x="11743" y="-611"/>
                    <a:pt x="9172" y="635"/>
                  </a:cubicBezTo>
                  <a:cubicBezTo>
                    <a:pt x="6600" y="1881"/>
                    <a:pt x="3172" y="5204"/>
                    <a:pt x="1457" y="8527"/>
                  </a:cubicBezTo>
                  <a:cubicBezTo>
                    <a:pt x="-257" y="11851"/>
                    <a:pt x="-257" y="15174"/>
                    <a:pt x="429" y="17458"/>
                  </a:cubicBezTo>
                  <a:cubicBezTo>
                    <a:pt x="1114" y="19743"/>
                    <a:pt x="2486" y="20989"/>
                    <a:pt x="4543" y="20366"/>
                  </a:cubicBezTo>
                  <a:cubicBezTo>
                    <a:pt x="6600" y="19743"/>
                    <a:pt x="9343" y="17251"/>
                    <a:pt x="10714" y="14966"/>
                  </a:cubicBezTo>
                  <a:cubicBezTo>
                    <a:pt x="12086" y="12681"/>
                    <a:pt x="12086" y="10604"/>
                    <a:pt x="12086" y="10604"/>
                  </a:cubicBezTo>
                  <a:cubicBezTo>
                    <a:pt x="12086" y="10604"/>
                    <a:pt x="12086" y="12681"/>
                    <a:pt x="12772" y="14343"/>
                  </a:cubicBezTo>
                  <a:cubicBezTo>
                    <a:pt x="13457" y="16004"/>
                    <a:pt x="14829" y="17251"/>
                    <a:pt x="16372" y="18081"/>
                  </a:cubicBezTo>
                  <a:cubicBezTo>
                    <a:pt x="17914" y="18912"/>
                    <a:pt x="19629" y="19327"/>
                    <a:pt x="21343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5958613" y="2061671"/>
              <a:ext cx="102851" cy="17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139" fill="norm" stroke="1" extrusionOk="0">
                  <a:moveTo>
                    <a:pt x="0" y="3812"/>
                  </a:moveTo>
                  <a:cubicBezTo>
                    <a:pt x="1296" y="2287"/>
                    <a:pt x="2592" y="762"/>
                    <a:pt x="4320" y="254"/>
                  </a:cubicBezTo>
                  <a:cubicBezTo>
                    <a:pt x="6048" y="-254"/>
                    <a:pt x="8208" y="254"/>
                    <a:pt x="11232" y="2160"/>
                  </a:cubicBezTo>
                  <a:cubicBezTo>
                    <a:pt x="14256" y="4066"/>
                    <a:pt x="18144" y="7370"/>
                    <a:pt x="19872" y="10546"/>
                  </a:cubicBezTo>
                  <a:cubicBezTo>
                    <a:pt x="21600" y="13722"/>
                    <a:pt x="21168" y="16772"/>
                    <a:pt x="19656" y="18678"/>
                  </a:cubicBezTo>
                  <a:cubicBezTo>
                    <a:pt x="18144" y="20584"/>
                    <a:pt x="15552" y="21346"/>
                    <a:pt x="13608" y="21092"/>
                  </a:cubicBezTo>
                  <a:cubicBezTo>
                    <a:pt x="11664" y="20838"/>
                    <a:pt x="10368" y="19567"/>
                    <a:pt x="10368" y="16391"/>
                  </a:cubicBezTo>
                  <a:cubicBezTo>
                    <a:pt x="10368" y="13214"/>
                    <a:pt x="11664" y="8132"/>
                    <a:pt x="13392" y="5082"/>
                  </a:cubicBezTo>
                  <a:cubicBezTo>
                    <a:pt x="15120" y="2033"/>
                    <a:pt x="17280" y="1017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6161541" y="1917980"/>
              <a:ext cx="133623" cy="37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14" fill="norm" stroke="1" extrusionOk="0">
                  <a:moveTo>
                    <a:pt x="21306" y="2777"/>
                  </a:moveTo>
                  <a:cubicBezTo>
                    <a:pt x="19956" y="1807"/>
                    <a:pt x="18606" y="836"/>
                    <a:pt x="17087" y="350"/>
                  </a:cubicBezTo>
                  <a:cubicBezTo>
                    <a:pt x="15568" y="-135"/>
                    <a:pt x="13881" y="-135"/>
                    <a:pt x="11856" y="472"/>
                  </a:cubicBezTo>
                  <a:cubicBezTo>
                    <a:pt x="9831" y="1078"/>
                    <a:pt x="7468" y="2292"/>
                    <a:pt x="5106" y="4780"/>
                  </a:cubicBezTo>
                  <a:cubicBezTo>
                    <a:pt x="2743" y="7267"/>
                    <a:pt x="381" y="11029"/>
                    <a:pt x="43" y="13881"/>
                  </a:cubicBezTo>
                  <a:cubicBezTo>
                    <a:pt x="-294" y="16732"/>
                    <a:pt x="1393" y="18674"/>
                    <a:pt x="3081" y="19827"/>
                  </a:cubicBezTo>
                  <a:cubicBezTo>
                    <a:pt x="4768" y="20980"/>
                    <a:pt x="6456" y="21344"/>
                    <a:pt x="8143" y="21404"/>
                  </a:cubicBezTo>
                  <a:cubicBezTo>
                    <a:pt x="9831" y="21465"/>
                    <a:pt x="11518" y="21222"/>
                    <a:pt x="13206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6352313" y="1998171"/>
              <a:ext cx="1016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019"/>
                    <a:pt x="8100" y="8037"/>
                    <a:pt x="11700" y="11637"/>
                  </a:cubicBezTo>
                  <a:cubicBezTo>
                    <a:pt x="15300" y="15237"/>
                    <a:pt x="1845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6365013" y="2004521"/>
              <a:ext cx="1270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252"/>
                    <a:pt x="15120" y="2504"/>
                    <a:pt x="12060" y="5009"/>
                  </a:cubicBezTo>
                  <a:cubicBezTo>
                    <a:pt x="9000" y="7513"/>
                    <a:pt x="6120" y="11270"/>
                    <a:pt x="4140" y="14243"/>
                  </a:cubicBezTo>
                  <a:cubicBezTo>
                    <a:pt x="2160" y="17217"/>
                    <a:pt x="108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6530113" y="1953721"/>
              <a:ext cx="7149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0" y="0"/>
                  </a:moveTo>
                  <a:cubicBezTo>
                    <a:pt x="6789" y="2243"/>
                    <a:pt x="13577" y="4485"/>
                    <a:pt x="17280" y="7436"/>
                  </a:cubicBezTo>
                  <a:cubicBezTo>
                    <a:pt x="20983" y="10387"/>
                    <a:pt x="21600" y="14046"/>
                    <a:pt x="20057" y="16466"/>
                  </a:cubicBezTo>
                  <a:cubicBezTo>
                    <a:pt x="18514" y="18885"/>
                    <a:pt x="14811" y="20066"/>
                    <a:pt x="11417" y="20715"/>
                  </a:cubicBezTo>
                  <a:cubicBezTo>
                    <a:pt x="8023" y="21364"/>
                    <a:pt x="4937" y="21482"/>
                    <a:pt x="1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6834913" y="221407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7069863" y="1665002"/>
              <a:ext cx="1422401" cy="73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5400"/>
                  </a:moveTo>
                  <a:cubicBezTo>
                    <a:pt x="257" y="17081"/>
                    <a:pt x="514" y="18762"/>
                    <a:pt x="691" y="19727"/>
                  </a:cubicBezTo>
                  <a:cubicBezTo>
                    <a:pt x="868" y="20692"/>
                    <a:pt x="964" y="20941"/>
                    <a:pt x="1077" y="21158"/>
                  </a:cubicBezTo>
                  <a:cubicBezTo>
                    <a:pt x="1189" y="21376"/>
                    <a:pt x="1318" y="21563"/>
                    <a:pt x="1430" y="21532"/>
                  </a:cubicBezTo>
                  <a:cubicBezTo>
                    <a:pt x="1543" y="21501"/>
                    <a:pt x="1639" y="21252"/>
                    <a:pt x="1687" y="20474"/>
                  </a:cubicBezTo>
                  <a:cubicBezTo>
                    <a:pt x="1736" y="19696"/>
                    <a:pt x="1736" y="18388"/>
                    <a:pt x="1687" y="16708"/>
                  </a:cubicBezTo>
                  <a:cubicBezTo>
                    <a:pt x="1639" y="15027"/>
                    <a:pt x="1543" y="12973"/>
                    <a:pt x="1462" y="11012"/>
                  </a:cubicBezTo>
                  <a:cubicBezTo>
                    <a:pt x="1382" y="9051"/>
                    <a:pt x="1318" y="7184"/>
                    <a:pt x="1286" y="6063"/>
                  </a:cubicBezTo>
                  <a:cubicBezTo>
                    <a:pt x="1254" y="4943"/>
                    <a:pt x="1254" y="4569"/>
                    <a:pt x="1221" y="4227"/>
                  </a:cubicBezTo>
                  <a:cubicBezTo>
                    <a:pt x="1189" y="3885"/>
                    <a:pt x="1125" y="3573"/>
                    <a:pt x="1157" y="3511"/>
                  </a:cubicBezTo>
                  <a:cubicBezTo>
                    <a:pt x="1189" y="3449"/>
                    <a:pt x="1318" y="3636"/>
                    <a:pt x="1896" y="3573"/>
                  </a:cubicBezTo>
                  <a:cubicBezTo>
                    <a:pt x="2475" y="3511"/>
                    <a:pt x="3504" y="3200"/>
                    <a:pt x="4612" y="2795"/>
                  </a:cubicBezTo>
                  <a:cubicBezTo>
                    <a:pt x="5721" y="2391"/>
                    <a:pt x="6911" y="1893"/>
                    <a:pt x="8084" y="1488"/>
                  </a:cubicBezTo>
                  <a:cubicBezTo>
                    <a:pt x="9257" y="1083"/>
                    <a:pt x="10414" y="772"/>
                    <a:pt x="11587" y="554"/>
                  </a:cubicBezTo>
                  <a:cubicBezTo>
                    <a:pt x="12761" y="336"/>
                    <a:pt x="13950" y="212"/>
                    <a:pt x="15204" y="119"/>
                  </a:cubicBezTo>
                  <a:cubicBezTo>
                    <a:pt x="16457" y="25"/>
                    <a:pt x="17775" y="-37"/>
                    <a:pt x="18852" y="25"/>
                  </a:cubicBezTo>
                  <a:cubicBezTo>
                    <a:pt x="19929" y="87"/>
                    <a:pt x="20764" y="274"/>
                    <a:pt x="21600" y="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7336563" y="1890584"/>
              <a:ext cx="222251" cy="39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4437"/>
                  </a:moveTo>
                  <a:cubicBezTo>
                    <a:pt x="206" y="3637"/>
                    <a:pt x="411" y="2837"/>
                    <a:pt x="823" y="2723"/>
                  </a:cubicBezTo>
                  <a:cubicBezTo>
                    <a:pt x="1234" y="2609"/>
                    <a:pt x="1851" y="3180"/>
                    <a:pt x="3189" y="5180"/>
                  </a:cubicBezTo>
                  <a:cubicBezTo>
                    <a:pt x="4526" y="7180"/>
                    <a:pt x="6583" y="10609"/>
                    <a:pt x="8126" y="13409"/>
                  </a:cubicBezTo>
                  <a:cubicBezTo>
                    <a:pt x="9669" y="16209"/>
                    <a:pt x="10697" y="18380"/>
                    <a:pt x="11623" y="19695"/>
                  </a:cubicBezTo>
                  <a:cubicBezTo>
                    <a:pt x="12549" y="21009"/>
                    <a:pt x="13371" y="21466"/>
                    <a:pt x="14091" y="21409"/>
                  </a:cubicBezTo>
                  <a:cubicBezTo>
                    <a:pt x="14811" y="21352"/>
                    <a:pt x="15429" y="20780"/>
                    <a:pt x="16251" y="18552"/>
                  </a:cubicBezTo>
                  <a:cubicBezTo>
                    <a:pt x="17074" y="16323"/>
                    <a:pt x="18103" y="12437"/>
                    <a:pt x="18823" y="9352"/>
                  </a:cubicBezTo>
                  <a:cubicBezTo>
                    <a:pt x="19543" y="6266"/>
                    <a:pt x="19954" y="3980"/>
                    <a:pt x="20160" y="2495"/>
                  </a:cubicBezTo>
                  <a:cubicBezTo>
                    <a:pt x="20366" y="1009"/>
                    <a:pt x="20366" y="323"/>
                    <a:pt x="20571" y="95"/>
                  </a:cubicBezTo>
                  <a:cubicBezTo>
                    <a:pt x="20777" y="-134"/>
                    <a:pt x="21189" y="95"/>
                    <a:pt x="21600" y="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7573630" y="2090990"/>
              <a:ext cx="150284" cy="13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17949" y="4238"/>
                  </a:moveTo>
                  <a:cubicBezTo>
                    <a:pt x="15820" y="2304"/>
                    <a:pt x="13690" y="370"/>
                    <a:pt x="11104" y="47"/>
                  </a:cubicBezTo>
                  <a:cubicBezTo>
                    <a:pt x="8518" y="-275"/>
                    <a:pt x="5476" y="1015"/>
                    <a:pt x="3346" y="4400"/>
                  </a:cubicBezTo>
                  <a:cubicBezTo>
                    <a:pt x="1217" y="7785"/>
                    <a:pt x="0" y="13265"/>
                    <a:pt x="0" y="16489"/>
                  </a:cubicBezTo>
                  <a:cubicBezTo>
                    <a:pt x="0" y="19713"/>
                    <a:pt x="1217" y="20680"/>
                    <a:pt x="2586" y="21003"/>
                  </a:cubicBezTo>
                  <a:cubicBezTo>
                    <a:pt x="3955" y="21325"/>
                    <a:pt x="5476" y="21003"/>
                    <a:pt x="6693" y="20197"/>
                  </a:cubicBezTo>
                  <a:cubicBezTo>
                    <a:pt x="7910" y="19391"/>
                    <a:pt x="8823" y="18101"/>
                    <a:pt x="9887" y="16006"/>
                  </a:cubicBezTo>
                  <a:cubicBezTo>
                    <a:pt x="10952" y="13910"/>
                    <a:pt x="12169" y="11009"/>
                    <a:pt x="13082" y="10525"/>
                  </a:cubicBezTo>
                  <a:cubicBezTo>
                    <a:pt x="13994" y="10041"/>
                    <a:pt x="14603" y="11976"/>
                    <a:pt x="15972" y="13588"/>
                  </a:cubicBezTo>
                  <a:cubicBezTo>
                    <a:pt x="17341" y="15200"/>
                    <a:pt x="19470" y="16489"/>
                    <a:pt x="21600" y="17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7768363" y="2010871"/>
              <a:ext cx="17145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993"/>
                  </a:moveTo>
                  <a:cubicBezTo>
                    <a:pt x="0" y="10029"/>
                    <a:pt x="0" y="9064"/>
                    <a:pt x="800" y="8968"/>
                  </a:cubicBezTo>
                  <a:cubicBezTo>
                    <a:pt x="1600" y="8871"/>
                    <a:pt x="3200" y="9643"/>
                    <a:pt x="4667" y="11571"/>
                  </a:cubicBezTo>
                  <a:cubicBezTo>
                    <a:pt x="6133" y="13500"/>
                    <a:pt x="7467" y="16586"/>
                    <a:pt x="8000" y="18611"/>
                  </a:cubicBezTo>
                  <a:cubicBezTo>
                    <a:pt x="8533" y="20636"/>
                    <a:pt x="8267" y="21600"/>
                    <a:pt x="8000" y="21600"/>
                  </a:cubicBezTo>
                  <a:cubicBezTo>
                    <a:pt x="7733" y="21600"/>
                    <a:pt x="7467" y="20636"/>
                    <a:pt x="8133" y="17839"/>
                  </a:cubicBezTo>
                  <a:cubicBezTo>
                    <a:pt x="8800" y="15043"/>
                    <a:pt x="10400" y="10414"/>
                    <a:pt x="12800" y="7136"/>
                  </a:cubicBezTo>
                  <a:cubicBezTo>
                    <a:pt x="15200" y="3857"/>
                    <a:pt x="18400" y="1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8028713" y="1944784"/>
              <a:ext cx="95251" cy="32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1425"/>
                  </a:moveTo>
                  <a:cubicBezTo>
                    <a:pt x="19680" y="1007"/>
                    <a:pt x="17760" y="589"/>
                    <a:pt x="15600" y="310"/>
                  </a:cubicBezTo>
                  <a:cubicBezTo>
                    <a:pt x="13440" y="31"/>
                    <a:pt x="11040" y="-108"/>
                    <a:pt x="8880" y="101"/>
                  </a:cubicBezTo>
                  <a:cubicBezTo>
                    <a:pt x="6720" y="310"/>
                    <a:pt x="4800" y="867"/>
                    <a:pt x="3120" y="3237"/>
                  </a:cubicBezTo>
                  <a:cubicBezTo>
                    <a:pt x="1440" y="5606"/>
                    <a:pt x="0" y="9786"/>
                    <a:pt x="0" y="12922"/>
                  </a:cubicBezTo>
                  <a:cubicBezTo>
                    <a:pt x="0" y="16057"/>
                    <a:pt x="1440" y="18147"/>
                    <a:pt x="5040" y="19402"/>
                  </a:cubicBezTo>
                  <a:cubicBezTo>
                    <a:pt x="8640" y="20656"/>
                    <a:pt x="14400" y="21074"/>
                    <a:pt x="2016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8193813" y="1902921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055"/>
                    <a:pt x="4320" y="6109"/>
                    <a:pt x="7920" y="9709"/>
                  </a:cubicBezTo>
                  <a:cubicBezTo>
                    <a:pt x="11520" y="13309"/>
                    <a:pt x="16560" y="17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8289705" y="1991821"/>
              <a:ext cx="9460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9055" y="0"/>
                    <a:pt x="16655" y="0"/>
                    <a:pt x="13535" y="1260"/>
                  </a:cubicBezTo>
                  <a:cubicBezTo>
                    <a:pt x="10415" y="2520"/>
                    <a:pt x="6575" y="5040"/>
                    <a:pt x="4175" y="8190"/>
                  </a:cubicBezTo>
                  <a:cubicBezTo>
                    <a:pt x="1775" y="11340"/>
                    <a:pt x="815" y="15120"/>
                    <a:pt x="335" y="17460"/>
                  </a:cubicBezTo>
                  <a:cubicBezTo>
                    <a:pt x="-145" y="19800"/>
                    <a:pt x="-145" y="20700"/>
                    <a:pt x="575" y="21150"/>
                  </a:cubicBezTo>
                  <a:cubicBezTo>
                    <a:pt x="1295" y="21600"/>
                    <a:pt x="2735" y="21600"/>
                    <a:pt x="4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8422413" y="1902921"/>
              <a:ext cx="8499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6322" y="0"/>
                  </a:moveTo>
                  <a:cubicBezTo>
                    <a:pt x="10010" y="1479"/>
                    <a:pt x="13698" y="2959"/>
                    <a:pt x="16595" y="5277"/>
                  </a:cubicBezTo>
                  <a:cubicBezTo>
                    <a:pt x="19493" y="7595"/>
                    <a:pt x="21600" y="10751"/>
                    <a:pt x="21073" y="13315"/>
                  </a:cubicBezTo>
                  <a:cubicBezTo>
                    <a:pt x="20546" y="15879"/>
                    <a:pt x="17385" y="17852"/>
                    <a:pt x="13434" y="19134"/>
                  </a:cubicBezTo>
                  <a:cubicBezTo>
                    <a:pt x="9483" y="20416"/>
                    <a:pt x="4741" y="21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0" y="2971800"/>
              <a:ext cx="1274445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143" y="13063"/>
                    <a:pt x="287" y="13166"/>
                    <a:pt x="436" y="13217"/>
                  </a:cubicBezTo>
                  <a:cubicBezTo>
                    <a:pt x="585" y="13269"/>
                    <a:pt x="739" y="13269"/>
                    <a:pt x="891" y="13114"/>
                  </a:cubicBezTo>
                  <a:cubicBezTo>
                    <a:pt x="1044" y="12960"/>
                    <a:pt x="1195" y="12651"/>
                    <a:pt x="1345" y="12291"/>
                  </a:cubicBezTo>
                  <a:cubicBezTo>
                    <a:pt x="1496" y="11931"/>
                    <a:pt x="1647" y="11520"/>
                    <a:pt x="1776" y="11211"/>
                  </a:cubicBezTo>
                  <a:cubicBezTo>
                    <a:pt x="1905" y="10903"/>
                    <a:pt x="2013" y="10697"/>
                    <a:pt x="2158" y="10389"/>
                  </a:cubicBezTo>
                  <a:cubicBezTo>
                    <a:pt x="2303" y="10080"/>
                    <a:pt x="2486" y="9669"/>
                    <a:pt x="2644" y="9309"/>
                  </a:cubicBezTo>
                  <a:cubicBezTo>
                    <a:pt x="2802" y="8949"/>
                    <a:pt x="2935" y="8640"/>
                    <a:pt x="3073" y="8280"/>
                  </a:cubicBezTo>
                  <a:cubicBezTo>
                    <a:pt x="3211" y="7920"/>
                    <a:pt x="3354" y="7509"/>
                    <a:pt x="3500" y="7149"/>
                  </a:cubicBezTo>
                  <a:cubicBezTo>
                    <a:pt x="3645" y="6789"/>
                    <a:pt x="3792" y="6480"/>
                    <a:pt x="3943" y="6171"/>
                  </a:cubicBezTo>
                  <a:cubicBezTo>
                    <a:pt x="4093" y="5863"/>
                    <a:pt x="4248" y="5554"/>
                    <a:pt x="4404" y="5246"/>
                  </a:cubicBezTo>
                  <a:cubicBezTo>
                    <a:pt x="4560" y="4937"/>
                    <a:pt x="4717" y="4629"/>
                    <a:pt x="4843" y="4423"/>
                  </a:cubicBezTo>
                  <a:cubicBezTo>
                    <a:pt x="4969" y="4217"/>
                    <a:pt x="5062" y="4114"/>
                    <a:pt x="5146" y="3960"/>
                  </a:cubicBezTo>
                  <a:cubicBezTo>
                    <a:pt x="5230" y="3806"/>
                    <a:pt x="5306" y="3600"/>
                    <a:pt x="5387" y="3446"/>
                  </a:cubicBezTo>
                  <a:cubicBezTo>
                    <a:pt x="5467" y="3291"/>
                    <a:pt x="5553" y="3189"/>
                    <a:pt x="5641" y="3086"/>
                  </a:cubicBezTo>
                  <a:cubicBezTo>
                    <a:pt x="5729" y="2983"/>
                    <a:pt x="5819" y="2880"/>
                    <a:pt x="5905" y="2777"/>
                  </a:cubicBezTo>
                  <a:cubicBezTo>
                    <a:pt x="5991" y="2674"/>
                    <a:pt x="6074" y="2571"/>
                    <a:pt x="6158" y="2469"/>
                  </a:cubicBezTo>
                  <a:cubicBezTo>
                    <a:pt x="6242" y="2366"/>
                    <a:pt x="6328" y="2263"/>
                    <a:pt x="6425" y="2160"/>
                  </a:cubicBezTo>
                  <a:cubicBezTo>
                    <a:pt x="6522" y="2057"/>
                    <a:pt x="6630" y="1954"/>
                    <a:pt x="6777" y="1800"/>
                  </a:cubicBezTo>
                  <a:cubicBezTo>
                    <a:pt x="6924" y="1646"/>
                    <a:pt x="7110" y="1440"/>
                    <a:pt x="7254" y="1286"/>
                  </a:cubicBezTo>
                  <a:cubicBezTo>
                    <a:pt x="7397" y="1131"/>
                    <a:pt x="7498" y="1029"/>
                    <a:pt x="7645" y="926"/>
                  </a:cubicBezTo>
                  <a:cubicBezTo>
                    <a:pt x="7792" y="823"/>
                    <a:pt x="7986" y="720"/>
                    <a:pt x="8138" y="617"/>
                  </a:cubicBezTo>
                  <a:cubicBezTo>
                    <a:pt x="8291" y="514"/>
                    <a:pt x="8402" y="411"/>
                    <a:pt x="8509" y="360"/>
                  </a:cubicBezTo>
                  <a:cubicBezTo>
                    <a:pt x="8617" y="309"/>
                    <a:pt x="8721" y="309"/>
                    <a:pt x="8829" y="309"/>
                  </a:cubicBezTo>
                  <a:cubicBezTo>
                    <a:pt x="8936" y="309"/>
                    <a:pt x="9048" y="309"/>
                    <a:pt x="9153" y="257"/>
                  </a:cubicBezTo>
                  <a:cubicBezTo>
                    <a:pt x="9259" y="206"/>
                    <a:pt x="9360" y="103"/>
                    <a:pt x="9469" y="51"/>
                  </a:cubicBezTo>
                  <a:cubicBezTo>
                    <a:pt x="9578" y="0"/>
                    <a:pt x="9697" y="0"/>
                    <a:pt x="9812" y="0"/>
                  </a:cubicBezTo>
                  <a:cubicBezTo>
                    <a:pt x="9926" y="0"/>
                    <a:pt x="10038" y="0"/>
                    <a:pt x="10151" y="0"/>
                  </a:cubicBezTo>
                  <a:cubicBezTo>
                    <a:pt x="10264" y="0"/>
                    <a:pt x="10378" y="0"/>
                    <a:pt x="10490" y="0"/>
                  </a:cubicBezTo>
                  <a:cubicBezTo>
                    <a:pt x="10601" y="0"/>
                    <a:pt x="10709" y="0"/>
                    <a:pt x="10823" y="51"/>
                  </a:cubicBezTo>
                  <a:cubicBezTo>
                    <a:pt x="10938" y="103"/>
                    <a:pt x="11060" y="206"/>
                    <a:pt x="11178" y="309"/>
                  </a:cubicBezTo>
                  <a:cubicBezTo>
                    <a:pt x="11297" y="411"/>
                    <a:pt x="11412" y="514"/>
                    <a:pt x="11530" y="669"/>
                  </a:cubicBezTo>
                  <a:cubicBezTo>
                    <a:pt x="11648" y="823"/>
                    <a:pt x="11770" y="1029"/>
                    <a:pt x="11885" y="1183"/>
                  </a:cubicBezTo>
                  <a:cubicBezTo>
                    <a:pt x="12000" y="1337"/>
                    <a:pt x="12108" y="1440"/>
                    <a:pt x="12224" y="1543"/>
                  </a:cubicBezTo>
                  <a:cubicBezTo>
                    <a:pt x="12341" y="1646"/>
                    <a:pt x="12466" y="1749"/>
                    <a:pt x="12587" y="1851"/>
                  </a:cubicBezTo>
                  <a:cubicBezTo>
                    <a:pt x="12707" y="1954"/>
                    <a:pt x="12822" y="2057"/>
                    <a:pt x="12940" y="2211"/>
                  </a:cubicBezTo>
                  <a:cubicBezTo>
                    <a:pt x="13058" y="2366"/>
                    <a:pt x="13180" y="2571"/>
                    <a:pt x="13295" y="2726"/>
                  </a:cubicBezTo>
                  <a:cubicBezTo>
                    <a:pt x="13410" y="2880"/>
                    <a:pt x="13517" y="2983"/>
                    <a:pt x="13630" y="3137"/>
                  </a:cubicBezTo>
                  <a:cubicBezTo>
                    <a:pt x="13743" y="3291"/>
                    <a:pt x="13862" y="3497"/>
                    <a:pt x="13978" y="3703"/>
                  </a:cubicBezTo>
                  <a:cubicBezTo>
                    <a:pt x="14095" y="3909"/>
                    <a:pt x="14210" y="4114"/>
                    <a:pt x="14325" y="4269"/>
                  </a:cubicBezTo>
                  <a:cubicBezTo>
                    <a:pt x="14439" y="4423"/>
                    <a:pt x="14554" y="4526"/>
                    <a:pt x="14664" y="4680"/>
                  </a:cubicBezTo>
                  <a:cubicBezTo>
                    <a:pt x="14773" y="4834"/>
                    <a:pt x="14877" y="5040"/>
                    <a:pt x="14988" y="5246"/>
                  </a:cubicBezTo>
                  <a:cubicBezTo>
                    <a:pt x="15100" y="5451"/>
                    <a:pt x="15218" y="5657"/>
                    <a:pt x="15333" y="5811"/>
                  </a:cubicBezTo>
                  <a:cubicBezTo>
                    <a:pt x="15448" y="5966"/>
                    <a:pt x="15559" y="6069"/>
                    <a:pt x="15720" y="6326"/>
                  </a:cubicBezTo>
                  <a:cubicBezTo>
                    <a:pt x="15882" y="6583"/>
                    <a:pt x="16093" y="6994"/>
                    <a:pt x="16257" y="7303"/>
                  </a:cubicBezTo>
                  <a:cubicBezTo>
                    <a:pt x="16420" y="7611"/>
                    <a:pt x="16535" y="7817"/>
                    <a:pt x="16646" y="8023"/>
                  </a:cubicBezTo>
                  <a:cubicBezTo>
                    <a:pt x="16757" y="8229"/>
                    <a:pt x="16865" y="8434"/>
                    <a:pt x="16967" y="8640"/>
                  </a:cubicBezTo>
                  <a:cubicBezTo>
                    <a:pt x="17069" y="8846"/>
                    <a:pt x="17166" y="9051"/>
                    <a:pt x="17266" y="9309"/>
                  </a:cubicBezTo>
                  <a:cubicBezTo>
                    <a:pt x="17367" y="9566"/>
                    <a:pt x="17471" y="9874"/>
                    <a:pt x="17578" y="10183"/>
                  </a:cubicBezTo>
                  <a:cubicBezTo>
                    <a:pt x="17686" y="10491"/>
                    <a:pt x="17797" y="10800"/>
                    <a:pt x="17901" y="11057"/>
                  </a:cubicBezTo>
                  <a:cubicBezTo>
                    <a:pt x="18005" y="11314"/>
                    <a:pt x="18102" y="11520"/>
                    <a:pt x="18201" y="11726"/>
                  </a:cubicBezTo>
                  <a:cubicBezTo>
                    <a:pt x="18300" y="11931"/>
                    <a:pt x="18400" y="12137"/>
                    <a:pt x="18490" y="12343"/>
                  </a:cubicBezTo>
                  <a:cubicBezTo>
                    <a:pt x="18579" y="12549"/>
                    <a:pt x="18658" y="12754"/>
                    <a:pt x="18748" y="13011"/>
                  </a:cubicBezTo>
                  <a:cubicBezTo>
                    <a:pt x="18838" y="13269"/>
                    <a:pt x="18938" y="13577"/>
                    <a:pt x="19080" y="13989"/>
                  </a:cubicBezTo>
                  <a:cubicBezTo>
                    <a:pt x="19222" y="14400"/>
                    <a:pt x="19404" y="14914"/>
                    <a:pt x="19584" y="15377"/>
                  </a:cubicBezTo>
                  <a:cubicBezTo>
                    <a:pt x="19763" y="15840"/>
                    <a:pt x="19939" y="16251"/>
                    <a:pt x="20100" y="16663"/>
                  </a:cubicBezTo>
                  <a:cubicBezTo>
                    <a:pt x="20262" y="17074"/>
                    <a:pt x="20409" y="17486"/>
                    <a:pt x="20578" y="18000"/>
                  </a:cubicBezTo>
                  <a:cubicBezTo>
                    <a:pt x="20746" y="18514"/>
                    <a:pt x="20936" y="19131"/>
                    <a:pt x="21110" y="19749"/>
                  </a:cubicBezTo>
                  <a:cubicBezTo>
                    <a:pt x="21284" y="20366"/>
                    <a:pt x="21442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268816" y="3618289"/>
              <a:ext cx="296335" cy="40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3119"/>
                  </a:moveTo>
                  <a:cubicBezTo>
                    <a:pt x="21291" y="2101"/>
                    <a:pt x="20983" y="1083"/>
                    <a:pt x="20443" y="518"/>
                  </a:cubicBezTo>
                  <a:cubicBezTo>
                    <a:pt x="19903" y="-48"/>
                    <a:pt x="19131" y="-161"/>
                    <a:pt x="17203" y="235"/>
                  </a:cubicBezTo>
                  <a:cubicBezTo>
                    <a:pt x="15274" y="631"/>
                    <a:pt x="12189" y="1535"/>
                    <a:pt x="9334" y="3119"/>
                  </a:cubicBezTo>
                  <a:cubicBezTo>
                    <a:pt x="6480" y="4702"/>
                    <a:pt x="3857" y="6964"/>
                    <a:pt x="2237" y="9169"/>
                  </a:cubicBezTo>
                  <a:cubicBezTo>
                    <a:pt x="617" y="11374"/>
                    <a:pt x="0" y="13523"/>
                    <a:pt x="0" y="15163"/>
                  </a:cubicBezTo>
                  <a:cubicBezTo>
                    <a:pt x="0" y="16802"/>
                    <a:pt x="617" y="17933"/>
                    <a:pt x="3394" y="18894"/>
                  </a:cubicBezTo>
                  <a:cubicBezTo>
                    <a:pt x="6171" y="19856"/>
                    <a:pt x="11109" y="20647"/>
                    <a:pt x="16046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522146" y="3843477"/>
              <a:ext cx="252554" cy="13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09" fill="norm" stroke="1" extrusionOk="0">
                  <a:moveTo>
                    <a:pt x="13377" y="3660"/>
                  </a:moveTo>
                  <a:cubicBezTo>
                    <a:pt x="12837" y="2024"/>
                    <a:pt x="12297" y="388"/>
                    <a:pt x="10587" y="60"/>
                  </a:cubicBezTo>
                  <a:cubicBezTo>
                    <a:pt x="8877" y="-267"/>
                    <a:pt x="5997" y="715"/>
                    <a:pt x="4017" y="3660"/>
                  </a:cubicBezTo>
                  <a:cubicBezTo>
                    <a:pt x="2037" y="6606"/>
                    <a:pt x="957" y="11515"/>
                    <a:pt x="417" y="14788"/>
                  </a:cubicBezTo>
                  <a:cubicBezTo>
                    <a:pt x="-123" y="18060"/>
                    <a:pt x="-123" y="19697"/>
                    <a:pt x="327" y="20515"/>
                  </a:cubicBezTo>
                  <a:cubicBezTo>
                    <a:pt x="777" y="21333"/>
                    <a:pt x="1677" y="21333"/>
                    <a:pt x="2937" y="20351"/>
                  </a:cubicBezTo>
                  <a:cubicBezTo>
                    <a:pt x="4197" y="19369"/>
                    <a:pt x="5817" y="17406"/>
                    <a:pt x="7077" y="15115"/>
                  </a:cubicBezTo>
                  <a:cubicBezTo>
                    <a:pt x="8337" y="12824"/>
                    <a:pt x="9237" y="10206"/>
                    <a:pt x="10047" y="9878"/>
                  </a:cubicBezTo>
                  <a:cubicBezTo>
                    <a:pt x="10857" y="9551"/>
                    <a:pt x="11577" y="11515"/>
                    <a:pt x="12837" y="13151"/>
                  </a:cubicBezTo>
                  <a:cubicBezTo>
                    <a:pt x="14097" y="14788"/>
                    <a:pt x="15897" y="16097"/>
                    <a:pt x="17427" y="16424"/>
                  </a:cubicBezTo>
                  <a:cubicBezTo>
                    <a:pt x="18957" y="16751"/>
                    <a:pt x="20217" y="16097"/>
                    <a:pt x="21477" y="15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783166" y="3790405"/>
              <a:ext cx="78846" cy="22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17" fill="norm" stroke="1" extrusionOk="0">
                  <a:moveTo>
                    <a:pt x="14779" y="3721"/>
                  </a:moveTo>
                  <a:cubicBezTo>
                    <a:pt x="14779" y="2702"/>
                    <a:pt x="14779" y="1683"/>
                    <a:pt x="13074" y="970"/>
                  </a:cubicBezTo>
                  <a:cubicBezTo>
                    <a:pt x="11368" y="257"/>
                    <a:pt x="7958" y="-151"/>
                    <a:pt x="5116" y="53"/>
                  </a:cubicBezTo>
                  <a:cubicBezTo>
                    <a:pt x="2274" y="257"/>
                    <a:pt x="0" y="1072"/>
                    <a:pt x="0" y="2498"/>
                  </a:cubicBezTo>
                  <a:cubicBezTo>
                    <a:pt x="0" y="3924"/>
                    <a:pt x="2274" y="5962"/>
                    <a:pt x="6253" y="8306"/>
                  </a:cubicBezTo>
                  <a:cubicBezTo>
                    <a:pt x="10232" y="10649"/>
                    <a:pt x="15916" y="13298"/>
                    <a:pt x="18758" y="15234"/>
                  </a:cubicBezTo>
                  <a:cubicBezTo>
                    <a:pt x="21600" y="17170"/>
                    <a:pt x="21600" y="18392"/>
                    <a:pt x="20463" y="19309"/>
                  </a:cubicBezTo>
                  <a:cubicBezTo>
                    <a:pt x="19326" y="20226"/>
                    <a:pt x="17053" y="20838"/>
                    <a:pt x="14495" y="21143"/>
                  </a:cubicBezTo>
                  <a:cubicBezTo>
                    <a:pt x="11937" y="21449"/>
                    <a:pt x="9095" y="21449"/>
                    <a:pt x="7389" y="20328"/>
                  </a:cubicBezTo>
                  <a:cubicBezTo>
                    <a:pt x="5684" y="19207"/>
                    <a:pt x="5116" y="16966"/>
                    <a:pt x="4547" y="14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909769" y="3778879"/>
              <a:ext cx="182431" cy="22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36" fill="norm" stroke="1" extrusionOk="0">
                  <a:moveTo>
                    <a:pt x="537" y="10332"/>
                  </a:moveTo>
                  <a:cubicBezTo>
                    <a:pt x="1764" y="10536"/>
                    <a:pt x="2991" y="10740"/>
                    <a:pt x="4464" y="10128"/>
                  </a:cubicBezTo>
                  <a:cubicBezTo>
                    <a:pt x="5937" y="9517"/>
                    <a:pt x="7655" y="8091"/>
                    <a:pt x="8637" y="6766"/>
                  </a:cubicBezTo>
                  <a:cubicBezTo>
                    <a:pt x="9619" y="5442"/>
                    <a:pt x="9864" y="4219"/>
                    <a:pt x="9864" y="2996"/>
                  </a:cubicBezTo>
                  <a:cubicBezTo>
                    <a:pt x="9864" y="1774"/>
                    <a:pt x="9619" y="551"/>
                    <a:pt x="8760" y="144"/>
                  </a:cubicBezTo>
                  <a:cubicBezTo>
                    <a:pt x="7900" y="-264"/>
                    <a:pt x="6428" y="144"/>
                    <a:pt x="4710" y="2079"/>
                  </a:cubicBezTo>
                  <a:cubicBezTo>
                    <a:pt x="2991" y="4015"/>
                    <a:pt x="1028" y="7479"/>
                    <a:pt x="291" y="10536"/>
                  </a:cubicBezTo>
                  <a:cubicBezTo>
                    <a:pt x="-445" y="13593"/>
                    <a:pt x="46" y="16242"/>
                    <a:pt x="3728" y="17974"/>
                  </a:cubicBezTo>
                  <a:cubicBezTo>
                    <a:pt x="7410" y="19706"/>
                    <a:pt x="14282" y="20521"/>
                    <a:pt x="21155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1337415" y="3653366"/>
              <a:ext cx="143570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fill="norm" stroke="1" extrusionOk="0">
                  <a:moveTo>
                    <a:pt x="4058" y="2787"/>
                  </a:moveTo>
                  <a:cubicBezTo>
                    <a:pt x="2207" y="2508"/>
                    <a:pt x="355" y="2230"/>
                    <a:pt x="47" y="1812"/>
                  </a:cubicBezTo>
                  <a:cubicBezTo>
                    <a:pt x="-262" y="1394"/>
                    <a:pt x="972" y="836"/>
                    <a:pt x="3749" y="488"/>
                  </a:cubicBezTo>
                  <a:cubicBezTo>
                    <a:pt x="6527" y="139"/>
                    <a:pt x="10847" y="0"/>
                    <a:pt x="13932" y="0"/>
                  </a:cubicBezTo>
                  <a:cubicBezTo>
                    <a:pt x="17018" y="0"/>
                    <a:pt x="18869" y="139"/>
                    <a:pt x="19949" y="836"/>
                  </a:cubicBezTo>
                  <a:cubicBezTo>
                    <a:pt x="21029" y="1533"/>
                    <a:pt x="21338" y="2787"/>
                    <a:pt x="20258" y="3832"/>
                  </a:cubicBezTo>
                  <a:cubicBezTo>
                    <a:pt x="19178" y="4877"/>
                    <a:pt x="16709" y="5714"/>
                    <a:pt x="14704" y="6410"/>
                  </a:cubicBezTo>
                  <a:cubicBezTo>
                    <a:pt x="12698" y="7107"/>
                    <a:pt x="11155" y="7665"/>
                    <a:pt x="11001" y="8222"/>
                  </a:cubicBezTo>
                  <a:cubicBezTo>
                    <a:pt x="10847" y="8779"/>
                    <a:pt x="12081" y="9337"/>
                    <a:pt x="14087" y="10312"/>
                  </a:cubicBezTo>
                  <a:cubicBezTo>
                    <a:pt x="16092" y="11288"/>
                    <a:pt x="18869" y="12681"/>
                    <a:pt x="19487" y="14145"/>
                  </a:cubicBezTo>
                  <a:cubicBezTo>
                    <a:pt x="20104" y="15608"/>
                    <a:pt x="18561" y="17141"/>
                    <a:pt x="15012" y="18395"/>
                  </a:cubicBezTo>
                  <a:cubicBezTo>
                    <a:pt x="11464" y="19649"/>
                    <a:pt x="5909" y="20625"/>
                    <a:pt x="3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385685" y="4178300"/>
              <a:ext cx="871616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826" y="21600"/>
                  </a:moveTo>
                  <a:cubicBezTo>
                    <a:pt x="460" y="21257"/>
                    <a:pt x="94" y="20914"/>
                    <a:pt x="15" y="20229"/>
                  </a:cubicBezTo>
                  <a:cubicBezTo>
                    <a:pt x="-63" y="19543"/>
                    <a:pt x="146" y="18514"/>
                    <a:pt x="1140" y="16629"/>
                  </a:cubicBezTo>
                  <a:cubicBezTo>
                    <a:pt x="2134" y="14743"/>
                    <a:pt x="3912" y="12000"/>
                    <a:pt x="5847" y="9771"/>
                  </a:cubicBezTo>
                  <a:cubicBezTo>
                    <a:pt x="7782" y="7543"/>
                    <a:pt x="9874" y="5829"/>
                    <a:pt x="11992" y="4457"/>
                  </a:cubicBezTo>
                  <a:cubicBezTo>
                    <a:pt x="14110" y="3086"/>
                    <a:pt x="16255" y="2057"/>
                    <a:pt x="17850" y="1371"/>
                  </a:cubicBezTo>
                  <a:cubicBezTo>
                    <a:pt x="19445" y="686"/>
                    <a:pt x="20491" y="343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793749" y="4133850"/>
              <a:ext cx="514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6" y="19200"/>
                    <a:pt x="5511" y="16800"/>
                    <a:pt x="8578" y="14057"/>
                  </a:cubicBezTo>
                  <a:cubicBezTo>
                    <a:pt x="11644" y="11314"/>
                    <a:pt x="15022" y="8229"/>
                    <a:pt x="17244" y="5829"/>
                  </a:cubicBezTo>
                  <a:cubicBezTo>
                    <a:pt x="19467" y="3429"/>
                    <a:pt x="20533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1644649" y="383539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1619249" y="39814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2400299" y="3698789"/>
              <a:ext cx="285751" cy="39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230"/>
                  </a:moveTo>
                  <a:cubicBezTo>
                    <a:pt x="0" y="647"/>
                    <a:pt x="0" y="63"/>
                    <a:pt x="320" y="4"/>
                  </a:cubicBezTo>
                  <a:cubicBezTo>
                    <a:pt x="640" y="-54"/>
                    <a:pt x="1280" y="413"/>
                    <a:pt x="3200" y="2281"/>
                  </a:cubicBezTo>
                  <a:cubicBezTo>
                    <a:pt x="5120" y="4149"/>
                    <a:pt x="8320" y="7418"/>
                    <a:pt x="11120" y="10337"/>
                  </a:cubicBezTo>
                  <a:cubicBezTo>
                    <a:pt x="13920" y="13256"/>
                    <a:pt x="16320" y="15825"/>
                    <a:pt x="18000" y="17635"/>
                  </a:cubicBezTo>
                  <a:cubicBezTo>
                    <a:pt x="19680" y="19444"/>
                    <a:pt x="20640" y="20495"/>
                    <a:pt x="2160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2442858" y="3690300"/>
              <a:ext cx="224143" cy="46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41" fill="norm" stroke="1" extrusionOk="0">
                  <a:moveTo>
                    <a:pt x="21377" y="840"/>
                  </a:moveTo>
                  <a:cubicBezTo>
                    <a:pt x="20771" y="447"/>
                    <a:pt x="20166" y="54"/>
                    <a:pt x="19459" y="5"/>
                  </a:cubicBezTo>
                  <a:cubicBezTo>
                    <a:pt x="18753" y="-44"/>
                    <a:pt x="17945" y="251"/>
                    <a:pt x="16431" y="1723"/>
                  </a:cubicBezTo>
                  <a:cubicBezTo>
                    <a:pt x="14917" y="3196"/>
                    <a:pt x="12697" y="5847"/>
                    <a:pt x="10173" y="8743"/>
                  </a:cubicBezTo>
                  <a:cubicBezTo>
                    <a:pt x="7650" y="11640"/>
                    <a:pt x="4824" y="14781"/>
                    <a:pt x="3108" y="16696"/>
                  </a:cubicBezTo>
                  <a:cubicBezTo>
                    <a:pt x="1392" y="18611"/>
                    <a:pt x="786" y="19298"/>
                    <a:pt x="383" y="19936"/>
                  </a:cubicBezTo>
                  <a:cubicBezTo>
                    <a:pt x="-21" y="20574"/>
                    <a:pt x="-223" y="21163"/>
                    <a:pt x="383" y="21360"/>
                  </a:cubicBezTo>
                  <a:cubicBezTo>
                    <a:pt x="988" y="21556"/>
                    <a:pt x="2401" y="21360"/>
                    <a:pt x="3814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168649" y="3651249"/>
              <a:ext cx="1392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393"/>
                    <a:pt x="18514" y="8786"/>
                    <a:pt x="20057" y="12386"/>
                  </a:cubicBezTo>
                  <a:cubicBezTo>
                    <a:pt x="21600" y="15986"/>
                    <a:pt x="15429" y="18793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3021468" y="4025900"/>
              <a:ext cx="331332" cy="4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54" fill="norm" stroke="1" extrusionOk="0">
                  <a:moveTo>
                    <a:pt x="3375" y="18514"/>
                  </a:moveTo>
                  <a:cubicBezTo>
                    <a:pt x="2688" y="18514"/>
                    <a:pt x="2000" y="18514"/>
                    <a:pt x="1312" y="19029"/>
                  </a:cubicBezTo>
                  <a:cubicBezTo>
                    <a:pt x="624" y="19543"/>
                    <a:pt x="-64" y="20571"/>
                    <a:pt x="5" y="21086"/>
                  </a:cubicBezTo>
                  <a:cubicBezTo>
                    <a:pt x="74" y="21600"/>
                    <a:pt x="899" y="21600"/>
                    <a:pt x="3651" y="19029"/>
                  </a:cubicBezTo>
                  <a:cubicBezTo>
                    <a:pt x="6402" y="16457"/>
                    <a:pt x="11080" y="11314"/>
                    <a:pt x="14382" y="7714"/>
                  </a:cubicBezTo>
                  <a:cubicBezTo>
                    <a:pt x="17684" y="4114"/>
                    <a:pt x="19610" y="2057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3543299" y="3644899"/>
              <a:ext cx="146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5082"/>
                    <a:pt x="10643" y="10165"/>
                    <a:pt x="14243" y="13765"/>
                  </a:cubicBezTo>
                  <a:cubicBezTo>
                    <a:pt x="17843" y="17365"/>
                    <a:pt x="19722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3657599" y="3674533"/>
              <a:ext cx="107951" cy="37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1220"/>
                  </a:moveTo>
                  <a:cubicBezTo>
                    <a:pt x="20753" y="610"/>
                    <a:pt x="19906" y="0"/>
                    <a:pt x="19271" y="0"/>
                  </a:cubicBezTo>
                  <a:cubicBezTo>
                    <a:pt x="18635" y="0"/>
                    <a:pt x="18212" y="610"/>
                    <a:pt x="16729" y="2868"/>
                  </a:cubicBezTo>
                  <a:cubicBezTo>
                    <a:pt x="15247" y="5125"/>
                    <a:pt x="12706" y="9031"/>
                    <a:pt x="10165" y="12142"/>
                  </a:cubicBezTo>
                  <a:cubicBezTo>
                    <a:pt x="7624" y="15254"/>
                    <a:pt x="5082" y="17573"/>
                    <a:pt x="3176" y="19098"/>
                  </a:cubicBezTo>
                  <a:cubicBezTo>
                    <a:pt x="1271" y="20624"/>
                    <a:pt x="0" y="21356"/>
                    <a:pt x="0" y="21478"/>
                  </a:cubicBezTo>
                  <a:cubicBezTo>
                    <a:pt x="0" y="21600"/>
                    <a:pt x="1271" y="21112"/>
                    <a:pt x="2541" y="20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737632" y="3782155"/>
              <a:ext cx="488419" cy="2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18791" fill="norm" stroke="1" extrusionOk="0">
                  <a:moveTo>
                    <a:pt x="3049" y="6904"/>
                  </a:moveTo>
                  <a:cubicBezTo>
                    <a:pt x="2583" y="8565"/>
                    <a:pt x="2117" y="10227"/>
                    <a:pt x="1512" y="11888"/>
                  </a:cubicBezTo>
                  <a:cubicBezTo>
                    <a:pt x="907" y="13550"/>
                    <a:pt x="162" y="15211"/>
                    <a:pt x="23" y="16873"/>
                  </a:cubicBezTo>
                  <a:cubicBezTo>
                    <a:pt x="-117" y="18534"/>
                    <a:pt x="349" y="20196"/>
                    <a:pt x="2164" y="16873"/>
                  </a:cubicBezTo>
                  <a:cubicBezTo>
                    <a:pt x="3980" y="13550"/>
                    <a:pt x="7145" y="5242"/>
                    <a:pt x="10590" y="1919"/>
                  </a:cubicBezTo>
                  <a:cubicBezTo>
                    <a:pt x="14035" y="-1404"/>
                    <a:pt x="17759" y="258"/>
                    <a:pt x="21483" y="1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4732576" y="3867150"/>
              <a:ext cx="417275" cy="7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5" fill="norm" stroke="1" extrusionOk="0">
                  <a:moveTo>
                    <a:pt x="5768" y="7200"/>
                  </a:moveTo>
                  <a:cubicBezTo>
                    <a:pt x="4140" y="10200"/>
                    <a:pt x="2512" y="13200"/>
                    <a:pt x="1426" y="15600"/>
                  </a:cubicBezTo>
                  <a:cubicBezTo>
                    <a:pt x="341" y="18000"/>
                    <a:pt x="-202" y="19800"/>
                    <a:pt x="69" y="20700"/>
                  </a:cubicBezTo>
                  <a:cubicBezTo>
                    <a:pt x="341" y="21600"/>
                    <a:pt x="1426" y="21600"/>
                    <a:pt x="3597" y="20700"/>
                  </a:cubicBezTo>
                  <a:cubicBezTo>
                    <a:pt x="5768" y="19800"/>
                    <a:pt x="9024" y="18000"/>
                    <a:pt x="12172" y="14400"/>
                  </a:cubicBezTo>
                  <a:cubicBezTo>
                    <a:pt x="15320" y="10800"/>
                    <a:pt x="18359" y="5400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5111842" y="3706092"/>
              <a:ext cx="155387" cy="31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468" fill="norm" stroke="1" extrusionOk="0">
                  <a:moveTo>
                    <a:pt x="6720" y="1463"/>
                  </a:moveTo>
                  <a:cubicBezTo>
                    <a:pt x="5598" y="1028"/>
                    <a:pt x="4476" y="593"/>
                    <a:pt x="3213" y="303"/>
                  </a:cubicBezTo>
                  <a:cubicBezTo>
                    <a:pt x="1951" y="13"/>
                    <a:pt x="549" y="-132"/>
                    <a:pt x="128" y="158"/>
                  </a:cubicBezTo>
                  <a:cubicBezTo>
                    <a:pt x="-293" y="448"/>
                    <a:pt x="268" y="1173"/>
                    <a:pt x="2652" y="2115"/>
                  </a:cubicBezTo>
                  <a:cubicBezTo>
                    <a:pt x="5037" y="3057"/>
                    <a:pt x="9245" y="4217"/>
                    <a:pt x="12471" y="5087"/>
                  </a:cubicBezTo>
                  <a:cubicBezTo>
                    <a:pt x="15697" y="5957"/>
                    <a:pt x="17941" y="6536"/>
                    <a:pt x="19343" y="7261"/>
                  </a:cubicBezTo>
                  <a:cubicBezTo>
                    <a:pt x="20746" y="7986"/>
                    <a:pt x="21307" y="8856"/>
                    <a:pt x="19203" y="10451"/>
                  </a:cubicBezTo>
                  <a:cubicBezTo>
                    <a:pt x="17099" y="12045"/>
                    <a:pt x="12330" y="14365"/>
                    <a:pt x="8964" y="16322"/>
                  </a:cubicBezTo>
                  <a:cubicBezTo>
                    <a:pt x="5598" y="18279"/>
                    <a:pt x="3634" y="19873"/>
                    <a:pt x="167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5867933" y="3718983"/>
              <a:ext cx="209017" cy="32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30" fill="norm" stroke="1" extrusionOk="0">
                  <a:moveTo>
                    <a:pt x="21545" y="137"/>
                  </a:moveTo>
                  <a:cubicBezTo>
                    <a:pt x="19145" y="0"/>
                    <a:pt x="16745" y="-138"/>
                    <a:pt x="13581" y="275"/>
                  </a:cubicBezTo>
                  <a:cubicBezTo>
                    <a:pt x="10418" y="687"/>
                    <a:pt x="6490" y="1651"/>
                    <a:pt x="4200" y="3164"/>
                  </a:cubicBezTo>
                  <a:cubicBezTo>
                    <a:pt x="1909" y="4677"/>
                    <a:pt x="1254" y="6741"/>
                    <a:pt x="818" y="9493"/>
                  </a:cubicBezTo>
                  <a:cubicBezTo>
                    <a:pt x="381" y="12244"/>
                    <a:pt x="163" y="15684"/>
                    <a:pt x="54" y="17747"/>
                  </a:cubicBezTo>
                  <a:cubicBezTo>
                    <a:pt x="-55" y="19811"/>
                    <a:pt x="-55" y="20499"/>
                    <a:pt x="600" y="20912"/>
                  </a:cubicBezTo>
                  <a:cubicBezTo>
                    <a:pt x="1254" y="21324"/>
                    <a:pt x="2563" y="21462"/>
                    <a:pt x="5509" y="21187"/>
                  </a:cubicBezTo>
                  <a:cubicBezTo>
                    <a:pt x="8454" y="20912"/>
                    <a:pt x="13036" y="20224"/>
                    <a:pt x="17618" y="19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5880099" y="393065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5300"/>
                    <a:pt x="9360" y="9000"/>
                    <a:pt x="12960" y="5400"/>
                  </a:cubicBezTo>
                  <a:cubicBezTo>
                    <a:pt x="16560" y="1800"/>
                    <a:pt x="1908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6170042" y="3683000"/>
              <a:ext cx="249809" cy="34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33" fill="norm" stroke="1" extrusionOk="0">
                  <a:moveTo>
                    <a:pt x="21422" y="0"/>
                  </a:moveTo>
                  <a:cubicBezTo>
                    <a:pt x="17792" y="131"/>
                    <a:pt x="14161" y="262"/>
                    <a:pt x="11439" y="851"/>
                  </a:cubicBezTo>
                  <a:cubicBezTo>
                    <a:pt x="8716" y="1440"/>
                    <a:pt x="6901" y="2487"/>
                    <a:pt x="5721" y="4189"/>
                  </a:cubicBezTo>
                  <a:cubicBezTo>
                    <a:pt x="4541" y="5891"/>
                    <a:pt x="3997" y="8247"/>
                    <a:pt x="3180" y="10865"/>
                  </a:cubicBezTo>
                  <a:cubicBezTo>
                    <a:pt x="2363" y="13484"/>
                    <a:pt x="1274" y="16364"/>
                    <a:pt x="639" y="18196"/>
                  </a:cubicBezTo>
                  <a:cubicBezTo>
                    <a:pt x="4" y="20029"/>
                    <a:pt x="-178" y="20815"/>
                    <a:pt x="185" y="21207"/>
                  </a:cubicBezTo>
                  <a:cubicBezTo>
                    <a:pt x="548" y="21600"/>
                    <a:pt x="1456" y="21600"/>
                    <a:pt x="4088" y="21404"/>
                  </a:cubicBezTo>
                  <a:cubicBezTo>
                    <a:pt x="6719" y="21207"/>
                    <a:pt x="11076" y="20815"/>
                    <a:pt x="15432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6419849" y="3771900"/>
              <a:ext cx="1905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680" y="1974"/>
                  </a:cubicBezTo>
                  <a:cubicBezTo>
                    <a:pt x="6960" y="3948"/>
                    <a:pt x="10320" y="7897"/>
                    <a:pt x="13320" y="11497"/>
                  </a:cubicBezTo>
                  <a:cubicBezTo>
                    <a:pt x="16320" y="15097"/>
                    <a:pt x="1896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6457949" y="3764097"/>
              <a:ext cx="146051" cy="24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124"/>
                  </a:moveTo>
                  <a:cubicBezTo>
                    <a:pt x="19722" y="-57"/>
                    <a:pt x="17843" y="-239"/>
                    <a:pt x="15026" y="1122"/>
                  </a:cubicBezTo>
                  <a:cubicBezTo>
                    <a:pt x="12209" y="2484"/>
                    <a:pt x="8452" y="5388"/>
                    <a:pt x="5791" y="9018"/>
                  </a:cubicBezTo>
                  <a:cubicBezTo>
                    <a:pt x="3130" y="12648"/>
                    <a:pt x="1565" y="17005"/>
                    <a:pt x="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6680199" y="3751249"/>
              <a:ext cx="139701" cy="1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264"/>
                  </a:moveTo>
                  <a:cubicBezTo>
                    <a:pt x="1636" y="-85"/>
                    <a:pt x="3273" y="-433"/>
                    <a:pt x="5727" y="1657"/>
                  </a:cubicBezTo>
                  <a:cubicBezTo>
                    <a:pt x="8182" y="3748"/>
                    <a:pt x="11455" y="8277"/>
                    <a:pt x="14236" y="11935"/>
                  </a:cubicBezTo>
                  <a:cubicBezTo>
                    <a:pt x="17018" y="15593"/>
                    <a:pt x="19309" y="18380"/>
                    <a:pt x="21600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6836833" y="3778250"/>
              <a:ext cx="6561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29" y="4680"/>
                    <a:pt x="9058" y="9360"/>
                    <a:pt x="5226" y="12780"/>
                  </a:cubicBezTo>
                  <a:cubicBezTo>
                    <a:pt x="1394" y="16200"/>
                    <a:pt x="0" y="18360"/>
                    <a:pt x="0" y="19620"/>
                  </a:cubicBezTo>
                  <a:cubicBezTo>
                    <a:pt x="0" y="20880"/>
                    <a:pt x="1394" y="21240"/>
                    <a:pt x="27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6940913" y="3711315"/>
              <a:ext cx="207071" cy="39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57" fill="norm" stroke="1" extrusionOk="0">
                  <a:moveTo>
                    <a:pt x="617" y="1910"/>
                  </a:moveTo>
                  <a:cubicBezTo>
                    <a:pt x="180" y="1336"/>
                    <a:pt x="-256" y="761"/>
                    <a:pt x="180" y="417"/>
                  </a:cubicBezTo>
                  <a:cubicBezTo>
                    <a:pt x="617" y="72"/>
                    <a:pt x="1926" y="-43"/>
                    <a:pt x="4653" y="14"/>
                  </a:cubicBezTo>
                  <a:cubicBezTo>
                    <a:pt x="7380" y="72"/>
                    <a:pt x="11526" y="302"/>
                    <a:pt x="14144" y="589"/>
                  </a:cubicBezTo>
                  <a:cubicBezTo>
                    <a:pt x="16762" y="876"/>
                    <a:pt x="17853" y="1221"/>
                    <a:pt x="18508" y="2255"/>
                  </a:cubicBezTo>
                  <a:cubicBezTo>
                    <a:pt x="19162" y="3289"/>
                    <a:pt x="19380" y="5012"/>
                    <a:pt x="19708" y="7540"/>
                  </a:cubicBezTo>
                  <a:cubicBezTo>
                    <a:pt x="20035" y="10068"/>
                    <a:pt x="20471" y="13400"/>
                    <a:pt x="20799" y="15353"/>
                  </a:cubicBezTo>
                  <a:cubicBezTo>
                    <a:pt x="21126" y="17306"/>
                    <a:pt x="21344" y="17880"/>
                    <a:pt x="21344" y="18455"/>
                  </a:cubicBezTo>
                  <a:cubicBezTo>
                    <a:pt x="21344" y="19029"/>
                    <a:pt x="21126" y="19604"/>
                    <a:pt x="19380" y="20063"/>
                  </a:cubicBezTo>
                  <a:cubicBezTo>
                    <a:pt x="17635" y="20523"/>
                    <a:pt x="14362" y="20868"/>
                    <a:pt x="12180" y="21097"/>
                  </a:cubicBezTo>
                  <a:cubicBezTo>
                    <a:pt x="9999" y="21327"/>
                    <a:pt x="8908" y="21442"/>
                    <a:pt x="7817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7543799" y="3908143"/>
              <a:ext cx="196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42" y="11375"/>
                    <a:pt x="10684" y="2735"/>
                    <a:pt x="14284" y="575"/>
                  </a:cubicBezTo>
                  <a:cubicBezTo>
                    <a:pt x="17884" y="-1585"/>
                    <a:pt x="1974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7524749" y="39941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7547779" y="3590788"/>
              <a:ext cx="119547" cy="25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269" fill="norm" stroke="1" extrusionOk="0">
                  <a:moveTo>
                    <a:pt x="1509" y="10202"/>
                  </a:moveTo>
                  <a:cubicBezTo>
                    <a:pt x="1875" y="13337"/>
                    <a:pt x="2241" y="16473"/>
                    <a:pt x="2424" y="18476"/>
                  </a:cubicBezTo>
                  <a:cubicBezTo>
                    <a:pt x="2607" y="20479"/>
                    <a:pt x="2607" y="21350"/>
                    <a:pt x="2241" y="21263"/>
                  </a:cubicBezTo>
                  <a:cubicBezTo>
                    <a:pt x="1875" y="21176"/>
                    <a:pt x="1142" y="20131"/>
                    <a:pt x="593" y="17431"/>
                  </a:cubicBezTo>
                  <a:cubicBezTo>
                    <a:pt x="44" y="14731"/>
                    <a:pt x="-322" y="10376"/>
                    <a:pt x="410" y="7153"/>
                  </a:cubicBezTo>
                  <a:cubicBezTo>
                    <a:pt x="1142" y="3931"/>
                    <a:pt x="2973" y="1840"/>
                    <a:pt x="4803" y="795"/>
                  </a:cubicBezTo>
                  <a:cubicBezTo>
                    <a:pt x="6634" y="-250"/>
                    <a:pt x="8464" y="-250"/>
                    <a:pt x="11210" y="708"/>
                  </a:cubicBezTo>
                  <a:cubicBezTo>
                    <a:pt x="13956" y="1666"/>
                    <a:pt x="17617" y="3582"/>
                    <a:pt x="19447" y="5063"/>
                  </a:cubicBezTo>
                  <a:cubicBezTo>
                    <a:pt x="21278" y="6544"/>
                    <a:pt x="21278" y="7589"/>
                    <a:pt x="17983" y="8634"/>
                  </a:cubicBezTo>
                  <a:cubicBezTo>
                    <a:pt x="14688" y="9679"/>
                    <a:pt x="8098" y="10724"/>
                    <a:pt x="1509" y="11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7689325" y="3658547"/>
              <a:ext cx="103338" cy="13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209" fill="norm" stroke="1" extrusionOk="0">
                  <a:moveTo>
                    <a:pt x="18251" y="2757"/>
                  </a:moveTo>
                  <a:cubicBezTo>
                    <a:pt x="16523" y="1468"/>
                    <a:pt x="14795" y="178"/>
                    <a:pt x="11987" y="17"/>
                  </a:cubicBezTo>
                  <a:cubicBezTo>
                    <a:pt x="9179" y="-144"/>
                    <a:pt x="5291" y="823"/>
                    <a:pt x="2915" y="4047"/>
                  </a:cubicBezTo>
                  <a:cubicBezTo>
                    <a:pt x="539" y="7271"/>
                    <a:pt x="-325" y="12752"/>
                    <a:pt x="107" y="16137"/>
                  </a:cubicBezTo>
                  <a:cubicBezTo>
                    <a:pt x="539" y="19522"/>
                    <a:pt x="2267" y="20811"/>
                    <a:pt x="5723" y="21134"/>
                  </a:cubicBezTo>
                  <a:cubicBezTo>
                    <a:pt x="9179" y="21456"/>
                    <a:pt x="14363" y="20811"/>
                    <a:pt x="17387" y="17910"/>
                  </a:cubicBezTo>
                  <a:cubicBezTo>
                    <a:pt x="20411" y="15008"/>
                    <a:pt x="21275" y="9850"/>
                    <a:pt x="21059" y="6465"/>
                  </a:cubicBezTo>
                  <a:cubicBezTo>
                    <a:pt x="20843" y="3080"/>
                    <a:pt x="19547" y="1468"/>
                    <a:pt x="18683" y="1146"/>
                  </a:cubicBezTo>
                  <a:cubicBezTo>
                    <a:pt x="17819" y="823"/>
                    <a:pt x="17387" y="1790"/>
                    <a:pt x="16955" y="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7841982" y="3600995"/>
              <a:ext cx="146319" cy="19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09" fill="norm" stroke="1" extrusionOk="0">
                  <a:moveTo>
                    <a:pt x="20404" y="3352"/>
                  </a:moveTo>
                  <a:cubicBezTo>
                    <a:pt x="20404" y="1988"/>
                    <a:pt x="20404" y="623"/>
                    <a:pt x="19479" y="169"/>
                  </a:cubicBezTo>
                  <a:cubicBezTo>
                    <a:pt x="18553" y="-286"/>
                    <a:pt x="16701" y="169"/>
                    <a:pt x="13770" y="1647"/>
                  </a:cubicBezTo>
                  <a:cubicBezTo>
                    <a:pt x="10839" y="3125"/>
                    <a:pt x="6827" y="5626"/>
                    <a:pt x="4050" y="7899"/>
                  </a:cubicBezTo>
                  <a:cubicBezTo>
                    <a:pt x="1273" y="10173"/>
                    <a:pt x="-270" y="12219"/>
                    <a:pt x="39" y="14493"/>
                  </a:cubicBezTo>
                  <a:cubicBezTo>
                    <a:pt x="347" y="16767"/>
                    <a:pt x="2507" y="19268"/>
                    <a:pt x="6364" y="20291"/>
                  </a:cubicBezTo>
                  <a:cubicBezTo>
                    <a:pt x="10221" y="21314"/>
                    <a:pt x="15776" y="20859"/>
                    <a:pt x="21330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7858854" y="3708400"/>
              <a:ext cx="129447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493" y="21600"/>
                  </a:moveTo>
                  <a:cubicBezTo>
                    <a:pt x="1100" y="18514"/>
                    <a:pt x="-294" y="15429"/>
                    <a:pt x="54" y="12857"/>
                  </a:cubicBezTo>
                  <a:cubicBezTo>
                    <a:pt x="403" y="10286"/>
                    <a:pt x="2493" y="8229"/>
                    <a:pt x="6325" y="6171"/>
                  </a:cubicBezTo>
                  <a:cubicBezTo>
                    <a:pt x="10158" y="4114"/>
                    <a:pt x="15732" y="2057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8244478" y="3760912"/>
              <a:ext cx="171535" cy="28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04" fill="norm" stroke="1" extrusionOk="0">
                  <a:moveTo>
                    <a:pt x="20812" y="2731"/>
                  </a:moveTo>
                  <a:cubicBezTo>
                    <a:pt x="21072" y="1778"/>
                    <a:pt x="21332" y="825"/>
                    <a:pt x="20681" y="348"/>
                  </a:cubicBezTo>
                  <a:cubicBezTo>
                    <a:pt x="20031" y="-128"/>
                    <a:pt x="18469" y="-128"/>
                    <a:pt x="16387" y="428"/>
                  </a:cubicBezTo>
                  <a:cubicBezTo>
                    <a:pt x="14305" y="984"/>
                    <a:pt x="11703" y="2096"/>
                    <a:pt x="8840" y="5034"/>
                  </a:cubicBezTo>
                  <a:cubicBezTo>
                    <a:pt x="5978" y="7972"/>
                    <a:pt x="2855" y="12737"/>
                    <a:pt x="1293" y="15675"/>
                  </a:cubicBezTo>
                  <a:cubicBezTo>
                    <a:pt x="-268" y="18613"/>
                    <a:pt x="-268" y="19725"/>
                    <a:pt x="513" y="20440"/>
                  </a:cubicBezTo>
                  <a:cubicBezTo>
                    <a:pt x="1293" y="21154"/>
                    <a:pt x="2855" y="21472"/>
                    <a:pt x="6238" y="21393"/>
                  </a:cubicBezTo>
                  <a:cubicBezTo>
                    <a:pt x="9621" y="21313"/>
                    <a:pt x="14826" y="20837"/>
                    <a:pt x="20031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8280399" y="3905250"/>
              <a:ext cx="165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800"/>
                    <a:pt x="5538" y="12000"/>
                    <a:pt x="9138" y="8400"/>
                  </a:cubicBezTo>
                  <a:cubicBezTo>
                    <a:pt x="12738" y="4800"/>
                    <a:pt x="171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8538743" y="3758068"/>
              <a:ext cx="243307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28" fill="norm" stroke="1" extrusionOk="0">
                  <a:moveTo>
                    <a:pt x="21404" y="1482"/>
                  </a:moveTo>
                  <a:cubicBezTo>
                    <a:pt x="19728" y="705"/>
                    <a:pt x="18052" y="-72"/>
                    <a:pt x="15818" y="6"/>
                  </a:cubicBezTo>
                  <a:cubicBezTo>
                    <a:pt x="13583" y="83"/>
                    <a:pt x="10790" y="1016"/>
                    <a:pt x="8928" y="2181"/>
                  </a:cubicBezTo>
                  <a:cubicBezTo>
                    <a:pt x="7066" y="3347"/>
                    <a:pt x="6135" y="4745"/>
                    <a:pt x="5204" y="6765"/>
                  </a:cubicBezTo>
                  <a:cubicBezTo>
                    <a:pt x="4273" y="8786"/>
                    <a:pt x="3342" y="11427"/>
                    <a:pt x="2504" y="13214"/>
                  </a:cubicBezTo>
                  <a:cubicBezTo>
                    <a:pt x="1666" y="15001"/>
                    <a:pt x="921" y="15934"/>
                    <a:pt x="456" y="16944"/>
                  </a:cubicBezTo>
                  <a:cubicBezTo>
                    <a:pt x="-10" y="17954"/>
                    <a:pt x="-196" y="19042"/>
                    <a:pt x="270" y="19663"/>
                  </a:cubicBezTo>
                  <a:cubicBezTo>
                    <a:pt x="735" y="20285"/>
                    <a:pt x="1852" y="20440"/>
                    <a:pt x="3901" y="20673"/>
                  </a:cubicBezTo>
                  <a:cubicBezTo>
                    <a:pt x="5949" y="20906"/>
                    <a:pt x="8928" y="21217"/>
                    <a:pt x="11907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8762999" y="3835399"/>
              <a:ext cx="177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760"/>
                    <a:pt x="12343" y="11520"/>
                    <a:pt x="15943" y="15120"/>
                  </a:cubicBezTo>
                  <a:cubicBezTo>
                    <a:pt x="19543" y="18720"/>
                    <a:pt x="20571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8762999" y="3841749"/>
              <a:ext cx="171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800"/>
                    <a:pt x="14667" y="1600"/>
                    <a:pt x="11200" y="3900"/>
                  </a:cubicBezTo>
                  <a:cubicBezTo>
                    <a:pt x="7733" y="6200"/>
                    <a:pt x="4267" y="10000"/>
                    <a:pt x="2400" y="13200"/>
                  </a:cubicBezTo>
                  <a:cubicBezTo>
                    <a:pt x="533" y="16400"/>
                    <a:pt x="267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9010649" y="3780366"/>
              <a:ext cx="160454" cy="29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1683" y="1234"/>
                  </a:moveTo>
                  <a:cubicBezTo>
                    <a:pt x="2805" y="617"/>
                    <a:pt x="3927" y="0"/>
                    <a:pt x="6873" y="0"/>
                  </a:cubicBezTo>
                  <a:cubicBezTo>
                    <a:pt x="9818" y="0"/>
                    <a:pt x="14587" y="617"/>
                    <a:pt x="17532" y="1929"/>
                  </a:cubicBezTo>
                  <a:cubicBezTo>
                    <a:pt x="20478" y="3240"/>
                    <a:pt x="21600" y="5246"/>
                    <a:pt x="21179" y="7329"/>
                  </a:cubicBezTo>
                  <a:cubicBezTo>
                    <a:pt x="20758" y="9411"/>
                    <a:pt x="18795" y="11571"/>
                    <a:pt x="15990" y="13731"/>
                  </a:cubicBezTo>
                  <a:cubicBezTo>
                    <a:pt x="13184" y="15891"/>
                    <a:pt x="9538" y="18051"/>
                    <a:pt x="6873" y="19209"/>
                  </a:cubicBezTo>
                  <a:cubicBezTo>
                    <a:pt x="4208" y="20366"/>
                    <a:pt x="2525" y="20520"/>
                    <a:pt x="1543" y="20751"/>
                  </a:cubicBezTo>
                  <a:cubicBezTo>
                    <a:pt x="561" y="20983"/>
                    <a:pt x="281" y="21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9201149" y="40322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9404349" y="3789329"/>
              <a:ext cx="222251" cy="28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2028"/>
                  </a:moveTo>
                  <a:cubicBezTo>
                    <a:pt x="20983" y="1392"/>
                    <a:pt x="20366" y="757"/>
                    <a:pt x="18823" y="360"/>
                  </a:cubicBezTo>
                  <a:cubicBezTo>
                    <a:pt x="17280" y="-37"/>
                    <a:pt x="14811" y="-196"/>
                    <a:pt x="12651" y="360"/>
                  </a:cubicBezTo>
                  <a:cubicBezTo>
                    <a:pt x="10491" y="916"/>
                    <a:pt x="8640" y="2186"/>
                    <a:pt x="6583" y="4886"/>
                  </a:cubicBezTo>
                  <a:cubicBezTo>
                    <a:pt x="4526" y="7586"/>
                    <a:pt x="2263" y="11716"/>
                    <a:pt x="1131" y="14257"/>
                  </a:cubicBezTo>
                  <a:cubicBezTo>
                    <a:pt x="0" y="16798"/>
                    <a:pt x="0" y="17751"/>
                    <a:pt x="0" y="18625"/>
                  </a:cubicBezTo>
                  <a:cubicBezTo>
                    <a:pt x="0" y="19498"/>
                    <a:pt x="0" y="20292"/>
                    <a:pt x="617" y="20769"/>
                  </a:cubicBezTo>
                  <a:cubicBezTo>
                    <a:pt x="1234" y="21245"/>
                    <a:pt x="2469" y="21404"/>
                    <a:pt x="5863" y="21325"/>
                  </a:cubicBezTo>
                  <a:cubicBezTo>
                    <a:pt x="9257" y="21245"/>
                    <a:pt x="14811" y="20928"/>
                    <a:pt x="20366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9442449" y="3936999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7486"/>
                    <a:pt x="2274" y="13371"/>
                    <a:pt x="5874" y="9771"/>
                  </a:cubicBezTo>
                  <a:cubicBezTo>
                    <a:pt x="9474" y="6171"/>
                    <a:pt x="1553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9697098" y="3788985"/>
              <a:ext cx="202552" cy="31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44" fill="norm" stroke="1" extrusionOk="0">
                  <a:moveTo>
                    <a:pt x="21531" y="566"/>
                  </a:moveTo>
                  <a:cubicBezTo>
                    <a:pt x="18606" y="134"/>
                    <a:pt x="15681" y="-298"/>
                    <a:pt x="12981" y="278"/>
                  </a:cubicBezTo>
                  <a:cubicBezTo>
                    <a:pt x="10281" y="854"/>
                    <a:pt x="7806" y="2438"/>
                    <a:pt x="5781" y="5318"/>
                  </a:cubicBezTo>
                  <a:cubicBezTo>
                    <a:pt x="3756" y="8198"/>
                    <a:pt x="2181" y="12374"/>
                    <a:pt x="1281" y="14822"/>
                  </a:cubicBezTo>
                  <a:cubicBezTo>
                    <a:pt x="381" y="17270"/>
                    <a:pt x="156" y="17990"/>
                    <a:pt x="44" y="18782"/>
                  </a:cubicBezTo>
                  <a:cubicBezTo>
                    <a:pt x="-69" y="19574"/>
                    <a:pt x="-69" y="20438"/>
                    <a:pt x="1394" y="20870"/>
                  </a:cubicBezTo>
                  <a:cubicBezTo>
                    <a:pt x="2856" y="21302"/>
                    <a:pt x="5781" y="21302"/>
                    <a:pt x="8256" y="21158"/>
                  </a:cubicBezTo>
                  <a:cubicBezTo>
                    <a:pt x="10731" y="21014"/>
                    <a:pt x="12756" y="20726"/>
                    <a:pt x="14781" y="2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9905999" y="3829050"/>
              <a:ext cx="146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6442"/>
                    <a:pt x="11270" y="12884"/>
                    <a:pt x="14870" y="16484"/>
                  </a:cubicBezTo>
                  <a:cubicBezTo>
                    <a:pt x="18470" y="20084"/>
                    <a:pt x="20035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9999515" y="3873499"/>
              <a:ext cx="12238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7141" y="2842"/>
                    <a:pt x="13114" y="5684"/>
                    <a:pt x="10002" y="8337"/>
                  </a:cubicBezTo>
                  <a:cubicBezTo>
                    <a:pt x="6890" y="10989"/>
                    <a:pt x="4693" y="13453"/>
                    <a:pt x="2863" y="15537"/>
                  </a:cubicBezTo>
                  <a:cubicBezTo>
                    <a:pt x="1032" y="17621"/>
                    <a:pt x="-432" y="19326"/>
                    <a:pt x="117" y="20274"/>
                  </a:cubicBezTo>
                  <a:cubicBezTo>
                    <a:pt x="666" y="21221"/>
                    <a:pt x="3229" y="21411"/>
                    <a:pt x="57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0013949" y="3870506"/>
              <a:ext cx="290085" cy="38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64" fill="norm" stroke="1" extrusionOk="0">
                  <a:moveTo>
                    <a:pt x="13148" y="167"/>
                  </a:moveTo>
                  <a:cubicBezTo>
                    <a:pt x="15026" y="49"/>
                    <a:pt x="16904" y="-70"/>
                    <a:pt x="18313" y="49"/>
                  </a:cubicBezTo>
                  <a:cubicBezTo>
                    <a:pt x="19722" y="167"/>
                    <a:pt x="20661" y="523"/>
                    <a:pt x="21130" y="1057"/>
                  </a:cubicBezTo>
                  <a:cubicBezTo>
                    <a:pt x="21600" y="1592"/>
                    <a:pt x="21600" y="2304"/>
                    <a:pt x="20817" y="4143"/>
                  </a:cubicBezTo>
                  <a:cubicBezTo>
                    <a:pt x="20035" y="5983"/>
                    <a:pt x="18470" y="8950"/>
                    <a:pt x="17609" y="11442"/>
                  </a:cubicBezTo>
                  <a:cubicBezTo>
                    <a:pt x="16748" y="13934"/>
                    <a:pt x="16591" y="15952"/>
                    <a:pt x="16591" y="17317"/>
                  </a:cubicBezTo>
                  <a:cubicBezTo>
                    <a:pt x="16591" y="18682"/>
                    <a:pt x="16748" y="19394"/>
                    <a:pt x="16591" y="19987"/>
                  </a:cubicBezTo>
                  <a:cubicBezTo>
                    <a:pt x="16435" y="20581"/>
                    <a:pt x="15965" y="21055"/>
                    <a:pt x="14087" y="21293"/>
                  </a:cubicBezTo>
                  <a:cubicBezTo>
                    <a:pt x="12209" y="21530"/>
                    <a:pt x="8922" y="21530"/>
                    <a:pt x="6339" y="21233"/>
                  </a:cubicBezTo>
                  <a:cubicBezTo>
                    <a:pt x="3757" y="20937"/>
                    <a:pt x="1878" y="20343"/>
                    <a:pt x="0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3380899" y="4859704"/>
              <a:ext cx="188302" cy="38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366" fill="norm" stroke="1" extrusionOk="0">
                  <a:moveTo>
                    <a:pt x="7979" y="5943"/>
                  </a:moveTo>
                  <a:cubicBezTo>
                    <a:pt x="11196" y="5112"/>
                    <a:pt x="14413" y="4281"/>
                    <a:pt x="16481" y="3569"/>
                  </a:cubicBezTo>
                  <a:cubicBezTo>
                    <a:pt x="18549" y="2857"/>
                    <a:pt x="19468" y="2264"/>
                    <a:pt x="20043" y="1670"/>
                  </a:cubicBezTo>
                  <a:cubicBezTo>
                    <a:pt x="20617" y="1077"/>
                    <a:pt x="20847" y="483"/>
                    <a:pt x="18779" y="187"/>
                  </a:cubicBezTo>
                  <a:cubicBezTo>
                    <a:pt x="16711" y="-110"/>
                    <a:pt x="12345" y="-110"/>
                    <a:pt x="8553" y="602"/>
                  </a:cubicBezTo>
                  <a:cubicBezTo>
                    <a:pt x="4762" y="1314"/>
                    <a:pt x="1545" y="2738"/>
                    <a:pt x="626" y="4281"/>
                  </a:cubicBezTo>
                  <a:cubicBezTo>
                    <a:pt x="-293" y="5824"/>
                    <a:pt x="1085" y="7486"/>
                    <a:pt x="3958" y="9503"/>
                  </a:cubicBezTo>
                  <a:cubicBezTo>
                    <a:pt x="6830" y="11521"/>
                    <a:pt x="11196" y="13894"/>
                    <a:pt x="13724" y="15378"/>
                  </a:cubicBezTo>
                  <a:cubicBezTo>
                    <a:pt x="16251" y="16861"/>
                    <a:pt x="16941" y="17455"/>
                    <a:pt x="17285" y="18048"/>
                  </a:cubicBezTo>
                  <a:cubicBezTo>
                    <a:pt x="17630" y="18642"/>
                    <a:pt x="17630" y="19235"/>
                    <a:pt x="16366" y="19828"/>
                  </a:cubicBezTo>
                  <a:cubicBezTo>
                    <a:pt x="15102" y="20422"/>
                    <a:pt x="12575" y="21015"/>
                    <a:pt x="9817" y="21253"/>
                  </a:cubicBezTo>
                  <a:cubicBezTo>
                    <a:pt x="7060" y="21490"/>
                    <a:pt x="4073" y="21371"/>
                    <a:pt x="2119" y="20719"/>
                  </a:cubicBezTo>
                  <a:cubicBezTo>
                    <a:pt x="166" y="20066"/>
                    <a:pt x="-753" y="18879"/>
                    <a:pt x="741" y="17989"/>
                  </a:cubicBezTo>
                  <a:cubicBezTo>
                    <a:pt x="2234" y="17099"/>
                    <a:pt x="6141" y="16505"/>
                    <a:pt x="10047" y="15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3649133" y="5156200"/>
              <a:ext cx="78317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569" y="0"/>
                  </a:moveTo>
                  <a:cubicBezTo>
                    <a:pt x="0" y="2250"/>
                    <a:pt x="-568" y="4500"/>
                    <a:pt x="1137" y="7425"/>
                  </a:cubicBezTo>
                  <a:cubicBezTo>
                    <a:pt x="2843" y="10350"/>
                    <a:pt x="6821" y="13950"/>
                    <a:pt x="10516" y="16425"/>
                  </a:cubicBezTo>
                  <a:cubicBezTo>
                    <a:pt x="14211" y="18900"/>
                    <a:pt x="17621" y="20250"/>
                    <a:pt x="210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3651249" y="5161138"/>
              <a:ext cx="114301" cy="17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21600" y="173"/>
                  </a:moveTo>
                  <a:cubicBezTo>
                    <a:pt x="18800" y="-87"/>
                    <a:pt x="16000" y="-347"/>
                    <a:pt x="12800" y="1735"/>
                  </a:cubicBezTo>
                  <a:cubicBezTo>
                    <a:pt x="9600" y="3817"/>
                    <a:pt x="6000" y="8241"/>
                    <a:pt x="3800" y="11884"/>
                  </a:cubicBezTo>
                  <a:cubicBezTo>
                    <a:pt x="1600" y="15528"/>
                    <a:pt x="800" y="18390"/>
                    <a:pt x="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3721099" y="5270500"/>
              <a:ext cx="95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3867149" y="5149850"/>
              <a:ext cx="69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3600" y="12240"/>
                  </a:cubicBezTo>
                  <a:cubicBezTo>
                    <a:pt x="7200" y="15840"/>
                    <a:pt x="144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880792" y="5181600"/>
              <a:ext cx="9430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6586" y="3467"/>
                    <a:pt x="11786" y="6933"/>
                    <a:pt x="8666" y="9333"/>
                  </a:cubicBezTo>
                  <a:cubicBezTo>
                    <a:pt x="5546" y="11733"/>
                    <a:pt x="4106" y="13067"/>
                    <a:pt x="2666" y="14533"/>
                  </a:cubicBezTo>
                  <a:cubicBezTo>
                    <a:pt x="1226" y="16000"/>
                    <a:pt x="-214" y="17600"/>
                    <a:pt x="26" y="18800"/>
                  </a:cubicBezTo>
                  <a:cubicBezTo>
                    <a:pt x="266" y="20000"/>
                    <a:pt x="2186" y="20800"/>
                    <a:pt x="41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4241799" y="50292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4214283" y="5118100"/>
              <a:ext cx="192618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3798" y="0"/>
                  </a:moveTo>
                  <a:cubicBezTo>
                    <a:pt x="1899" y="7200"/>
                    <a:pt x="0" y="14400"/>
                    <a:pt x="0" y="18000"/>
                  </a:cubicBezTo>
                  <a:cubicBezTo>
                    <a:pt x="0" y="21600"/>
                    <a:pt x="1899" y="21600"/>
                    <a:pt x="5815" y="18000"/>
                  </a:cubicBezTo>
                  <a:cubicBezTo>
                    <a:pt x="9732" y="14400"/>
                    <a:pt x="1566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4473301" y="4976705"/>
              <a:ext cx="182010" cy="2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0837" fill="norm" stroke="1" extrusionOk="0">
                  <a:moveTo>
                    <a:pt x="15340" y="3380"/>
                  </a:moveTo>
                  <a:cubicBezTo>
                    <a:pt x="13679" y="1883"/>
                    <a:pt x="12017" y="386"/>
                    <a:pt x="9762" y="65"/>
                  </a:cubicBezTo>
                  <a:cubicBezTo>
                    <a:pt x="7507" y="-256"/>
                    <a:pt x="4659" y="599"/>
                    <a:pt x="2641" y="3166"/>
                  </a:cubicBezTo>
                  <a:cubicBezTo>
                    <a:pt x="624" y="5732"/>
                    <a:pt x="-563" y="10009"/>
                    <a:pt x="268" y="13431"/>
                  </a:cubicBezTo>
                  <a:cubicBezTo>
                    <a:pt x="1099" y="16853"/>
                    <a:pt x="3947" y="19419"/>
                    <a:pt x="7507" y="20382"/>
                  </a:cubicBezTo>
                  <a:cubicBezTo>
                    <a:pt x="11068" y="21344"/>
                    <a:pt x="15340" y="20702"/>
                    <a:pt x="17833" y="19205"/>
                  </a:cubicBezTo>
                  <a:cubicBezTo>
                    <a:pt x="20325" y="17708"/>
                    <a:pt x="21037" y="15356"/>
                    <a:pt x="19850" y="13003"/>
                  </a:cubicBezTo>
                  <a:cubicBezTo>
                    <a:pt x="18663" y="10651"/>
                    <a:pt x="15578" y="8298"/>
                    <a:pt x="12848" y="6160"/>
                  </a:cubicBezTo>
                  <a:cubicBezTo>
                    <a:pt x="10118" y="4021"/>
                    <a:pt x="7745" y="2096"/>
                    <a:pt x="5371" y="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2315633" y="1803825"/>
              <a:ext cx="795918" cy="7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79" fill="norm" stroke="1" extrusionOk="0">
                  <a:moveTo>
                    <a:pt x="573" y="21479"/>
                  </a:moveTo>
                  <a:cubicBezTo>
                    <a:pt x="286" y="21479"/>
                    <a:pt x="0" y="21479"/>
                    <a:pt x="0" y="21479"/>
                  </a:cubicBezTo>
                  <a:cubicBezTo>
                    <a:pt x="0" y="21479"/>
                    <a:pt x="286" y="21479"/>
                    <a:pt x="1404" y="20279"/>
                  </a:cubicBezTo>
                  <a:cubicBezTo>
                    <a:pt x="2521" y="19079"/>
                    <a:pt x="4469" y="16679"/>
                    <a:pt x="6618" y="13979"/>
                  </a:cubicBezTo>
                  <a:cubicBezTo>
                    <a:pt x="8766" y="11279"/>
                    <a:pt x="11115" y="8279"/>
                    <a:pt x="13321" y="6179"/>
                  </a:cubicBezTo>
                  <a:cubicBezTo>
                    <a:pt x="15527" y="4079"/>
                    <a:pt x="17589" y="2879"/>
                    <a:pt x="18821" y="1979"/>
                  </a:cubicBezTo>
                  <a:cubicBezTo>
                    <a:pt x="20053" y="1079"/>
                    <a:pt x="20454" y="479"/>
                    <a:pt x="20798" y="179"/>
                  </a:cubicBezTo>
                  <a:cubicBezTo>
                    <a:pt x="21142" y="-121"/>
                    <a:pt x="21428" y="-121"/>
                    <a:pt x="21514" y="779"/>
                  </a:cubicBezTo>
                  <a:cubicBezTo>
                    <a:pt x="21600" y="1679"/>
                    <a:pt x="21485" y="3479"/>
                    <a:pt x="21371" y="5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2355849" y="1930400"/>
              <a:ext cx="730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0" y="18327"/>
                    <a:pt x="2379" y="15055"/>
                    <a:pt x="4101" y="11782"/>
                  </a:cubicBezTo>
                  <a:cubicBezTo>
                    <a:pt x="5823" y="8509"/>
                    <a:pt x="8077" y="5236"/>
                    <a:pt x="10675" y="3273"/>
                  </a:cubicBezTo>
                  <a:cubicBezTo>
                    <a:pt x="13273" y="1309"/>
                    <a:pt x="16216" y="655"/>
                    <a:pt x="18094" y="327"/>
                  </a:cubicBezTo>
                  <a:cubicBezTo>
                    <a:pt x="19972" y="0"/>
                    <a:pt x="207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809624" y="2152385"/>
              <a:ext cx="184277" cy="33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285" fill="norm" stroke="1" extrusionOk="0">
                  <a:moveTo>
                    <a:pt x="19673" y="3257"/>
                  </a:moveTo>
                  <a:cubicBezTo>
                    <a:pt x="19916" y="2177"/>
                    <a:pt x="20158" y="1097"/>
                    <a:pt x="19673" y="490"/>
                  </a:cubicBezTo>
                  <a:cubicBezTo>
                    <a:pt x="19187" y="-118"/>
                    <a:pt x="17974" y="-253"/>
                    <a:pt x="15668" y="625"/>
                  </a:cubicBezTo>
                  <a:cubicBezTo>
                    <a:pt x="13363" y="1502"/>
                    <a:pt x="9965" y="3392"/>
                    <a:pt x="7053" y="5957"/>
                  </a:cubicBezTo>
                  <a:cubicBezTo>
                    <a:pt x="4140" y="8522"/>
                    <a:pt x="1713" y="11762"/>
                    <a:pt x="621" y="14259"/>
                  </a:cubicBezTo>
                  <a:cubicBezTo>
                    <a:pt x="-471" y="16757"/>
                    <a:pt x="-228" y="18512"/>
                    <a:pt x="2199" y="19660"/>
                  </a:cubicBezTo>
                  <a:cubicBezTo>
                    <a:pt x="4626" y="20807"/>
                    <a:pt x="9237" y="21347"/>
                    <a:pt x="12756" y="21280"/>
                  </a:cubicBezTo>
                  <a:cubicBezTo>
                    <a:pt x="16275" y="21212"/>
                    <a:pt x="18702" y="20537"/>
                    <a:pt x="21129" y="19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2012405" y="2333933"/>
              <a:ext cx="95795" cy="12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875" fill="norm" stroke="1" extrusionOk="0">
                  <a:moveTo>
                    <a:pt x="14208" y="2562"/>
                  </a:moveTo>
                  <a:cubicBezTo>
                    <a:pt x="12329" y="1517"/>
                    <a:pt x="10451" y="472"/>
                    <a:pt x="8338" y="123"/>
                  </a:cubicBezTo>
                  <a:cubicBezTo>
                    <a:pt x="6225" y="-225"/>
                    <a:pt x="3877" y="123"/>
                    <a:pt x="2234" y="1691"/>
                  </a:cubicBezTo>
                  <a:cubicBezTo>
                    <a:pt x="590" y="3259"/>
                    <a:pt x="-349" y="6046"/>
                    <a:pt x="121" y="9530"/>
                  </a:cubicBezTo>
                  <a:cubicBezTo>
                    <a:pt x="590" y="13014"/>
                    <a:pt x="2468" y="17194"/>
                    <a:pt x="5755" y="19285"/>
                  </a:cubicBezTo>
                  <a:cubicBezTo>
                    <a:pt x="9042" y="21375"/>
                    <a:pt x="13738" y="21375"/>
                    <a:pt x="16790" y="19459"/>
                  </a:cubicBezTo>
                  <a:cubicBezTo>
                    <a:pt x="19842" y="17543"/>
                    <a:pt x="21251" y="13710"/>
                    <a:pt x="21251" y="10923"/>
                  </a:cubicBezTo>
                  <a:cubicBezTo>
                    <a:pt x="21251" y="8136"/>
                    <a:pt x="19842" y="6394"/>
                    <a:pt x="17964" y="5349"/>
                  </a:cubicBezTo>
                  <a:cubicBezTo>
                    <a:pt x="16086" y="4304"/>
                    <a:pt x="13738" y="3956"/>
                    <a:pt x="11390" y="3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2127249" y="2308769"/>
              <a:ext cx="139701" cy="18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018"/>
                  </a:moveTo>
                  <a:cubicBezTo>
                    <a:pt x="1309" y="298"/>
                    <a:pt x="2618" y="-422"/>
                    <a:pt x="5073" y="298"/>
                  </a:cubicBezTo>
                  <a:cubicBezTo>
                    <a:pt x="7527" y="1018"/>
                    <a:pt x="11127" y="3178"/>
                    <a:pt x="13418" y="6538"/>
                  </a:cubicBezTo>
                  <a:cubicBezTo>
                    <a:pt x="15709" y="9898"/>
                    <a:pt x="16691" y="14458"/>
                    <a:pt x="16364" y="17218"/>
                  </a:cubicBezTo>
                  <a:cubicBezTo>
                    <a:pt x="16036" y="19978"/>
                    <a:pt x="14400" y="20938"/>
                    <a:pt x="12927" y="21058"/>
                  </a:cubicBezTo>
                  <a:cubicBezTo>
                    <a:pt x="11455" y="21178"/>
                    <a:pt x="10145" y="20458"/>
                    <a:pt x="9327" y="18658"/>
                  </a:cubicBezTo>
                  <a:cubicBezTo>
                    <a:pt x="8509" y="16858"/>
                    <a:pt x="8182" y="13978"/>
                    <a:pt x="10309" y="11098"/>
                  </a:cubicBezTo>
                  <a:cubicBezTo>
                    <a:pt x="12436" y="8218"/>
                    <a:pt x="17018" y="5338"/>
                    <a:pt x="21600" y="2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2292349" y="2155739"/>
              <a:ext cx="316708" cy="30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23" fill="norm" stroke="1" extrusionOk="0">
                  <a:moveTo>
                    <a:pt x="0" y="12655"/>
                  </a:moveTo>
                  <a:cubicBezTo>
                    <a:pt x="720" y="12655"/>
                    <a:pt x="1440" y="12655"/>
                    <a:pt x="2160" y="13395"/>
                  </a:cubicBezTo>
                  <a:cubicBezTo>
                    <a:pt x="2880" y="14135"/>
                    <a:pt x="3600" y="15614"/>
                    <a:pt x="3960" y="16724"/>
                  </a:cubicBezTo>
                  <a:cubicBezTo>
                    <a:pt x="4320" y="17833"/>
                    <a:pt x="4320" y="18573"/>
                    <a:pt x="4320" y="19313"/>
                  </a:cubicBezTo>
                  <a:cubicBezTo>
                    <a:pt x="4320" y="20053"/>
                    <a:pt x="4320" y="20792"/>
                    <a:pt x="3960" y="21088"/>
                  </a:cubicBezTo>
                  <a:cubicBezTo>
                    <a:pt x="3600" y="21384"/>
                    <a:pt x="2880" y="21236"/>
                    <a:pt x="2520" y="20718"/>
                  </a:cubicBezTo>
                  <a:cubicBezTo>
                    <a:pt x="2160" y="20200"/>
                    <a:pt x="2160" y="19313"/>
                    <a:pt x="2592" y="18277"/>
                  </a:cubicBezTo>
                  <a:cubicBezTo>
                    <a:pt x="3024" y="17242"/>
                    <a:pt x="3888" y="16058"/>
                    <a:pt x="4752" y="15318"/>
                  </a:cubicBezTo>
                  <a:cubicBezTo>
                    <a:pt x="5616" y="14579"/>
                    <a:pt x="6480" y="14283"/>
                    <a:pt x="7488" y="14209"/>
                  </a:cubicBezTo>
                  <a:cubicBezTo>
                    <a:pt x="8496" y="14135"/>
                    <a:pt x="9648" y="14283"/>
                    <a:pt x="10296" y="13987"/>
                  </a:cubicBezTo>
                  <a:cubicBezTo>
                    <a:pt x="10944" y="13691"/>
                    <a:pt x="11088" y="12951"/>
                    <a:pt x="10800" y="12877"/>
                  </a:cubicBezTo>
                  <a:cubicBezTo>
                    <a:pt x="10512" y="12803"/>
                    <a:pt x="9792" y="13395"/>
                    <a:pt x="9216" y="14579"/>
                  </a:cubicBezTo>
                  <a:cubicBezTo>
                    <a:pt x="8640" y="15762"/>
                    <a:pt x="8208" y="17537"/>
                    <a:pt x="8136" y="18795"/>
                  </a:cubicBezTo>
                  <a:cubicBezTo>
                    <a:pt x="8064" y="20053"/>
                    <a:pt x="8352" y="20792"/>
                    <a:pt x="9000" y="21162"/>
                  </a:cubicBezTo>
                  <a:cubicBezTo>
                    <a:pt x="9648" y="21532"/>
                    <a:pt x="10656" y="21532"/>
                    <a:pt x="11808" y="21014"/>
                  </a:cubicBezTo>
                  <a:cubicBezTo>
                    <a:pt x="12960" y="20496"/>
                    <a:pt x="14256" y="19461"/>
                    <a:pt x="15696" y="17390"/>
                  </a:cubicBezTo>
                  <a:cubicBezTo>
                    <a:pt x="17136" y="15318"/>
                    <a:pt x="18720" y="12211"/>
                    <a:pt x="19728" y="9400"/>
                  </a:cubicBezTo>
                  <a:cubicBezTo>
                    <a:pt x="20736" y="6590"/>
                    <a:pt x="21168" y="4074"/>
                    <a:pt x="21384" y="2447"/>
                  </a:cubicBezTo>
                  <a:cubicBezTo>
                    <a:pt x="21600" y="820"/>
                    <a:pt x="21600" y="80"/>
                    <a:pt x="21384" y="6"/>
                  </a:cubicBezTo>
                  <a:cubicBezTo>
                    <a:pt x="21168" y="-68"/>
                    <a:pt x="20736" y="524"/>
                    <a:pt x="20232" y="2965"/>
                  </a:cubicBezTo>
                  <a:cubicBezTo>
                    <a:pt x="19728" y="5406"/>
                    <a:pt x="19152" y="9696"/>
                    <a:pt x="18936" y="12655"/>
                  </a:cubicBezTo>
                  <a:cubicBezTo>
                    <a:pt x="18720" y="15614"/>
                    <a:pt x="18864" y="17242"/>
                    <a:pt x="19224" y="18277"/>
                  </a:cubicBezTo>
                  <a:cubicBezTo>
                    <a:pt x="19584" y="19313"/>
                    <a:pt x="20160" y="19757"/>
                    <a:pt x="20736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2630079" y="2160183"/>
              <a:ext cx="240121" cy="28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06" fill="norm" stroke="1" extrusionOk="0">
                  <a:moveTo>
                    <a:pt x="4441" y="16347"/>
                  </a:moveTo>
                  <a:cubicBezTo>
                    <a:pt x="4631" y="15565"/>
                    <a:pt x="4820" y="14782"/>
                    <a:pt x="4441" y="14313"/>
                  </a:cubicBezTo>
                  <a:cubicBezTo>
                    <a:pt x="4062" y="13843"/>
                    <a:pt x="3115" y="13686"/>
                    <a:pt x="2262" y="14078"/>
                  </a:cubicBezTo>
                  <a:cubicBezTo>
                    <a:pt x="1410" y="14469"/>
                    <a:pt x="652" y="15408"/>
                    <a:pt x="273" y="16347"/>
                  </a:cubicBezTo>
                  <a:cubicBezTo>
                    <a:pt x="-106" y="17286"/>
                    <a:pt x="-106" y="18226"/>
                    <a:pt x="368" y="18695"/>
                  </a:cubicBezTo>
                  <a:cubicBezTo>
                    <a:pt x="841" y="19165"/>
                    <a:pt x="1789" y="19165"/>
                    <a:pt x="3115" y="18773"/>
                  </a:cubicBezTo>
                  <a:cubicBezTo>
                    <a:pt x="4441" y="18382"/>
                    <a:pt x="6147" y="17599"/>
                    <a:pt x="7568" y="15486"/>
                  </a:cubicBezTo>
                  <a:cubicBezTo>
                    <a:pt x="8989" y="13373"/>
                    <a:pt x="10126" y="9930"/>
                    <a:pt x="10883" y="7347"/>
                  </a:cubicBezTo>
                  <a:cubicBezTo>
                    <a:pt x="11641" y="4765"/>
                    <a:pt x="12020" y="3043"/>
                    <a:pt x="12210" y="1791"/>
                  </a:cubicBezTo>
                  <a:cubicBezTo>
                    <a:pt x="12399" y="539"/>
                    <a:pt x="12399" y="-244"/>
                    <a:pt x="12020" y="69"/>
                  </a:cubicBezTo>
                  <a:cubicBezTo>
                    <a:pt x="11641" y="382"/>
                    <a:pt x="10883" y="1791"/>
                    <a:pt x="10410" y="4452"/>
                  </a:cubicBezTo>
                  <a:cubicBezTo>
                    <a:pt x="9936" y="7113"/>
                    <a:pt x="9747" y="11026"/>
                    <a:pt x="9747" y="13686"/>
                  </a:cubicBezTo>
                  <a:cubicBezTo>
                    <a:pt x="9747" y="16347"/>
                    <a:pt x="9936" y="17756"/>
                    <a:pt x="10410" y="18852"/>
                  </a:cubicBezTo>
                  <a:cubicBezTo>
                    <a:pt x="10883" y="19947"/>
                    <a:pt x="11641" y="20730"/>
                    <a:pt x="12494" y="21043"/>
                  </a:cubicBezTo>
                  <a:cubicBezTo>
                    <a:pt x="13347" y="21356"/>
                    <a:pt x="14294" y="21199"/>
                    <a:pt x="14862" y="20730"/>
                  </a:cubicBezTo>
                  <a:cubicBezTo>
                    <a:pt x="15431" y="20260"/>
                    <a:pt x="15620" y="19478"/>
                    <a:pt x="15241" y="18226"/>
                  </a:cubicBezTo>
                  <a:cubicBezTo>
                    <a:pt x="14862" y="16973"/>
                    <a:pt x="13915" y="15252"/>
                    <a:pt x="12494" y="14078"/>
                  </a:cubicBezTo>
                  <a:cubicBezTo>
                    <a:pt x="11073" y="12904"/>
                    <a:pt x="9178" y="12278"/>
                    <a:pt x="8705" y="11965"/>
                  </a:cubicBezTo>
                  <a:cubicBezTo>
                    <a:pt x="8231" y="11652"/>
                    <a:pt x="9178" y="11652"/>
                    <a:pt x="10694" y="11652"/>
                  </a:cubicBezTo>
                  <a:cubicBezTo>
                    <a:pt x="12210" y="11652"/>
                    <a:pt x="14294" y="11652"/>
                    <a:pt x="15810" y="11808"/>
                  </a:cubicBezTo>
                  <a:cubicBezTo>
                    <a:pt x="17326" y="11965"/>
                    <a:pt x="18273" y="12278"/>
                    <a:pt x="18936" y="13060"/>
                  </a:cubicBezTo>
                  <a:cubicBezTo>
                    <a:pt x="19599" y="13843"/>
                    <a:pt x="19978" y="15095"/>
                    <a:pt x="20168" y="16113"/>
                  </a:cubicBezTo>
                  <a:cubicBezTo>
                    <a:pt x="20357" y="17130"/>
                    <a:pt x="20357" y="17913"/>
                    <a:pt x="20262" y="17834"/>
                  </a:cubicBezTo>
                  <a:cubicBezTo>
                    <a:pt x="20168" y="17756"/>
                    <a:pt x="19978" y="16817"/>
                    <a:pt x="20168" y="14939"/>
                  </a:cubicBezTo>
                  <a:cubicBezTo>
                    <a:pt x="20357" y="13060"/>
                    <a:pt x="20926" y="10243"/>
                    <a:pt x="21494" y="7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2890433" y="2279650"/>
              <a:ext cx="101549" cy="12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294" fill="norm" stroke="1" extrusionOk="0">
                  <a:moveTo>
                    <a:pt x="17903" y="0"/>
                  </a:moveTo>
                  <a:cubicBezTo>
                    <a:pt x="13151" y="360"/>
                    <a:pt x="8399" y="720"/>
                    <a:pt x="4943" y="3600"/>
                  </a:cubicBezTo>
                  <a:cubicBezTo>
                    <a:pt x="1487" y="6480"/>
                    <a:pt x="-673" y="11880"/>
                    <a:pt x="191" y="15300"/>
                  </a:cubicBezTo>
                  <a:cubicBezTo>
                    <a:pt x="1055" y="18720"/>
                    <a:pt x="4943" y="20160"/>
                    <a:pt x="7967" y="20880"/>
                  </a:cubicBezTo>
                  <a:cubicBezTo>
                    <a:pt x="10991" y="21600"/>
                    <a:pt x="13151" y="21600"/>
                    <a:pt x="15527" y="19080"/>
                  </a:cubicBezTo>
                  <a:cubicBezTo>
                    <a:pt x="17903" y="16560"/>
                    <a:pt x="20495" y="11520"/>
                    <a:pt x="20711" y="8820"/>
                  </a:cubicBezTo>
                  <a:cubicBezTo>
                    <a:pt x="20927" y="6120"/>
                    <a:pt x="18767" y="5760"/>
                    <a:pt x="16607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3035299" y="2279650"/>
              <a:ext cx="11431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0" y="0"/>
                  </a:moveTo>
                  <a:cubicBezTo>
                    <a:pt x="393" y="6000"/>
                    <a:pt x="785" y="12000"/>
                    <a:pt x="982" y="15600"/>
                  </a:cubicBezTo>
                  <a:cubicBezTo>
                    <a:pt x="1178" y="19200"/>
                    <a:pt x="1178" y="20400"/>
                    <a:pt x="1375" y="20040"/>
                  </a:cubicBezTo>
                  <a:cubicBezTo>
                    <a:pt x="1571" y="19680"/>
                    <a:pt x="1964" y="17760"/>
                    <a:pt x="3535" y="14880"/>
                  </a:cubicBezTo>
                  <a:cubicBezTo>
                    <a:pt x="5105" y="12000"/>
                    <a:pt x="7855" y="8160"/>
                    <a:pt x="9818" y="5760"/>
                  </a:cubicBezTo>
                  <a:cubicBezTo>
                    <a:pt x="11782" y="3360"/>
                    <a:pt x="12960" y="2400"/>
                    <a:pt x="14531" y="1800"/>
                  </a:cubicBezTo>
                  <a:cubicBezTo>
                    <a:pt x="16102" y="1200"/>
                    <a:pt x="18065" y="960"/>
                    <a:pt x="19440" y="2160"/>
                  </a:cubicBezTo>
                  <a:cubicBezTo>
                    <a:pt x="20815" y="3360"/>
                    <a:pt x="21600" y="6000"/>
                    <a:pt x="21011" y="9480"/>
                  </a:cubicBezTo>
                  <a:cubicBezTo>
                    <a:pt x="20422" y="12960"/>
                    <a:pt x="18458" y="17280"/>
                    <a:pt x="164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019840" y="2745590"/>
              <a:ext cx="113761" cy="19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0934" fill="norm" stroke="1" extrusionOk="0">
                  <a:moveTo>
                    <a:pt x="20730" y="3089"/>
                  </a:moveTo>
                  <a:cubicBezTo>
                    <a:pt x="19573" y="1976"/>
                    <a:pt x="18416" y="862"/>
                    <a:pt x="16680" y="306"/>
                  </a:cubicBezTo>
                  <a:cubicBezTo>
                    <a:pt x="14944" y="-251"/>
                    <a:pt x="12630" y="-251"/>
                    <a:pt x="9351" y="2087"/>
                  </a:cubicBezTo>
                  <a:cubicBezTo>
                    <a:pt x="6073" y="4425"/>
                    <a:pt x="1830" y="9102"/>
                    <a:pt x="480" y="12776"/>
                  </a:cubicBezTo>
                  <a:cubicBezTo>
                    <a:pt x="-870" y="16450"/>
                    <a:pt x="673" y="19122"/>
                    <a:pt x="4530" y="20236"/>
                  </a:cubicBezTo>
                  <a:cubicBezTo>
                    <a:pt x="8387" y="21349"/>
                    <a:pt x="14559" y="20904"/>
                    <a:pt x="2073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2153658" y="2839394"/>
              <a:ext cx="89937" cy="8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0958" fill="norm" stroke="1" extrusionOk="0">
                  <a:moveTo>
                    <a:pt x="11548" y="4619"/>
                  </a:moveTo>
                  <a:cubicBezTo>
                    <a:pt x="9093" y="4619"/>
                    <a:pt x="6639" y="4619"/>
                    <a:pt x="4675" y="5699"/>
                  </a:cubicBezTo>
                  <a:cubicBezTo>
                    <a:pt x="2711" y="6779"/>
                    <a:pt x="1239" y="8939"/>
                    <a:pt x="502" y="11369"/>
                  </a:cubicBezTo>
                  <a:cubicBezTo>
                    <a:pt x="-234" y="13799"/>
                    <a:pt x="-234" y="16499"/>
                    <a:pt x="993" y="18389"/>
                  </a:cubicBezTo>
                  <a:cubicBezTo>
                    <a:pt x="2221" y="20279"/>
                    <a:pt x="4675" y="21359"/>
                    <a:pt x="8111" y="20819"/>
                  </a:cubicBezTo>
                  <a:cubicBezTo>
                    <a:pt x="11548" y="20279"/>
                    <a:pt x="15966" y="18119"/>
                    <a:pt x="18421" y="14879"/>
                  </a:cubicBezTo>
                  <a:cubicBezTo>
                    <a:pt x="20875" y="11639"/>
                    <a:pt x="21366" y="7319"/>
                    <a:pt x="20384" y="4349"/>
                  </a:cubicBezTo>
                  <a:cubicBezTo>
                    <a:pt x="19402" y="1379"/>
                    <a:pt x="16948" y="-241"/>
                    <a:pt x="14984" y="29"/>
                  </a:cubicBezTo>
                  <a:cubicBezTo>
                    <a:pt x="13021" y="299"/>
                    <a:pt x="11548" y="2459"/>
                    <a:pt x="10075" y="4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2316500" y="2788572"/>
              <a:ext cx="121901" cy="12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776" fill="norm" stroke="1" extrusionOk="0">
                  <a:moveTo>
                    <a:pt x="3511" y="6220"/>
                  </a:moveTo>
                  <a:cubicBezTo>
                    <a:pt x="5342" y="6220"/>
                    <a:pt x="7172" y="6220"/>
                    <a:pt x="8637" y="4981"/>
                  </a:cubicBezTo>
                  <a:cubicBezTo>
                    <a:pt x="10101" y="3741"/>
                    <a:pt x="11199" y="1262"/>
                    <a:pt x="10833" y="377"/>
                  </a:cubicBezTo>
                  <a:cubicBezTo>
                    <a:pt x="10467" y="-508"/>
                    <a:pt x="8637" y="200"/>
                    <a:pt x="6623" y="2148"/>
                  </a:cubicBezTo>
                  <a:cubicBezTo>
                    <a:pt x="4609" y="4095"/>
                    <a:pt x="2413" y="7282"/>
                    <a:pt x="1131" y="9938"/>
                  </a:cubicBezTo>
                  <a:cubicBezTo>
                    <a:pt x="-150" y="12594"/>
                    <a:pt x="-516" y="14718"/>
                    <a:pt x="948" y="16843"/>
                  </a:cubicBezTo>
                  <a:cubicBezTo>
                    <a:pt x="2413" y="18967"/>
                    <a:pt x="5708" y="21092"/>
                    <a:pt x="9369" y="20738"/>
                  </a:cubicBezTo>
                  <a:cubicBezTo>
                    <a:pt x="13030" y="20384"/>
                    <a:pt x="17057" y="17551"/>
                    <a:pt x="21084" y="14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2456379" y="2641667"/>
              <a:ext cx="293172" cy="28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07" fill="norm" stroke="1" extrusionOk="0">
                  <a:moveTo>
                    <a:pt x="5169" y="6189"/>
                  </a:moveTo>
                  <a:cubicBezTo>
                    <a:pt x="5323" y="5077"/>
                    <a:pt x="5478" y="3965"/>
                    <a:pt x="5246" y="3092"/>
                  </a:cubicBezTo>
                  <a:cubicBezTo>
                    <a:pt x="5015" y="2218"/>
                    <a:pt x="4398" y="1583"/>
                    <a:pt x="3472" y="1662"/>
                  </a:cubicBezTo>
                  <a:cubicBezTo>
                    <a:pt x="2546" y="1742"/>
                    <a:pt x="1312" y="2536"/>
                    <a:pt x="618" y="4283"/>
                  </a:cubicBezTo>
                  <a:cubicBezTo>
                    <a:pt x="-77" y="6030"/>
                    <a:pt x="-231" y="8730"/>
                    <a:pt x="386" y="11430"/>
                  </a:cubicBezTo>
                  <a:cubicBezTo>
                    <a:pt x="1003" y="14130"/>
                    <a:pt x="2392" y="16830"/>
                    <a:pt x="3163" y="18577"/>
                  </a:cubicBezTo>
                  <a:cubicBezTo>
                    <a:pt x="3935" y="20324"/>
                    <a:pt x="4089" y="21118"/>
                    <a:pt x="3780" y="21277"/>
                  </a:cubicBezTo>
                  <a:cubicBezTo>
                    <a:pt x="3472" y="21436"/>
                    <a:pt x="2700" y="20960"/>
                    <a:pt x="1929" y="19848"/>
                  </a:cubicBezTo>
                  <a:cubicBezTo>
                    <a:pt x="1158" y="18736"/>
                    <a:pt x="386" y="16989"/>
                    <a:pt x="540" y="15480"/>
                  </a:cubicBezTo>
                  <a:cubicBezTo>
                    <a:pt x="695" y="13971"/>
                    <a:pt x="1775" y="12701"/>
                    <a:pt x="3858" y="11192"/>
                  </a:cubicBezTo>
                  <a:cubicBezTo>
                    <a:pt x="5940" y="9683"/>
                    <a:pt x="9026" y="7936"/>
                    <a:pt x="11109" y="6348"/>
                  </a:cubicBezTo>
                  <a:cubicBezTo>
                    <a:pt x="13192" y="4760"/>
                    <a:pt x="14272" y="3330"/>
                    <a:pt x="14658" y="2218"/>
                  </a:cubicBezTo>
                  <a:cubicBezTo>
                    <a:pt x="15043" y="1107"/>
                    <a:pt x="14735" y="312"/>
                    <a:pt x="14195" y="74"/>
                  </a:cubicBezTo>
                  <a:cubicBezTo>
                    <a:pt x="13655" y="-164"/>
                    <a:pt x="12883" y="154"/>
                    <a:pt x="11958" y="1265"/>
                  </a:cubicBezTo>
                  <a:cubicBezTo>
                    <a:pt x="11032" y="2377"/>
                    <a:pt x="9952" y="4283"/>
                    <a:pt x="9643" y="6745"/>
                  </a:cubicBezTo>
                  <a:cubicBezTo>
                    <a:pt x="9335" y="9207"/>
                    <a:pt x="9798" y="12224"/>
                    <a:pt x="10183" y="14210"/>
                  </a:cubicBezTo>
                  <a:cubicBezTo>
                    <a:pt x="10569" y="16195"/>
                    <a:pt x="10878" y="17148"/>
                    <a:pt x="11649" y="18101"/>
                  </a:cubicBezTo>
                  <a:cubicBezTo>
                    <a:pt x="12420" y="19054"/>
                    <a:pt x="13655" y="20007"/>
                    <a:pt x="13963" y="20086"/>
                  </a:cubicBezTo>
                  <a:cubicBezTo>
                    <a:pt x="14272" y="20165"/>
                    <a:pt x="13655" y="19371"/>
                    <a:pt x="12575" y="18418"/>
                  </a:cubicBezTo>
                  <a:cubicBezTo>
                    <a:pt x="11495" y="17465"/>
                    <a:pt x="9952" y="16354"/>
                    <a:pt x="8872" y="15560"/>
                  </a:cubicBezTo>
                  <a:cubicBezTo>
                    <a:pt x="7792" y="14765"/>
                    <a:pt x="7175" y="14289"/>
                    <a:pt x="7946" y="13654"/>
                  </a:cubicBezTo>
                  <a:cubicBezTo>
                    <a:pt x="8718" y="13018"/>
                    <a:pt x="10878" y="12224"/>
                    <a:pt x="13346" y="11589"/>
                  </a:cubicBezTo>
                  <a:cubicBezTo>
                    <a:pt x="15815" y="10954"/>
                    <a:pt x="18592" y="10477"/>
                    <a:pt x="21369" y="10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3982919" y="0"/>
              <a:ext cx="5984465" cy="137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96" fill="norm" stroke="1" extrusionOk="0">
                  <a:moveTo>
                    <a:pt x="6177" y="3285"/>
                  </a:moveTo>
                  <a:cubicBezTo>
                    <a:pt x="6177" y="2920"/>
                    <a:pt x="6177" y="2555"/>
                    <a:pt x="6154" y="2306"/>
                  </a:cubicBezTo>
                  <a:cubicBezTo>
                    <a:pt x="6131" y="2057"/>
                    <a:pt x="6085" y="1924"/>
                    <a:pt x="5940" y="1792"/>
                  </a:cubicBezTo>
                  <a:cubicBezTo>
                    <a:pt x="5795" y="1659"/>
                    <a:pt x="5551" y="1526"/>
                    <a:pt x="5284" y="1493"/>
                  </a:cubicBezTo>
                  <a:cubicBezTo>
                    <a:pt x="5016" y="1460"/>
                    <a:pt x="4726" y="1526"/>
                    <a:pt x="4448" y="1659"/>
                  </a:cubicBezTo>
                  <a:cubicBezTo>
                    <a:pt x="4169" y="1792"/>
                    <a:pt x="3902" y="1991"/>
                    <a:pt x="3627" y="2256"/>
                  </a:cubicBezTo>
                  <a:cubicBezTo>
                    <a:pt x="3353" y="2522"/>
                    <a:pt x="3070" y="2853"/>
                    <a:pt x="2788" y="3252"/>
                  </a:cubicBezTo>
                  <a:cubicBezTo>
                    <a:pt x="2505" y="3650"/>
                    <a:pt x="2223" y="4114"/>
                    <a:pt x="1956" y="4645"/>
                  </a:cubicBezTo>
                  <a:cubicBezTo>
                    <a:pt x="1689" y="5176"/>
                    <a:pt x="1437" y="5773"/>
                    <a:pt x="1193" y="6453"/>
                  </a:cubicBezTo>
                  <a:cubicBezTo>
                    <a:pt x="948" y="7134"/>
                    <a:pt x="712" y="7897"/>
                    <a:pt x="521" y="8759"/>
                  </a:cubicBezTo>
                  <a:cubicBezTo>
                    <a:pt x="330" y="9622"/>
                    <a:pt x="185" y="10584"/>
                    <a:pt x="97" y="11679"/>
                  </a:cubicBezTo>
                  <a:cubicBezTo>
                    <a:pt x="10" y="12774"/>
                    <a:pt x="-21" y="14002"/>
                    <a:pt x="13" y="14997"/>
                  </a:cubicBezTo>
                  <a:cubicBezTo>
                    <a:pt x="48" y="15993"/>
                    <a:pt x="147" y="16756"/>
                    <a:pt x="307" y="17469"/>
                  </a:cubicBezTo>
                  <a:cubicBezTo>
                    <a:pt x="467" y="18182"/>
                    <a:pt x="689" y="18846"/>
                    <a:pt x="933" y="19344"/>
                  </a:cubicBezTo>
                  <a:cubicBezTo>
                    <a:pt x="1177" y="19841"/>
                    <a:pt x="1444" y="20173"/>
                    <a:pt x="1719" y="20422"/>
                  </a:cubicBezTo>
                  <a:cubicBezTo>
                    <a:pt x="1994" y="20671"/>
                    <a:pt x="2276" y="20837"/>
                    <a:pt x="2544" y="20953"/>
                  </a:cubicBezTo>
                  <a:cubicBezTo>
                    <a:pt x="2811" y="21069"/>
                    <a:pt x="3063" y="21135"/>
                    <a:pt x="3330" y="21185"/>
                  </a:cubicBezTo>
                  <a:cubicBezTo>
                    <a:pt x="3597" y="21235"/>
                    <a:pt x="3879" y="21268"/>
                    <a:pt x="4177" y="21301"/>
                  </a:cubicBezTo>
                  <a:cubicBezTo>
                    <a:pt x="4475" y="21335"/>
                    <a:pt x="4787" y="21368"/>
                    <a:pt x="5100" y="21401"/>
                  </a:cubicBezTo>
                  <a:cubicBezTo>
                    <a:pt x="5413" y="21434"/>
                    <a:pt x="5726" y="21467"/>
                    <a:pt x="6047" y="21500"/>
                  </a:cubicBezTo>
                  <a:cubicBezTo>
                    <a:pt x="6367" y="21534"/>
                    <a:pt x="6696" y="21567"/>
                    <a:pt x="7001" y="21583"/>
                  </a:cubicBezTo>
                  <a:cubicBezTo>
                    <a:pt x="7306" y="21600"/>
                    <a:pt x="7589" y="21600"/>
                    <a:pt x="7879" y="21583"/>
                  </a:cubicBezTo>
                  <a:cubicBezTo>
                    <a:pt x="8169" y="21567"/>
                    <a:pt x="8466" y="21534"/>
                    <a:pt x="8760" y="21517"/>
                  </a:cubicBezTo>
                  <a:cubicBezTo>
                    <a:pt x="9054" y="21500"/>
                    <a:pt x="9344" y="21500"/>
                    <a:pt x="9642" y="21484"/>
                  </a:cubicBezTo>
                  <a:cubicBezTo>
                    <a:pt x="9939" y="21467"/>
                    <a:pt x="10245" y="21434"/>
                    <a:pt x="10558" y="21401"/>
                  </a:cubicBezTo>
                  <a:cubicBezTo>
                    <a:pt x="10871" y="21368"/>
                    <a:pt x="11191" y="21335"/>
                    <a:pt x="11512" y="21301"/>
                  </a:cubicBezTo>
                  <a:cubicBezTo>
                    <a:pt x="11832" y="21268"/>
                    <a:pt x="12153" y="21235"/>
                    <a:pt x="12435" y="21202"/>
                  </a:cubicBezTo>
                  <a:cubicBezTo>
                    <a:pt x="12718" y="21169"/>
                    <a:pt x="12962" y="21135"/>
                    <a:pt x="13214" y="21086"/>
                  </a:cubicBezTo>
                  <a:cubicBezTo>
                    <a:pt x="13466" y="21036"/>
                    <a:pt x="13725" y="20970"/>
                    <a:pt x="13988" y="20903"/>
                  </a:cubicBezTo>
                  <a:cubicBezTo>
                    <a:pt x="14252" y="20837"/>
                    <a:pt x="14519" y="20771"/>
                    <a:pt x="14790" y="20688"/>
                  </a:cubicBezTo>
                  <a:cubicBezTo>
                    <a:pt x="15061" y="20605"/>
                    <a:pt x="15336" y="20505"/>
                    <a:pt x="15603" y="20422"/>
                  </a:cubicBezTo>
                  <a:cubicBezTo>
                    <a:pt x="15870" y="20339"/>
                    <a:pt x="16129" y="20273"/>
                    <a:pt x="16389" y="20190"/>
                  </a:cubicBezTo>
                  <a:cubicBezTo>
                    <a:pt x="16648" y="20107"/>
                    <a:pt x="16908" y="20007"/>
                    <a:pt x="17198" y="19908"/>
                  </a:cubicBezTo>
                  <a:cubicBezTo>
                    <a:pt x="17488" y="19808"/>
                    <a:pt x="17809" y="19709"/>
                    <a:pt x="18125" y="19559"/>
                  </a:cubicBezTo>
                  <a:cubicBezTo>
                    <a:pt x="18442" y="19410"/>
                    <a:pt x="18755" y="19211"/>
                    <a:pt x="19045" y="18995"/>
                  </a:cubicBezTo>
                  <a:cubicBezTo>
                    <a:pt x="19335" y="18780"/>
                    <a:pt x="19602" y="18547"/>
                    <a:pt x="19885" y="18216"/>
                  </a:cubicBezTo>
                  <a:cubicBezTo>
                    <a:pt x="20167" y="17884"/>
                    <a:pt x="20465" y="17453"/>
                    <a:pt x="20717" y="16971"/>
                  </a:cubicBezTo>
                  <a:cubicBezTo>
                    <a:pt x="20968" y="16490"/>
                    <a:pt x="21174" y="15959"/>
                    <a:pt x="21327" y="15163"/>
                  </a:cubicBezTo>
                  <a:cubicBezTo>
                    <a:pt x="21480" y="14367"/>
                    <a:pt x="21579" y="13305"/>
                    <a:pt x="21579" y="12359"/>
                  </a:cubicBezTo>
                  <a:cubicBezTo>
                    <a:pt x="21579" y="11414"/>
                    <a:pt x="21480" y="10584"/>
                    <a:pt x="21316" y="9738"/>
                  </a:cubicBezTo>
                  <a:cubicBezTo>
                    <a:pt x="21152" y="8892"/>
                    <a:pt x="20923" y="8029"/>
                    <a:pt x="20678" y="7316"/>
                  </a:cubicBezTo>
                  <a:cubicBezTo>
                    <a:pt x="20434" y="6603"/>
                    <a:pt x="20175" y="6039"/>
                    <a:pt x="19892" y="5508"/>
                  </a:cubicBezTo>
                  <a:cubicBezTo>
                    <a:pt x="19610" y="4977"/>
                    <a:pt x="19305" y="4479"/>
                    <a:pt x="19022" y="4081"/>
                  </a:cubicBezTo>
                  <a:cubicBezTo>
                    <a:pt x="18740" y="3683"/>
                    <a:pt x="18480" y="3384"/>
                    <a:pt x="18205" y="3102"/>
                  </a:cubicBezTo>
                  <a:cubicBezTo>
                    <a:pt x="17931" y="2820"/>
                    <a:pt x="17641" y="2555"/>
                    <a:pt x="17343" y="2306"/>
                  </a:cubicBezTo>
                  <a:cubicBezTo>
                    <a:pt x="17045" y="2057"/>
                    <a:pt x="16740" y="1825"/>
                    <a:pt x="16423" y="1626"/>
                  </a:cubicBezTo>
                  <a:cubicBezTo>
                    <a:pt x="16106" y="1427"/>
                    <a:pt x="15778" y="1261"/>
                    <a:pt x="15500" y="1128"/>
                  </a:cubicBezTo>
                  <a:cubicBezTo>
                    <a:pt x="15221" y="995"/>
                    <a:pt x="14992" y="896"/>
                    <a:pt x="14763" y="796"/>
                  </a:cubicBezTo>
                  <a:cubicBezTo>
                    <a:pt x="14534" y="697"/>
                    <a:pt x="14305" y="597"/>
                    <a:pt x="14076" y="514"/>
                  </a:cubicBezTo>
                  <a:cubicBezTo>
                    <a:pt x="13847" y="431"/>
                    <a:pt x="13618" y="365"/>
                    <a:pt x="13386" y="315"/>
                  </a:cubicBezTo>
                  <a:cubicBezTo>
                    <a:pt x="13153" y="265"/>
                    <a:pt x="12916" y="232"/>
                    <a:pt x="12668" y="199"/>
                  </a:cubicBezTo>
                  <a:cubicBezTo>
                    <a:pt x="12420" y="166"/>
                    <a:pt x="12160" y="133"/>
                    <a:pt x="11916" y="100"/>
                  </a:cubicBezTo>
                  <a:cubicBezTo>
                    <a:pt x="11672" y="66"/>
                    <a:pt x="11443" y="33"/>
                    <a:pt x="11199" y="17"/>
                  </a:cubicBezTo>
                  <a:cubicBezTo>
                    <a:pt x="10955" y="0"/>
                    <a:pt x="10695" y="0"/>
                    <a:pt x="10443" y="0"/>
                  </a:cubicBezTo>
                  <a:cubicBezTo>
                    <a:pt x="10191" y="0"/>
                    <a:pt x="9947" y="0"/>
                    <a:pt x="9707" y="0"/>
                  </a:cubicBezTo>
                  <a:cubicBezTo>
                    <a:pt x="9466" y="0"/>
                    <a:pt x="9230" y="0"/>
                    <a:pt x="8993" y="0"/>
                  </a:cubicBezTo>
                  <a:cubicBezTo>
                    <a:pt x="8756" y="0"/>
                    <a:pt x="8520" y="0"/>
                    <a:pt x="8283" y="17"/>
                  </a:cubicBezTo>
                  <a:cubicBezTo>
                    <a:pt x="8047" y="33"/>
                    <a:pt x="7810" y="66"/>
                    <a:pt x="7524" y="133"/>
                  </a:cubicBezTo>
                  <a:cubicBezTo>
                    <a:pt x="7238" y="199"/>
                    <a:pt x="6902" y="299"/>
                    <a:pt x="6581" y="415"/>
                  </a:cubicBezTo>
                  <a:cubicBezTo>
                    <a:pt x="6261" y="531"/>
                    <a:pt x="5955" y="664"/>
                    <a:pt x="5642" y="863"/>
                  </a:cubicBezTo>
                  <a:cubicBezTo>
                    <a:pt x="5329" y="1062"/>
                    <a:pt x="5009" y="1327"/>
                    <a:pt x="4700" y="1742"/>
                  </a:cubicBezTo>
                  <a:cubicBezTo>
                    <a:pt x="4391" y="2157"/>
                    <a:pt x="4093" y="2721"/>
                    <a:pt x="3795" y="3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10246338" y="621590"/>
              <a:ext cx="231163" cy="33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72" fill="norm" stroke="1" extrusionOk="0">
                  <a:moveTo>
                    <a:pt x="21062" y="4147"/>
                  </a:moveTo>
                  <a:cubicBezTo>
                    <a:pt x="21062" y="3463"/>
                    <a:pt x="21062" y="2780"/>
                    <a:pt x="21062" y="2096"/>
                  </a:cubicBezTo>
                  <a:cubicBezTo>
                    <a:pt x="21062" y="1413"/>
                    <a:pt x="21062" y="729"/>
                    <a:pt x="20580" y="319"/>
                  </a:cubicBezTo>
                  <a:cubicBezTo>
                    <a:pt x="20098" y="-91"/>
                    <a:pt x="19133" y="-228"/>
                    <a:pt x="16819" y="661"/>
                  </a:cubicBezTo>
                  <a:cubicBezTo>
                    <a:pt x="14505" y="1549"/>
                    <a:pt x="10841" y="3463"/>
                    <a:pt x="7658" y="5787"/>
                  </a:cubicBezTo>
                  <a:cubicBezTo>
                    <a:pt x="4476" y="8111"/>
                    <a:pt x="1776" y="10845"/>
                    <a:pt x="619" y="13306"/>
                  </a:cubicBezTo>
                  <a:cubicBezTo>
                    <a:pt x="-538" y="15767"/>
                    <a:pt x="-152" y="17954"/>
                    <a:pt x="2451" y="19253"/>
                  </a:cubicBezTo>
                  <a:cubicBezTo>
                    <a:pt x="5055" y="20552"/>
                    <a:pt x="9876" y="20962"/>
                    <a:pt x="14698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10411112" y="781050"/>
              <a:ext cx="333088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77" fill="norm" stroke="1" extrusionOk="0">
                  <a:moveTo>
                    <a:pt x="6706" y="10273"/>
                  </a:moveTo>
                  <a:cubicBezTo>
                    <a:pt x="6299" y="9220"/>
                    <a:pt x="5891" y="8166"/>
                    <a:pt x="4872" y="7771"/>
                  </a:cubicBezTo>
                  <a:cubicBezTo>
                    <a:pt x="3853" y="7376"/>
                    <a:pt x="2223" y="7639"/>
                    <a:pt x="1204" y="9088"/>
                  </a:cubicBezTo>
                  <a:cubicBezTo>
                    <a:pt x="186" y="10537"/>
                    <a:pt x="-222" y="13171"/>
                    <a:pt x="118" y="15410"/>
                  </a:cubicBezTo>
                  <a:cubicBezTo>
                    <a:pt x="457" y="17649"/>
                    <a:pt x="1544" y="19493"/>
                    <a:pt x="2835" y="20283"/>
                  </a:cubicBezTo>
                  <a:cubicBezTo>
                    <a:pt x="4125" y="21073"/>
                    <a:pt x="5620" y="20810"/>
                    <a:pt x="6706" y="18966"/>
                  </a:cubicBezTo>
                  <a:cubicBezTo>
                    <a:pt x="7793" y="17122"/>
                    <a:pt x="8472" y="13698"/>
                    <a:pt x="8608" y="11459"/>
                  </a:cubicBezTo>
                  <a:cubicBezTo>
                    <a:pt x="8744" y="9220"/>
                    <a:pt x="8336" y="8166"/>
                    <a:pt x="8472" y="7639"/>
                  </a:cubicBezTo>
                  <a:cubicBezTo>
                    <a:pt x="8608" y="7112"/>
                    <a:pt x="9287" y="7112"/>
                    <a:pt x="9899" y="7639"/>
                  </a:cubicBezTo>
                  <a:cubicBezTo>
                    <a:pt x="10510" y="8166"/>
                    <a:pt x="11053" y="9220"/>
                    <a:pt x="11461" y="11195"/>
                  </a:cubicBezTo>
                  <a:cubicBezTo>
                    <a:pt x="11869" y="13171"/>
                    <a:pt x="12140" y="16068"/>
                    <a:pt x="12412" y="18176"/>
                  </a:cubicBezTo>
                  <a:cubicBezTo>
                    <a:pt x="12684" y="20283"/>
                    <a:pt x="12955" y="21600"/>
                    <a:pt x="13363" y="21468"/>
                  </a:cubicBezTo>
                  <a:cubicBezTo>
                    <a:pt x="13770" y="21337"/>
                    <a:pt x="14314" y="19756"/>
                    <a:pt x="15333" y="16332"/>
                  </a:cubicBezTo>
                  <a:cubicBezTo>
                    <a:pt x="16352" y="12907"/>
                    <a:pt x="17846" y="7639"/>
                    <a:pt x="18933" y="4610"/>
                  </a:cubicBezTo>
                  <a:cubicBezTo>
                    <a:pt x="20020" y="1580"/>
                    <a:pt x="20699" y="790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10799732" y="676214"/>
              <a:ext cx="134969" cy="34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07" fill="norm" stroke="1" extrusionOk="0">
                  <a:moveTo>
                    <a:pt x="20868" y="2949"/>
                  </a:moveTo>
                  <a:cubicBezTo>
                    <a:pt x="20541" y="1902"/>
                    <a:pt x="20213" y="854"/>
                    <a:pt x="19068" y="331"/>
                  </a:cubicBezTo>
                  <a:cubicBezTo>
                    <a:pt x="17923" y="-193"/>
                    <a:pt x="15959" y="-193"/>
                    <a:pt x="12850" y="1051"/>
                  </a:cubicBezTo>
                  <a:cubicBezTo>
                    <a:pt x="9741" y="2294"/>
                    <a:pt x="5486" y="4782"/>
                    <a:pt x="2868" y="7596"/>
                  </a:cubicBezTo>
                  <a:cubicBezTo>
                    <a:pt x="250" y="10411"/>
                    <a:pt x="-732" y="13552"/>
                    <a:pt x="577" y="15909"/>
                  </a:cubicBezTo>
                  <a:cubicBezTo>
                    <a:pt x="1886" y="18265"/>
                    <a:pt x="5486" y="19836"/>
                    <a:pt x="9086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11004549" y="787399"/>
              <a:ext cx="88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032"/>
                    <a:pt x="12343" y="12065"/>
                    <a:pt x="15943" y="15665"/>
                  </a:cubicBezTo>
                  <a:cubicBezTo>
                    <a:pt x="19543" y="19265"/>
                    <a:pt x="20571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10979149" y="785739"/>
              <a:ext cx="184151" cy="24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142"/>
                  </a:moveTo>
                  <a:cubicBezTo>
                    <a:pt x="20359" y="-39"/>
                    <a:pt x="19117" y="-221"/>
                    <a:pt x="17379" y="777"/>
                  </a:cubicBezTo>
                  <a:cubicBezTo>
                    <a:pt x="15641" y="1776"/>
                    <a:pt x="13407" y="3954"/>
                    <a:pt x="10428" y="7584"/>
                  </a:cubicBezTo>
                  <a:cubicBezTo>
                    <a:pt x="7448" y="11214"/>
                    <a:pt x="3724" y="16297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11093449" y="1015999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200"/>
                    <a:pt x="9000" y="6400"/>
                    <a:pt x="5400" y="10000"/>
                  </a:cubicBezTo>
                  <a:cubicBezTo>
                    <a:pt x="1800" y="13600"/>
                    <a:pt x="9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11271249" y="781050"/>
              <a:ext cx="88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11347449" y="857250"/>
              <a:ext cx="825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090"/>
                    <a:pt x="13846" y="4181"/>
                    <a:pt x="10246" y="7781"/>
                  </a:cubicBezTo>
                  <a:cubicBezTo>
                    <a:pt x="6646" y="11381"/>
                    <a:pt x="3323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11474449" y="800100"/>
              <a:ext cx="150728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15978" y="0"/>
                  </a:moveTo>
                  <a:cubicBezTo>
                    <a:pt x="17458" y="236"/>
                    <a:pt x="18937" y="472"/>
                    <a:pt x="19973" y="1830"/>
                  </a:cubicBezTo>
                  <a:cubicBezTo>
                    <a:pt x="21008" y="3187"/>
                    <a:pt x="21600" y="5666"/>
                    <a:pt x="20416" y="8439"/>
                  </a:cubicBezTo>
                  <a:cubicBezTo>
                    <a:pt x="19233" y="11213"/>
                    <a:pt x="16274" y="14282"/>
                    <a:pt x="12575" y="16525"/>
                  </a:cubicBezTo>
                  <a:cubicBezTo>
                    <a:pt x="8877" y="18767"/>
                    <a:pt x="4438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5" name="Drawing"/>
          <p:cNvGrpSpPr/>
          <p:nvPr/>
        </p:nvGrpSpPr>
        <p:grpSpPr>
          <a:xfrm>
            <a:off x="374650" y="1206500"/>
            <a:ext cx="12611101" cy="8314413"/>
            <a:chOff x="0" y="0"/>
            <a:chExt cx="12611099" cy="8314412"/>
          </a:xfrm>
        </p:grpSpPr>
        <p:sp>
          <p:nvSpPr>
            <p:cNvPr id="313" name="Line"/>
            <p:cNvSpPr/>
            <p:nvPr/>
          </p:nvSpPr>
          <p:spPr>
            <a:xfrm>
              <a:off x="649816" y="1132496"/>
              <a:ext cx="128848" cy="47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09" fill="norm" stroke="1" extrusionOk="0">
                  <a:moveTo>
                    <a:pt x="697" y="5018"/>
                  </a:moveTo>
                  <a:cubicBezTo>
                    <a:pt x="697" y="8239"/>
                    <a:pt x="697" y="11460"/>
                    <a:pt x="523" y="14728"/>
                  </a:cubicBezTo>
                  <a:cubicBezTo>
                    <a:pt x="348" y="17997"/>
                    <a:pt x="0" y="21313"/>
                    <a:pt x="0" y="21407"/>
                  </a:cubicBezTo>
                  <a:cubicBezTo>
                    <a:pt x="0" y="21502"/>
                    <a:pt x="348" y="18376"/>
                    <a:pt x="523" y="14918"/>
                  </a:cubicBezTo>
                  <a:cubicBezTo>
                    <a:pt x="697" y="11460"/>
                    <a:pt x="697" y="7670"/>
                    <a:pt x="697" y="5444"/>
                  </a:cubicBezTo>
                  <a:cubicBezTo>
                    <a:pt x="697" y="3218"/>
                    <a:pt x="697" y="2555"/>
                    <a:pt x="697" y="1891"/>
                  </a:cubicBezTo>
                  <a:cubicBezTo>
                    <a:pt x="697" y="1228"/>
                    <a:pt x="697" y="565"/>
                    <a:pt x="1568" y="234"/>
                  </a:cubicBezTo>
                  <a:cubicBezTo>
                    <a:pt x="2439" y="-98"/>
                    <a:pt x="4181" y="-98"/>
                    <a:pt x="7316" y="376"/>
                  </a:cubicBezTo>
                  <a:cubicBezTo>
                    <a:pt x="10452" y="849"/>
                    <a:pt x="14981" y="1797"/>
                    <a:pt x="17768" y="2791"/>
                  </a:cubicBezTo>
                  <a:cubicBezTo>
                    <a:pt x="20555" y="3786"/>
                    <a:pt x="21600" y="4828"/>
                    <a:pt x="21077" y="5823"/>
                  </a:cubicBezTo>
                  <a:cubicBezTo>
                    <a:pt x="20555" y="6818"/>
                    <a:pt x="18465" y="7765"/>
                    <a:pt x="16026" y="8334"/>
                  </a:cubicBezTo>
                  <a:cubicBezTo>
                    <a:pt x="13587" y="8902"/>
                    <a:pt x="10800" y="9091"/>
                    <a:pt x="8884" y="8997"/>
                  </a:cubicBezTo>
                  <a:cubicBezTo>
                    <a:pt x="6968" y="8902"/>
                    <a:pt x="5923" y="8523"/>
                    <a:pt x="6619" y="8049"/>
                  </a:cubicBezTo>
                  <a:cubicBezTo>
                    <a:pt x="7316" y="7576"/>
                    <a:pt x="9755" y="7007"/>
                    <a:pt x="12194" y="6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857250" y="1241606"/>
              <a:ext cx="114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28699" y="1149350"/>
              <a:ext cx="17780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4769"/>
                    <a:pt x="4629" y="9538"/>
                    <a:pt x="6043" y="12764"/>
                  </a:cubicBezTo>
                  <a:cubicBezTo>
                    <a:pt x="7457" y="15990"/>
                    <a:pt x="7971" y="17673"/>
                    <a:pt x="8614" y="19075"/>
                  </a:cubicBezTo>
                  <a:cubicBezTo>
                    <a:pt x="9257" y="20478"/>
                    <a:pt x="10029" y="21600"/>
                    <a:pt x="10800" y="21600"/>
                  </a:cubicBezTo>
                  <a:cubicBezTo>
                    <a:pt x="11571" y="21600"/>
                    <a:pt x="12343" y="20478"/>
                    <a:pt x="13114" y="17813"/>
                  </a:cubicBezTo>
                  <a:cubicBezTo>
                    <a:pt x="13886" y="15148"/>
                    <a:pt x="14657" y="10940"/>
                    <a:pt x="15429" y="8135"/>
                  </a:cubicBezTo>
                  <a:cubicBezTo>
                    <a:pt x="16200" y="5330"/>
                    <a:pt x="16971" y="3927"/>
                    <a:pt x="18000" y="3226"/>
                  </a:cubicBezTo>
                  <a:cubicBezTo>
                    <a:pt x="19029" y="2525"/>
                    <a:pt x="20314" y="2525"/>
                    <a:pt x="21600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195246" y="1153747"/>
              <a:ext cx="150954" cy="10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62" fill="norm" stroke="1" extrusionOk="0">
                  <a:moveTo>
                    <a:pt x="6995" y="5267"/>
                  </a:moveTo>
                  <a:cubicBezTo>
                    <a:pt x="7595" y="3229"/>
                    <a:pt x="8195" y="1191"/>
                    <a:pt x="7745" y="376"/>
                  </a:cubicBezTo>
                  <a:cubicBezTo>
                    <a:pt x="7295" y="-439"/>
                    <a:pt x="5795" y="-31"/>
                    <a:pt x="4295" y="2618"/>
                  </a:cubicBezTo>
                  <a:cubicBezTo>
                    <a:pt x="2795" y="5267"/>
                    <a:pt x="1295" y="10157"/>
                    <a:pt x="545" y="13621"/>
                  </a:cubicBezTo>
                  <a:cubicBezTo>
                    <a:pt x="-205" y="17086"/>
                    <a:pt x="-205" y="19123"/>
                    <a:pt x="695" y="19938"/>
                  </a:cubicBezTo>
                  <a:cubicBezTo>
                    <a:pt x="1595" y="20753"/>
                    <a:pt x="3395" y="20346"/>
                    <a:pt x="5045" y="18308"/>
                  </a:cubicBezTo>
                  <a:cubicBezTo>
                    <a:pt x="6695" y="16270"/>
                    <a:pt x="8195" y="12603"/>
                    <a:pt x="9095" y="9750"/>
                  </a:cubicBezTo>
                  <a:cubicBezTo>
                    <a:pt x="9995" y="6897"/>
                    <a:pt x="10295" y="4859"/>
                    <a:pt x="10595" y="4859"/>
                  </a:cubicBezTo>
                  <a:cubicBezTo>
                    <a:pt x="10895" y="4859"/>
                    <a:pt x="11195" y="6897"/>
                    <a:pt x="11345" y="8935"/>
                  </a:cubicBezTo>
                  <a:cubicBezTo>
                    <a:pt x="11495" y="10972"/>
                    <a:pt x="11495" y="13010"/>
                    <a:pt x="11795" y="15048"/>
                  </a:cubicBezTo>
                  <a:cubicBezTo>
                    <a:pt x="12095" y="17086"/>
                    <a:pt x="12695" y="19123"/>
                    <a:pt x="13745" y="20142"/>
                  </a:cubicBezTo>
                  <a:cubicBezTo>
                    <a:pt x="14795" y="21161"/>
                    <a:pt x="16295" y="21161"/>
                    <a:pt x="17645" y="19735"/>
                  </a:cubicBezTo>
                  <a:cubicBezTo>
                    <a:pt x="18995" y="18308"/>
                    <a:pt x="20195" y="15455"/>
                    <a:pt x="21395" y="12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372025" y="964927"/>
              <a:ext cx="456776" cy="26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287" fill="norm" stroke="1" extrusionOk="0">
                  <a:moveTo>
                    <a:pt x="280" y="1528"/>
                  </a:moveTo>
                  <a:cubicBezTo>
                    <a:pt x="180" y="691"/>
                    <a:pt x="80" y="-146"/>
                    <a:pt x="30" y="21"/>
                  </a:cubicBezTo>
                  <a:cubicBezTo>
                    <a:pt x="-20" y="189"/>
                    <a:pt x="-20" y="1361"/>
                    <a:pt x="130" y="3789"/>
                  </a:cubicBezTo>
                  <a:cubicBezTo>
                    <a:pt x="280" y="6217"/>
                    <a:pt x="580" y="9901"/>
                    <a:pt x="780" y="12580"/>
                  </a:cubicBezTo>
                  <a:cubicBezTo>
                    <a:pt x="980" y="15259"/>
                    <a:pt x="1080" y="16933"/>
                    <a:pt x="1230" y="18356"/>
                  </a:cubicBezTo>
                  <a:cubicBezTo>
                    <a:pt x="1380" y="19780"/>
                    <a:pt x="1580" y="20952"/>
                    <a:pt x="1830" y="21203"/>
                  </a:cubicBezTo>
                  <a:cubicBezTo>
                    <a:pt x="2080" y="21454"/>
                    <a:pt x="2380" y="20784"/>
                    <a:pt x="2630" y="19361"/>
                  </a:cubicBezTo>
                  <a:cubicBezTo>
                    <a:pt x="2880" y="17938"/>
                    <a:pt x="3080" y="15761"/>
                    <a:pt x="3280" y="14087"/>
                  </a:cubicBezTo>
                  <a:cubicBezTo>
                    <a:pt x="3480" y="12412"/>
                    <a:pt x="3680" y="11240"/>
                    <a:pt x="3780" y="11073"/>
                  </a:cubicBezTo>
                  <a:cubicBezTo>
                    <a:pt x="3880" y="10905"/>
                    <a:pt x="3880" y="11742"/>
                    <a:pt x="3930" y="12998"/>
                  </a:cubicBezTo>
                  <a:cubicBezTo>
                    <a:pt x="3980" y="14254"/>
                    <a:pt x="4080" y="15928"/>
                    <a:pt x="4280" y="17352"/>
                  </a:cubicBezTo>
                  <a:cubicBezTo>
                    <a:pt x="4480" y="18775"/>
                    <a:pt x="4780" y="19947"/>
                    <a:pt x="5180" y="20617"/>
                  </a:cubicBezTo>
                  <a:cubicBezTo>
                    <a:pt x="5580" y="21287"/>
                    <a:pt x="6080" y="21454"/>
                    <a:pt x="6530" y="21119"/>
                  </a:cubicBezTo>
                  <a:cubicBezTo>
                    <a:pt x="6980" y="20784"/>
                    <a:pt x="7380" y="19947"/>
                    <a:pt x="7980" y="18189"/>
                  </a:cubicBezTo>
                  <a:cubicBezTo>
                    <a:pt x="8580" y="16431"/>
                    <a:pt x="9380" y="13752"/>
                    <a:pt x="9780" y="11994"/>
                  </a:cubicBezTo>
                  <a:cubicBezTo>
                    <a:pt x="10180" y="10235"/>
                    <a:pt x="10180" y="9398"/>
                    <a:pt x="10230" y="9482"/>
                  </a:cubicBezTo>
                  <a:cubicBezTo>
                    <a:pt x="10280" y="9566"/>
                    <a:pt x="10380" y="10570"/>
                    <a:pt x="10430" y="11910"/>
                  </a:cubicBezTo>
                  <a:cubicBezTo>
                    <a:pt x="10480" y="13249"/>
                    <a:pt x="10480" y="14924"/>
                    <a:pt x="10580" y="16180"/>
                  </a:cubicBezTo>
                  <a:cubicBezTo>
                    <a:pt x="10680" y="17435"/>
                    <a:pt x="10880" y="18273"/>
                    <a:pt x="11230" y="18607"/>
                  </a:cubicBezTo>
                  <a:cubicBezTo>
                    <a:pt x="11580" y="18942"/>
                    <a:pt x="12080" y="18775"/>
                    <a:pt x="12880" y="17687"/>
                  </a:cubicBezTo>
                  <a:cubicBezTo>
                    <a:pt x="13680" y="16598"/>
                    <a:pt x="14780" y="14589"/>
                    <a:pt x="15480" y="13082"/>
                  </a:cubicBezTo>
                  <a:cubicBezTo>
                    <a:pt x="16180" y="11575"/>
                    <a:pt x="16480" y="10570"/>
                    <a:pt x="16630" y="9566"/>
                  </a:cubicBezTo>
                  <a:cubicBezTo>
                    <a:pt x="16780" y="8561"/>
                    <a:pt x="16780" y="7556"/>
                    <a:pt x="16580" y="7305"/>
                  </a:cubicBezTo>
                  <a:cubicBezTo>
                    <a:pt x="16380" y="7054"/>
                    <a:pt x="15980" y="7556"/>
                    <a:pt x="15430" y="8896"/>
                  </a:cubicBezTo>
                  <a:cubicBezTo>
                    <a:pt x="14880" y="10235"/>
                    <a:pt x="14180" y="12412"/>
                    <a:pt x="13830" y="13919"/>
                  </a:cubicBezTo>
                  <a:cubicBezTo>
                    <a:pt x="13480" y="15426"/>
                    <a:pt x="13480" y="16263"/>
                    <a:pt x="13780" y="16849"/>
                  </a:cubicBezTo>
                  <a:cubicBezTo>
                    <a:pt x="14080" y="17435"/>
                    <a:pt x="14680" y="17770"/>
                    <a:pt x="15880" y="17770"/>
                  </a:cubicBezTo>
                  <a:cubicBezTo>
                    <a:pt x="17080" y="17770"/>
                    <a:pt x="18880" y="17435"/>
                    <a:pt x="19930" y="17268"/>
                  </a:cubicBezTo>
                  <a:cubicBezTo>
                    <a:pt x="20980" y="17101"/>
                    <a:pt x="21280" y="17101"/>
                    <a:pt x="21580" y="17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42950" y="1422400"/>
              <a:ext cx="736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1" y="20880"/>
                    <a:pt x="4841" y="20160"/>
                    <a:pt x="7138" y="18720"/>
                  </a:cubicBezTo>
                  <a:cubicBezTo>
                    <a:pt x="9434" y="17280"/>
                    <a:pt x="11607" y="15120"/>
                    <a:pt x="13810" y="12600"/>
                  </a:cubicBezTo>
                  <a:cubicBezTo>
                    <a:pt x="16014" y="10080"/>
                    <a:pt x="18248" y="7200"/>
                    <a:pt x="19552" y="5040"/>
                  </a:cubicBezTo>
                  <a:cubicBezTo>
                    <a:pt x="20855" y="2880"/>
                    <a:pt x="2122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95350" y="1511300"/>
              <a:ext cx="546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1" y="18514"/>
                    <a:pt x="6363" y="15429"/>
                    <a:pt x="9544" y="12343"/>
                  </a:cubicBezTo>
                  <a:cubicBezTo>
                    <a:pt x="12726" y="9257"/>
                    <a:pt x="15907" y="6171"/>
                    <a:pt x="17916" y="4114"/>
                  </a:cubicBezTo>
                  <a:cubicBezTo>
                    <a:pt x="19926" y="2057"/>
                    <a:pt x="2076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178050" y="100965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209800" y="111760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832100" y="1017420"/>
              <a:ext cx="116417" cy="46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6648"/>
                  </a:moveTo>
                  <a:cubicBezTo>
                    <a:pt x="393" y="9372"/>
                    <a:pt x="785" y="12096"/>
                    <a:pt x="1178" y="15113"/>
                  </a:cubicBezTo>
                  <a:cubicBezTo>
                    <a:pt x="1571" y="18129"/>
                    <a:pt x="1964" y="21437"/>
                    <a:pt x="2356" y="21388"/>
                  </a:cubicBezTo>
                  <a:cubicBezTo>
                    <a:pt x="2749" y="21340"/>
                    <a:pt x="3142" y="17934"/>
                    <a:pt x="2945" y="14626"/>
                  </a:cubicBezTo>
                  <a:cubicBezTo>
                    <a:pt x="2749" y="11318"/>
                    <a:pt x="1964" y="8107"/>
                    <a:pt x="1571" y="5967"/>
                  </a:cubicBezTo>
                  <a:cubicBezTo>
                    <a:pt x="1178" y="3826"/>
                    <a:pt x="1178" y="2756"/>
                    <a:pt x="1375" y="1978"/>
                  </a:cubicBezTo>
                  <a:cubicBezTo>
                    <a:pt x="1571" y="1199"/>
                    <a:pt x="1964" y="713"/>
                    <a:pt x="3338" y="372"/>
                  </a:cubicBezTo>
                  <a:cubicBezTo>
                    <a:pt x="4713" y="32"/>
                    <a:pt x="7069" y="-163"/>
                    <a:pt x="10015" y="178"/>
                  </a:cubicBezTo>
                  <a:cubicBezTo>
                    <a:pt x="12960" y="518"/>
                    <a:pt x="16495" y="1394"/>
                    <a:pt x="18655" y="2415"/>
                  </a:cubicBezTo>
                  <a:cubicBezTo>
                    <a:pt x="20815" y="3437"/>
                    <a:pt x="21600" y="4605"/>
                    <a:pt x="21600" y="5432"/>
                  </a:cubicBezTo>
                  <a:cubicBezTo>
                    <a:pt x="21600" y="6259"/>
                    <a:pt x="20815" y="6745"/>
                    <a:pt x="17673" y="7183"/>
                  </a:cubicBezTo>
                  <a:cubicBezTo>
                    <a:pt x="14531" y="7621"/>
                    <a:pt x="9033" y="8010"/>
                    <a:pt x="5695" y="8010"/>
                  </a:cubicBezTo>
                  <a:cubicBezTo>
                    <a:pt x="2356" y="8010"/>
                    <a:pt x="1178" y="7621"/>
                    <a:pt x="1767" y="7280"/>
                  </a:cubicBezTo>
                  <a:cubicBezTo>
                    <a:pt x="2356" y="6940"/>
                    <a:pt x="4713" y="6648"/>
                    <a:pt x="7069" y="6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988587" y="1024892"/>
              <a:ext cx="180063" cy="16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42" fill="norm" stroke="1" extrusionOk="0">
                  <a:moveTo>
                    <a:pt x="268" y="5414"/>
                  </a:moveTo>
                  <a:cubicBezTo>
                    <a:pt x="17" y="3500"/>
                    <a:pt x="-234" y="1586"/>
                    <a:pt x="394" y="629"/>
                  </a:cubicBezTo>
                  <a:cubicBezTo>
                    <a:pt x="1022" y="-328"/>
                    <a:pt x="2529" y="-328"/>
                    <a:pt x="4915" y="1586"/>
                  </a:cubicBezTo>
                  <a:cubicBezTo>
                    <a:pt x="7301" y="3500"/>
                    <a:pt x="10566" y="7328"/>
                    <a:pt x="12199" y="10062"/>
                  </a:cubicBezTo>
                  <a:cubicBezTo>
                    <a:pt x="13831" y="12796"/>
                    <a:pt x="13831" y="14437"/>
                    <a:pt x="13831" y="15940"/>
                  </a:cubicBezTo>
                  <a:cubicBezTo>
                    <a:pt x="13831" y="17444"/>
                    <a:pt x="13831" y="18811"/>
                    <a:pt x="13078" y="19768"/>
                  </a:cubicBezTo>
                  <a:cubicBezTo>
                    <a:pt x="12324" y="20725"/>
                    <a:pt x="10817" y="21272"/>
                    <a:pt x="9938" y="20725"/>
                  </a:cubicBezTo>
                  <a:cubicBezTo>
                    <a:pt x="9059" y="20178"/>
                    <a:pt x="8808" y="18538"/>
                    <a:pt x="8933" y="16077"/>
                  </a:cubicBezTo>
                  <a:cubicBezTo>
                    <a:pt x="9059" y="13616"/>
                    <a:pt x="9561" y="10335"/>
                    <a:pt x="11696" y="7875"/>
                  </a:cubicBezTo>
                  <a:cubicBezTo>
                    <a:pt x="13831" y="5414"/>
                    <a:pt x="17599" y="3773"/>
                    <a:pt x="21366" y="2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191892" y="1024339"/>
              <a:ext cx="73746" cy="14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0846" fill="norm" stroke="1" extrusionOk="0">
                  <a:moveTo>
                    <a:pt x="18109" y="3365"/>
                  </a:moveTo>
                  <a:cubicBezTo>
                    <a:pt x="15774" y="2148"/>
                    <a:pt x="13439" y="931"/>
                    <a:pt x="10520" y="322"/>
                  </a:cubicBezTo>
                  <a:cubicBezTo>
                    <a:pt x="7601" y="-286"/>
                    <a:pt x="4098" y="-286"/>
                    <a:pt x="2055" y="2604"/>
                  </a:cubicBezTo>
                  <a:cubicBezTo>
                    <a:pt x="12" y="5494"/>
                    <a:pt x="-572" y="11275"/>
                    <a:pt x="596" y="14773"/>
                  </a:cubicBezTo>
                  <a:cubicBezTo>
                    <a:pt x="1763" y="18272"/>
                    <a:pt x="4682" y="19489"/>
                    <a:pt x="7601" y="20249"/>
                  </a:cubicBezTo>
                  <a:cubicBezTo>
                    <a:pt x="10520" y="21010"/>
                    <a:pt x="13439" y="21314"/>
                    <a:pt x="16066" y="19489"/>
                  </a:cubicBezTo>
                  <a:cubicBezTo>
                    <a:pt x="18693" y="17663"/>
                    <a:pt x="21028" y="13708"/>
                    <a:pt x="20152" y="10514"/>
                  </a:cubicBezTo>
                  <a:cubicBezTo>
                    <a:pt x="19277" y="7320"/>
                    <a:pt x="15190" y="4886"/>
                    <a:pt x="11104" y="2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353163" y="875170"/>
              <a:ext cx="132502" cy="33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98" fill="norm" stroke="1" extrusionOk="0">
                  <a:moveTo>
                    <a:pt x="955" y="1692"/>
                  </a:moveTo>
                  <a:cubicBezTo>
                    <a:pt x="617" y="882"/>
                    <a:pt x="280" y="72"/>
                    <a:pt x="111" y="5"/>
                  </a:cubicBezTo>
                  <a:cubicBezTo>
                    <a:pt x="-58" y="-63"/>
                    <a:pt x="-58" y="612"/>
                    <a:pt x="280" y="2907"/>
                  </a:cubicBezTo>
                  <a:cubicBezTo>
                    <a:pt x="617" y="5202"/>
                    <a:pt x="1292" y="9117"/>
                    <a:pt x="1630" y="11817"/>
                  </a:cubicBezTo>
                  <a:cubicBezTo>
                    <a:pt x="1967" y="14517"/>
                    <a:pt x="1967" y="16002"/>
                    <a:pt x="1798" y="17150"/>
                  </a:cubicBezTo>
                  <a:cubicBezTo>
                    <a:pt x="1630" y="18297"/>
                    <a:pt x="1292" y="19107"/>
                    <a:pt x="1123" y="19175"/>
                  </a:cubicBezTo>
                  <a:cubicBezTo>
                    <a:pt x="955" y="19242"/>
                    <a:pt x="955" y="18567"/>
                    <a:pt x="1630" y="17352"/>
                  </a:cubicBezTo>
                  <a:cubicBezTo>
                    <a:pt x="2305" y="16137"/>
                    <a:pt x="3655" y="14382"/>
                    <a:pt x="4836" y="13234"/>
                  </a:cubicBezTo>
                  <a:cubicBezTo>
                    <a:pt x="6017" y="12087"/>
                    <a:pt x="7030" y="11547"/>
                    <a:pt x="8379" y="11142"/>
                  </a:cubicBezTo>
                  <a:cubicBezTo>
                    <a:pt x="9730" y="10737"/>
                    <a:pt x="11417" y="10467"/>
                    <a:pt x="13105" y="10602"/>
                  </a:cubicBezTo>
                  <a:cubicBezTo>
                    <a:pt x="14792" y="10737"/>
                    <a:pt x="16479" y="11277"/>
                    <a:pt x="18167" y="12627"/>
                  </a:cubicBezTo>
                  <a:cubicBezTo>
                    <a:pt x="19855" y="13977"/>
                    <a:pt x="21542" y="16137"/>
                    <a:pt x="21036" y="17689"/>
                  </a:cubicBezTo>
                  <a:cubicBezTo>
                    <a:pt x="20529" y="19242"/>
                    <a:pt x="17830" y="20187"/>
                    <a:pt x="15467" y="20727"/>
                  </a:cubicBezTo>
                  <a:cubicBezTo>
                    <a:pt x="13105" y="21267"/>
                    <a:pt x="11080" y="21402"/>
                    <a:pt x="9223" y="21470"/>
                  </a:cubicBezTo>
                  <a:cubicBezTo>
                    <a:pt x="7367" y="21537"/>
                    <a:pt x="5680" y="21537"/>
                    <a:pt x="4161" y="20862"/>
                  </a:cubicBezTo>
                  <a:cubicBezTo>
                    <a:pt x="2642" y="20187"/>
                    <a:pt x="1292" y="18837"/>
                    <a:pt x="1630" y="17825"/>
                  </a:cubicBezTo>
                  <a:cubicBezTo>
                    <a:pt x="1967" y="16812"/>
                    <a:pt x="3992" y="16137"/>
                    <a:pt x="6017" y="15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539066" y="1015153"/>
              <a:ext cx="156634" cy="17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13719" y="6128"/>
                  </a:moveTo>
                  <a:cubicBezTo>
                    <a:pt x="12843" y="3868"/>
                    <a:pt x="11968" y="1607"/>
                    <a:pt x="10800" y="603"/>
                  </a:cubicBezTo>
                  <a:cubicBezTo>
                    <a:pt x="9632" y="-402"/>
                    <a:pt x="8173" y="-151"/>
                    <a:pt x="6422" y="1356"/>
                  </a:cubicBezTo>
                  <a:cubicBezTo>
                    <a:pt x="4670" y="2863"/>
                    <a:pt x="2627" y="5626"/>
                    <a:pt x="1459" y="8012"/>
                  </a:cubicBezTo>
                  <a:cubicBezTo>
                    <a:pt x="292" y="10398"/>
                    <a:pt x="0" y="12407"/>
                    <a:pt x="0" y="14040"/>
                  </a:cubicBezTo>
                  <a:cubicBezTo>
                    <a:pt x="0" y="15672"/>
                    <a:pt x="292" y="16928"/>
                    <a:pt x="1168" y="17682"/>
                  </a:cubicBezTo>
                  <a:cubicBezTo>
                    <a:pt x="2043" y="18435"/>
                    <a:pt x="3503" y="18686"/>
                    <a:pt x="5400" y="17556"/>
                  </a:cubicBezTo>
                  <a:cubicBezTo>
                    <a:pt x="7297" y="16426"/>
                    <a:pt x="9632" y="13914"/>
                    <a:pt x="11238" y="11528"/>
                  </a:cubicBezTo>
                  <a:cubicBezTo>
                    <a:pt x="12843" y="9142"/>
                    <a:pt x="13719" y="6882"/>
                    <a:pt x="14011" y="6379"/>
                  </a:cubicBezTo>
                  <a:cubicBezTo>
                    <a:pt x="14303" y="5877"/>
                    <a:pt x="14011" y="7133"/>
                    <a:pt x="14011" y="9017"/>
                  </a:cubicBezTo>
                  <a:cubicBezTo>
                    <a:pt x="14011" y="10900"/>
                    <a:pt x="14303" y="13412"/>
                    <a:pt x="15616" y="15547"/>
                  </a:cubicBezTo>
                  <a:cubicBezTo>
                    <a:pt x="16930" y="17682"/>
                    <a:pt x="19265" y="19440"/>
                    <a:pt x="21600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752850" y="844550"/>
              <a:ext cx="109164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36" fill="norm" stroke="1" extrusionOk="0">
                  <a:moveTo>
                    <a:pt x="1246" y="0"/>
                  </a:moveTo>
                  <a:cubicBezTo>
                    <a:pt x="1246" y="4403"/>
                    <a:pt x="1246" y="8805"/>
                    <a:pt x="1246" y="12176"/>
                  </a:cubicBezTo>
                  <a:cubicBezTo>
                    <a:pt x="1246" y="15546"/>
                    <a:pt x="1246" y="17885"/>
                    <a:pt x="1246" y="19399"/>
                  </a:cubicBezTo>
                  <a:cubicBezTo>
                    <a:pt x="1246" y="20912"/>
                    <a:pt x="1246" y="21600"/>
                    <a:pt x="1454" y="21531"/>
                  </a:cubicBezTo>
                  <a:cubicBezTo>
                    <a:pt x="1662" y="21462"/>
                    <a:pt x="2077" y="20637"/>
                    <a:pt x="3531" y="19055"/>
                  </a:cubicBezTo>
                  <a:cubicBezTo>
                    <a:pt x="4985" y="17473"/>
                    <a:pt x="7477" y="15134"/>
                    <a:pt x="9554" y="13758"/>
                  </a:cubicBezTo>
                  <a:cubicBezTo>
                    <a:pt x="11631" y="12382"/>
                    <a:pt x="13292" y="11969"/>
                    <a:pt x="14746" y="12038"/>
                  </a:cubicBezTo>
                  <a:cubicBezTo>
                    <a:pt x="16200" y="12107"/>
                    <a:pt x="17446" y="12657"/>
                    <a:pt x="18692" y="13689"/>
                  </a:cubicBezTo>
                  <a:cubicBezTo>
                    <a:pt x="19938" y="14721"/>
                    <a:pt x="21185" y="16234"/>
                    <a:pt x="21392" y="17335"/>
                  </a:cubicBezTo>
                  <a:cubicBezTo>
                    <a:pt x="21600" y="18436"/>
                    <a:pt x="20769" y="19124"/>
                    <a:pt x="18069" y="19605"/>
                  </a:cubicBezTo>
                  <a:cubicBezTo>
                    <a:pt x="15369" y="20087"/>
                    <a:pt x="10800" y="20362"/>
                    <a:pt x="7477" y="20293"/>
                  </a:cubicBezTo>
                  <a:cubicBezTo>
                    <a:pt x="4154" y="20224"/>
                    <a:pt x="2077" y="19811"/>
                    <a:pt x="1038" y="19261"/>
                  </a:cubicBezTo>
                  <a:cubicBezTo>
                    <a:pt x="0" y="18711"/>
                    <a:pt x="0" y="18023"/>
                    <a:pt x="0" y="1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924300" y="1022350"/>
              <a:ext cx="444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273"/>
                    <a:pt x="9257" y="6545"/>
                    <a:pt x="5657" y="10145"/>
                  </a:cubicBezTo>
                  <a:cubicBezTo>
                    <a:pt x="2057" y="13745"/>
                    <a:pt x="1029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968750" y="90169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074437" y="800100"/>
              <a:ext cx="2992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6" h="21600" fill="norm" stroke="1" extrusionOk="0">
                  <a:moveTo>
                    <a:pt x="17643" y="0"/>
                  </a:moveTo>
                  <a:cubicBezTo>
                    <a:pt x="18993" y="3600"/>
                    <a:pt x="20343" y="7200"/>
                    <a:pt x="16968" y="10452"/>
                  </a:cubicBezTo>
                  <a:cubicBezTo>
                    <a:pt x="13593" y="13703"/>
                    <a:pt x="5493" y="16606"/>
                    <a:pt x="2118" y="18406"/>
                  </a:cubicBezTo>
                  <a:cubicBezTo>
                    <a:pt x="-1257" y="20206"/>
                    <a:pt x="93" y="20903"/>
                    <a:pt x="14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171950" y="1028700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216400" y="927100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278768" y="762000"/>
              <a:ext cx="231849" cy="61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43" fill="norm" stroke="1" extrusionOk="0">
                  <a:moveTo>
                    <a:pt x="8353" y="0"/>
                  </a:moveTo>
                  <a:cubicBezTo>
                    <a:pt x="7371" y="1258"/>
                    <a:pt x="6389" y="2515"/>
                    <a:pt x="5309" y="4327"/>
                  </a:cubicBezTo>
                  <a:cubicBezTo>
                    <a:pt x="4229" y="6140"/>
                    <a:pt x="3051" y="8507"/>
                    <a:pt x="2364" y="10060"/>
                  </a:cubicBezTo>
                  <a:cubicBezTo>
                    <a:pt x="1676" y="11614"/>
                    <a:pt x="1480" y="12353"/>
                    <a:pt x="1480" y="12945"/>
                  </a:cubicBezTo>
                  <a:cubicBezTo>
                    <a:pt x="1480" y="13537"/>
                    <a:pt x="1676" y="13981"/>
                    <a:pt x="2167" y="13944"/>
                  </a:cubicBezTo>
                  <a:cubicBezTo>
                    <a:pt x="2658" y="13907"/>
                    <a:pt x="3444" y="13389"/>
                    <a:pt x="3738" y="12612"/>
                  </a:cubicBezTo>
                  <a:cubicBezTo>
                    <a:pt x="4033" y="11836"/>
                    <a:pt x="3836" y="10800"/>
                    <a:pt x="3444" y="10134"/>
                  </a:cubicBezTo>
                  <a:cubicBezTo>
                    <a:pt x="3051" y="9468"/>
                    <a:pt x="2462" y="9173"/>
                    <a:pt x="1676" y="8951"/>
                  </a:cubicBezTo>
                  <a:cubicBezTo>
                    <a:pt x="891" y="8729"/>
                    <a:pt x="-91" y="8581"/>
                    <a:pt x="7" y="8507"/>
                  </a:cubicBezTo>
                  <a:cubicBezTo>
                    <a:pt x="105" y="8433"/>
                    <a:pt x="1284" y="8433"/>
                    <a:pt x="2658" y="8285"/>
                  </a:cubicBezTo>
                  <a:cubicBezTo>
                    <a:pt x="4033" y="8137"/>
                    <a:pt x="5604" y="7841"/>
                    <a:pt x="6880" y="7656"/>
                  </a:cubicBezTo>
                  <a:cubicBezTo>
                    <a:pt x="8156" y="7471"/>
                    <a:pt x="9138" y="7397"/>
                    <a:pt x="9629" y="7582"/>
                  </a:cubicBezTo>
                  <a:cubicBezTo>
                    <a:pt x="10120" y="7767"/>
                    <a:pt x="10120" y="8211"/>
                    <a:pt x="10218" y="8618"/>
                  </a:cubicBezTo>
                  <a:cubicBezTo>
                    <a:pt x="10316" y="9025"/>
                    <a:pt x="10513" y="9395"/>
                    <a:pt x="11102" y="9653"/>
                  </a:cubicBezTo>
                  <a:cubicBezTo>
                    <a:pt x="11691" y="9912"/>
                    <a:pt x="12673" y="10060"/>
                    <a:pt x="13654" y="10023"/>
                  </a:cubicBezTo>
                  <a:cubicBezTo>
                    <a:pt x="14636" y="9986"/>
                    <a:pt x="15618" y="9764"/>
                    <a:pt x="16404" y="9505"/>
                  </a:cubicBezTo>
                  <a:cubicBezTo>
                    <a:pt x="17189" y="9247"/>
                    <a:pt x="17778" y="8951"/>
                    <a:pt x="18367" y="8581"/>
                  </a:cubicBezTo>
                  <a:cubicBezTo>
                    <a:pt x="18956" y="8211"/>
                    <a:pt x="19545" y="7767"/>
                    <a:pt x="19840" y="7730"/>
                  </a:cubicBezTo>
                  <a:cubicBezTo>
                    <a:pt x="20134" y="7693"/>
                    <a:pt x="20134" y="8063"/>
                    <a:pt x="20233" y="9247"/>
                  </a:cubicBezTo>
                  <a:cubicBezTo>
                    <a:pt x="20331" y="10430"/>
                    <a:pt x="20527" y="12427"/>
                    <a:pt x="20822" y="14351"/>
                  </a:cubicBezTo>
                  <a:cubicBezTo>
                    <a:pt x="21116" y="16274"/>
                    <a:pt x="21509" y="18123"/>
                    <a:pt x="21509" y="19270"/>
                  </a:cubicBezTo>
                  <a:cubicBezTo>
                    <a:pt x="21509" y="20416"/>
                    <a:pt x="21116" y="20860"/>
                    <a:pt x="20331" y="21156"/>
                  </a:cubicBezTo>
                  <a:cubicBezTo>
                    <a:pt x="19545" y="21452"/>
                    <a:pt x="18367" y="21600"/>
                    <a:pt x="17091" y="21193"/>
                  </a:cubicBezTo>
                  <a:cubicBezTo>
                    <a:pt x="15814" y="20786"/>
                    <a:pt x="14440" y="19825"/>
                    <a:pt x="13851" y="19159"/>
                  </a:cubicBezTo>
                  <a:cubicBezTo>
                    <a:pt x="13262" y="18493"/>
                    <a:pt x="13458" y="18123"/>
                    <a:pt x="13654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241684" y="1011766"/>
              <a:ext cx="98232" cy="15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069" fill="norm" stroke="1" extrusionOk="0">
                  <a:moveTo>
                    <a:pt x="11526" y="4142"/>
                  </a:moveTo>
                  <a:cubicBezTo>
                    <a:pt x="10176" y="2959"/>
                    <a:pt x="8826" y="1775"/>
                    <a:pt x="7251" y="1923"/>
                  </a:cubicBezTo>
                  <a:cubicBezTo>
                    <a:pt x="5676" y="2071"/>
                    <a:pt x="3876" y="3551"/>
                    <a:pt x="2526" y="6214"/>
                  </a:cubicBezTo>
                  <a:cubicBezTo>
                    <a:pt x="1176" y="8877"/>
                    <a:pt x="276" y="12723"/>
                    <a:pt x="51" y="15386"/>
                  </a:cubicBezTo>
                  <a:cubicBezTo>
                    <a:pt x="-174" y="18049"/>
                    <a:pt x="276" y="19529"/>
                    <a:pt x="2751" y="20416"/>
                  </a:cubicBezTo>
                  <a:cubicBezTo>
                    <a:pt x="5226" y="21304"/>
                    <a:pt x="9726" y="21600"/>
                    <a:pt x="13326" y="19233"/>
                  </a:cubicBezTo>
                  <a:cubicBezTo>
                    <a:pt x="16926" y="16866"/>
                    <a:pt x="19626" y="11836"/>
                    <a:pt x="20526" y="8581"/>
                  </a:cubicBezTo>
                  <a:cubicBezTo>
                    <a:pt x="21426" y="5326"/>
                    <a:pt x="20526" y="3847"/>
                    <a:pt x="18951" y="2515"/>
                  </a:cubicBezTo>
                  <a:cubicBezTo>
                    <a:pt x="17376" y="1184"/>
                    <a:pt x="15126" y="0"/>
                    <a:pt x="13326" y="0"/>
                  </a:cubicBezTo>
                  <a:cubicBezTo>
                    <a:pt x="11526" y="0"/>
                    <a:pt x="10176" y="1184"/>
                    <a:pt x="9726" y="2071"/>
                  </a:cubicBezTo>
                  <a:cubicBezTo>
                    <a:pt x="9276" y="2959"/>
                    <a:pt x="9726" y="3551"/>
                    <a:pt x="10176" y="4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430804" y="734230"/>
              <a:ext cx="125446" cy="47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16" fill="norm" stroke="1" extrusionOk="0">
                  <a:moveTo>
                    <a:pt x="21336" y="3246"/>
                  </a:moveTo>
                  <a:cubicBezTo>
                    <a:pt x="19536" y="2200"/>
                    <a:pt x="17736" y="1153"/>
                    <a:pt x="15936" y="582"/>
                  </a:cubicBezTo>
                  <a:cubicBezTo>
                    <a:pt x="14136" y="11"/>
                    <a:pt x="12336" y="-84"/>
                    <a:pt x="10896" y="59"/>
                  </a:cubicBezTo>
                  <a:cubicBezTo>
                    <a:pt x="9456" y="201"/>
                    <a:pt x="8376" y="582"/>
                    <a:pt x="6576" y="2009"/>
                  </a:cubicBezTo>
                  <a:cubicBezTo>
                    <a:pt x="4776" y="3437"/>
                    <a:pt x="2256" y="5911"/>
                    <a:pt x="996" y="8575"/>
                  </a:cubicBezTo>
                  <a:cubicBezTo>
                    <a:pt x="-264" y="11239"/>
                    <a:pt x="-264" y="14094"/>
                    <a:pt x="636" y="16283"/>
                  </a:cubicBezTo>
                  <a:cubicBezTo>
                    <a:pt x="1536" y="18471"/>
                    <a:pt x="3336" y="19994"/>
                    <a:pt x="5136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387130" y="1006193"/>
              <a:ext cx="150071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34" fill="norm" stroke="1" extrusionOk="0">
                  <a:moveTo>
                    <a:pt x="1470" y="21134"/>
                  </a:moveTo>
                  <a:cubicBezTo>
                    <a:pt x="570" y="16052"/>
                    <a:pt x="-330" y="10969"/>
                    <a:pt x="120" y="7158"/>
                  </a:cubicBezTo>
                  <a:cubicBezTo>
                    <a:pt x="570" y="3346"/>
                    <a:pt x="2370" y="805"/>
                    <a:pt x="6120" y="169"/>
                  </a:cubicBezTo>
                  <a:cubicBezTo>
                    <a:pt x="9870" y="-466"/>
                    <a:pt x="15570" y="805"/>
                    <a:pt x="2127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129573" y="993685"/>
              <a:ext cx="118827" cy="20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989" fill="norm" stroke="1" extrusionOk="0">
                  <a:moveTo>
                    <a:pt x="20137" y="1645"/>
                  </a:moveTo>
                  <a:cubicBezTo>
                    <a:pt x="18242" y="773"/>
                    <a:pt x="16348" y="-100"/>
                    <a:pt x="14453" y="9"/>
                  </a:cubicBezTo>
                  <a:cubicBezTo>
                    <a:pt x="12558" y="118"/>
                    <a:pt x="10663" y="1209"/>
                    <a:pt x="8200" y="4045"/>
                  </a:cubicBezTo>
                  <a:cubicBezTo>
                    <a:pt x="5737" y="6882"/>
                    <a:pt x="2706" y="11464"/>
                    <a:pt x="1190" y="14518"/>
                  </a:cubicBezTo>
                  <a:cubicBezTo>
                    <a:pt x="-326" y="17573"/>
                    <a:pt x="-326" y="19100"/>
                    <a:pt x="811" y="20082"/>
                  </a:cubicBezTo>
                  <a:cubicBezTo>
                    <a:pt x="1948" y="21064"/>
                    <a:pt x="4221" y="21500"/>
                    <a:pt x="7632" y="20082"/>
                  </a:cubicBezTo>
                  <a:cubicBezTo>
                    <a:pt x="11042" y="18664"/>
                    <a:pt x="15590" y="15391"/>
                    <a:pt x="17863" y="13209"/>
                  </a:cubicBezTo>
                  <a:cubicBezTo>
                    <a:pt x="20137" y="11027"/>
                    <a:pt x="20137" y="9936"/>
                    <a:pt x="19948" y="8845"/>
                  </a:cubicBezTo>
                  <a:cubicBezTo>
                    <a:pt x="19758" y="7755"/>
                    <a:pt x="19379" y="6664"/>
                    <a:pt x="18242" y="5900"/>
                  </a:cubicBezTo>
                  <a:cubicBezTo>
                    <a:pt x="17106" y="5136"/>
                    <a:pt x="15211" y="4700"/>
                    <a:pt x="15590" y="4482"/>
                  </a:cubicBezTo>
                  <a:cubicBezTo>
                    <a:pt x="15969" y="4264"/>
                    <a:pt x="18621" y="4264"/>
                    <a:pt x="21274" y="4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337941" y="837616"/>
              <a:ext cx="120529" cy="36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07" fill="norm" stroke="1" extrusionOk="0">
                  <a:moveTo>
                    <a:pt x="3239" y="784"/>
                  </a:moveTo>
                  <a:cubicBezTo>
                    <a:pt x="2121" y="284"/>
                    <a:pt x="1004" y="-215"/>
                    <a:pt x="446" y="97"/>
                  </a:cubicBezTo>
                  <a:cubicBezTo>
                    <a:pt x="-113" y="409"/>
                    <a:pt x="-113" y="1533"/>
                    <a:pt x="259" y="4155"/>
                  </a:cubicBezTo>
                  <a:cubicBezTo>
                    <a:pt x="632" y="6777"/>
                    <a:pt x="1377" y="10897"/>
                    <a:pt x="1749" y="13706"/>
                  </a:cubicBezTo>
                  <a:cubicBezTo>
                    <a:pt x="2121" y="16516"/>
                    <a:pt x="2121" y="18014"/>
                    <a:pt x="1749" y="19075"/>
                  </a:cubicBezTo>
                  <a:cubicBezTo>
                    <a:pt x="1377" y="20136"/>
                    <a:pt x="632" y="20761"/>
                    <a:pt x="259" y="20761"/>
                  </a:cubicBezTo>
                  <a:cubicBezTo>
                    <a:pt x="-113" y="20761"/>
                    <a:pt x="-113" y="20136"/>
                    <a:pt x="632" y="18825"/>
                  </a:cubicBezTo>
                  <a:cubicBezTo>
                    <a:pt x="1377" y="17514"/>
                    <a:pt x="2866" y="15517"/>
                    <a:pt x="3984" y="14206"/>
                  </a:cubicBezTo>
                  <a:cubicBezTo>
                    <a:pt x="5101" y="12895"/>
                    <a:pt x="5846" y="12271"/>
                    <a:pt x="7335" y="11709"/>
                  </a:cubicBezTo>
                  <a:cubicBezTo>
                    <a:pt x="8825" y="11147"/>
                    <a:pt x="11059" y="10647"/>
                    <a:pt x="12921" y="10585"/>
                  </a:cubicBezTo>
                  <a:cubicBezTo>
                    <a:pt x="14784" y="10523"/>
                    <a:pt x="16273" y="10897"/>
                    <a:pt x="17763" y="11834"/>
                  </a:cubicBezTo>
                  <a:cubicBezTo>
                    <a:pt x="19253" y="12770"/>
                    <a:pt x="20742" y="14268"/>
                    <a:pt x="21115" y="15642"/>
                  </a:cubicBezTo>
                  <a:cubicBezTo>
                    <a:pt x="21487" y="17015"/>
                    <a:pt x="20742" y="18264"/>
                    <a:pt x="18508" y="19200"/>
                  </a:cubicBezTo>
                  <a:cubicBezTo>
                    <a:pt x="16273" y="20136"/>
                    <a:pt x="12549" y="20761"/>
                    <a:pt x="9756" y="21073"/>
                  </a:cubicBezTo>
                  <a:cubicBezTo>
                    <a:pt x="6963" y="21385"/>
                    <a:pt x="5101" y="21385"/>
                    <a:pt x="4356" y="21073"/>
                  </a:cubicBezTo>
                  <a:cubicBezTo>
                    <a:pt x="3611" y="20761"/>
                    <a:pt x="3984" y="20136"/>
                    <a:pt x="4356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544534" y="978844"/>
              <a:ext cx="88674" cy="19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393" fill="norm" stroke="1" extrusionOk="0">
                  <a:moveTo>
                    <a:pt x="13791" y="5470"/>
                  </a:moveTo>
                  <a:cubicBezTo>
                    <a:pt x="14773" y="4309"/>
                    <a:pt x="15755" y="3148"/>
                    <a:pt x="15264" y="2102"/>
                  </a:cubicBezTo>
                  <a:cubicBezTo>
                    <a:pt x="14773" y="1057"/>
                    <a:pt x="12810" y="128"/>
                    <a:pt x="10846" y="12"/>
                  </a:cubicBezTo>
                  <a:cubicBezTo>
                    <a:pt x="8882" y="-104"/>
                    <a:pt x="6919" y="593"/>
                    <a:pt x="4955" y="1986"/>
                  </a:cubicBezTo>
                  <a:cubicBezTo>
                    <a:pt x="2991" y="3380"/>
                    <a:pt x="1028" y="5470"/>
                    <a:pt x="291" y="7096"/>
                  </a:cubicBezTo>
                  <a:cubicBezTo>
                    <a:pt x="-445" y="8722"/>
                    <a:pt x="46" y="9883"/>
                    <a:pt x="3728" y="11393"/>
                  </a:cubicBezTo>
                  <a:cubicBezTo>
                    <a:pt x="7410" y="12902"/>
                    <a:pt x="14282" y="14761"/>
                    <a:pt x="17719" y="16270"/>
                  </a:cubicBezTo>
                  <a:cubicBezTo>
                    <a:pt x="21155" y="17780"/>
                    <a:pt x="21155" y="18941"/>
                    <a:pt x="19437" y="19870"/>
                  </a:cubicBezTo>
                  <a:cubicBezTo>
                    <a:pt x="17719" y="20799"/>
                    <a:pt x="14282" y="21496"/>
                    <a:pt x="11828" y="21380"/>
                  </a:cubicBezTo>
                  <a:cubicBezTo>
                    <a:pt x="9373" y="21264"/>
                    <a:pt x="7900" y="20335"/>
                    <a:pt x="6428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697126" y="985984"/>
              <a:ext cx="103724" cy="17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132" fill="norm" stroke="1" extrusionOk="0">
                  <a:moveTo>
                    <a:pt x="1695" y="12132"/>
                  </a:moveTo>
                  <a:cubicBezTo>
                    <a:pt x="5507" y="11103"/>
                    <a:pt x="9319" y="10075"/>
                    <a:pt x="11860" y="8918"/>
                  </a:cubicBezTo>
                  <a:cubicBezTo>
                    <a:pt x="14401" y="7761"/>
                    <a:pt x="15672" y="6475"/>
                    <a:pt x="16519" y="5061"/>
                  </a:cubicBezTo>
                  <a:cubicBezTo>
                    <a:pt x="17366" y="3646"/>
                    <a:pt x="17789" y="2103"/>
                    <a:pt x="16942" y="1075"/>
                  </a:cubicBezTo>
                  <a:cubicBezTo>
                    <a:pt x="16095" y="46"/>
                    <a:pt x="13978" y="-468"/>
                    <a:pt x="11225" y="561"/>
                  </a:cubicBezTo>
                  <a:cubicBezTo>
                    <a:pt x="8472" y="1589"/>
                    <a:pt x="5083" y="4161"/>
                    <a:pt x="2754" y="7503"/>
                  </a:cubicBezTo>
                  <a:cubicBezTo>
                    <a:pt x="425" y="10846"/>
                    <a:pt x="-846" y="14961"/>
                    <a:pt x="636" y="17532"/>
                  </a:cubicBezTo>
                  <a:cubicBezTo>
                    <a:pt x="2119" y="20103"/>
                    <a:pt x="6354" y="21132"/>
                    <a:pt x="10166" y="21132"/>
                  </a:cubicBezTo>
                  <a:cubicBezTo>
                    <a:pt x="13978" y="21132"/>
                    <a:pt x="17366" y="20103"/>
                    <a:pt x="20754" y="1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908800" y="971550"/>
              <a:ext cx="146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3857"/>
                    <a:pt x="6887" y="7714"/>
                    <a:pt x="8609" y="11057"/>
                  </a:cubicBezTo>
                  <a:cubicBezTo>
                    <a:pt x="10330" y="14400"/>
                    <a:pt x="10330" y="17229"/>
                    <a:pt x="9704" y="19029"/>
                  </a:cubicBezTo>
                  <a:cubicBezTo>
                    <a:pt x="9078" y="20829"/>
                    <a:pt x="7826" y="21600"/>
                    <a:pt x="6574" y="21600"/>
                  </a:cubicBezTo>
                  <a:cubicBezTo>
                    <a:pt x="5322" y="21600"/>
                    <a:pt x="4070" y="20829"/>
                    <a:pt x="4070" y="18257"/>
                  </a:cubicBezTo>
                  <a:cubicBezTo>
                    <a:pt x="4070" y="15686"/>
                    <a:pt x="5322" y="11314"/>
                    <a:pt x="8452" y="8100"/>
                  </a:cubicBezTo>
                  <a:cubicBezTo>
                    <a:pt x="11583" y="4886"/>
                    <a:pt x="16591" y="2829"/>
                    <a:pt x="21600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099300" y="965200"/>
              <a:ext cx="133350" cy="18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720"/>
                  </a:moveTo>
                  <a:cubicBezTo>
                    <a:pt x="686" y="4560"/>
                    <a:pt x="1371" y="8400"/>
                    <a:pt x="1886" y="11400"/>
                  </a:cubicBezTo>
                  <a:cubicBezTo>
                    <a:pt x="2400" y="14400"/>
                    <a:pt x="2743" y="16560"/>
                    <a:pt x="3257" y="18240"/>
                  </a:cubicBezTo>
                  <a:cubicBezTo>
                    <a:pt x="3771" y="19920"/>
                    <a:pt x="4457" y="21120"/>
                    <a:pt x="5486" y="21360"/>
                  </a:cubicBezTo>
                  <a:cubicBezTo>
                    <a:pt x="6514" y="21600"/>
                    <a:pt x="7886" y="20880"/>
                    <a:pt x="9771" y="18360"/>
                  </a:cubicBezTo>
                  <a:cubicBezTo>
                    <a:pt x="11657" y="15840"/>
                    <a:pt x="14057" y="11520"/>
                    <a:pt x="16114" y="816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245350" y="971550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289800" y="933450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7340963" y="919620"/>
              <a:ext cx="94888" cy="19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88" fill="norm" stroke="1" extrusionOk="0">
                  <a:moveTo>
                    <a:pt x="2798" y="6327"/>
                  </a:moveTo>
                  <a:cubicBezTo>
                    <a:pt x="1838" y="10004"/>
                    <a:pt x="878" y="13680"/>
                    <a:pt x="398" y="16438"/>
                  </a:cubicBezTo>
                  <a:cubicBezTo>
                    <a:pt x="-82" y="19195"/>
                    <a:pt x="-82" y="21033"/>
                    <a:pt x="158" y="21263"/>
                  </a:cubicBezTo>
                  <a:cubicBezTo>
                    <a:pt x="398" y="21493"/>
                    <a:pt x="878" y="20114"/>
                    <a:pt x="2558" y="16667"/>
                  </a:cubicBezTo>
                  <a:cubicBezTo>
                    <a:pt x="4238" y="13221"/>
                    <a:pt x="7118" y="7706"/>
                    <a:pt x="9998" y="4374"/>
                  </a:cubicBezTo>
                  <a:cubicBezTo>
                    <a:pt x="12878" y="1042"/>
                    <a:pt x="15758" y="-107"/>
                    <a:pt x="17438" y="8"/>
                  </a:cubicBezTo>
                  <a:cubicBezTo>
                    <a:pt x="19118" y="123"/>
                    <a:pt x="19598" y="1502"/>
                    <a:pt x="20078" y="4489"/>
                  </a:cubicBezTo>
                  <a:cubicBezTo>
                    <a:pt x="20558" y="7476"/>
                    <a:pt x="21038" y="12072"/>
                    <a:pt x="21518" y="16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473950" y="970352"/>
              <a:ext cx="100959" cy="43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34" fill="norm" stroke="1" extrusionOk="0">
                  <a:moveTo>
                    <a:pt x="17550" y="1609"/>
                  </a:moveTo>
                  <a:cubicBezTo>
                    <a:pt x="18000" y="1092"/>
                    <a:pt x="18450" y="575"/>
                    <a:pt x="17550" y="265"/>
                  </a:cubicBezTo>
                  <a:cubicBezTo>
                    <a:pt x="16650" y="-45"/>
                    <a:pt x="14400" y="-148"/>
                    <a:pt x="11475" y="317"/>
                  </a:cubicBezTo>
                  <a:cubicBezTo>
                    <a:pt x="8550" y="782"/>
                    <a:pt x="4950" y="1816"/>
                    <a:pt x="3150" y="2694"/>
                  </a:cubicBezTo>
                  <a:cubicBezTo>
                    <a:pt x="1350" y="3573"/>
                    <a:pt x="1350" y="4296"/>
                    <a:pt x="2700" y="4658"/>
                  </a:cubicBezTo>
                  <a:cubicBezTo>
                    <a:pt x="4050" y="5019"/>
                    <a:pt x="6750" y="5019"/>
                    <a:pt x="9450" y="4606"/>
                  </a:cubicBezTo>
                  <a:cubicBezTo>
                    <a:pt x="12150" y="4193"/>
                    <a:pt x="14850" y="3366"/>
                    <a:pt x="16875" y="2487"/>
                  </a:cubicBezTo>
                  <a:cubicBezTo>
                    <a:pt x="18900" y="1609"/>
                    <a:pt x="20250" y="679"/>
                    <a:pt x="20925" y="575"/>
                  </a:cubicBezTo>
                  <a:cubicBezTo>
                    <a:pt x="21600" y="472"/>
                    <a:pt x="21600" y="1196"/>
                    <a:pt x="21150" y="3314"/>
                  </a:cubicBezTo>
                  <a:cubicBezTo>
                    <a:pt x="20700" y="5433"/>
                    <a:pt x="19800" y="8947"/>
                    <a:pt x="19350" y="11841"/>
                  </a:cubicBezTo>
                  <a:cubicBezTo>
                    <a:pt x="18900" y="14734"/>
                    <a:pt x="18900" y="17008"/>
                    <a:pt x="18675" y="18403"/>
                  </a:cubicBezTo>
                  <a:cubicBezTo>
                    <a:pt x="18450" y="19798"/>
                    <a:pt x="18000" y="20315"/>
                    <a:pt x="16650" y="20729"/>
                  </a:cubicBezTo>
                  <a:cubicBezTo>
                    <a:pt x="15300" y="21142"/>
                    <a:pt x="13050" y="21452"/>
                    <a:pt x="10350" y="21039"/>
                  </a:cubicBezTo>
                  <a:cubicBezTo>
                    <a:pt x="7650" y="20625"/>
                    <a:pt x="4500" y="19488"/>
                    <a:pt x="2700" y="18662"/>
                  </a:cubicBezTo>
                  <a:cubicBezTo>
                    <a:pt x="900" y="17835"/>
                    <a:pt x="450" y="17318"/>
                    <a:pt x="0" y="16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8186000" y="954315"/>
              <a:ext cx="215050" cy="16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59" fill="norm" stroke="1" extrusionOk="0">
                  <a:moveTo>
                    <a:pt x="11986" y="3818"/>
                  </a:moveTo>
                  <a:cubicBezTo>
                    <a:pt x="11562" y="2468"/>
                    <a:pt x="11139" y="1118"/>
                    <a:pt x="10186" y="443"/>
                  </a:cubicBezTo>
                  <a:cubicBezTo>
                    <a:pt x="9233" y="-232"/>
                    <a:pt x="7750" y="-232"/>
                    <a:pt x="6162" y="1118"/>
                  </a:cubicBezTo>
                  <a:cubicBezTo>
                    <a:pt x="4574" y="2468"/>
                    <a:pt x="2880" y="5168"/>
                    <a:pt x="1821" y="8138"/>
                  </a:cubicBezTo>
                  <a:cubicBezTo>
                    <a:pt x="762" y="11108"/>
                    <a:pt x="339" y="14348"/>
                    <a:pt x="127" y="16643"/>
                  </a:cubicBezTo>
                  <a:cubicBezTo>
                    <a:pt x="-85" y="18938"/>
                    <a:pt x="-85" y="20288"/>
                    <a:pt x="550" y="20828"/>
                  </a:cubicBezTo>
                  <a:cubicBezTo>
                    <a:pt x="1186" y="21368"/>
                    <a:pt x="2456" y="21098"/>
                    <a:pt x="4362" y="18533"/>
                  </a:cubicBezTo>
                  <a:cubicBezTo>
                    <a:pt x="6268" y="15968"/>
                    <a:pt x="8809" y="11108"/>
                    <a:pt x="10186" y="7868"/>
                  </a:cubicBezTo>
                  <a:cubicBezTo>
                    <a:pt x="11562" y="4628"/>
                    <a:pt x="11774" y="3008"/>
                    <a:pt x="12091" y="2873"/>
                  </a:cubicBezTo>
                  <a:cubicBezTo>
                    <a:pt x="12409" y="2738"/>
                    <a:pt x="12833" y="4088"/>
                    <a:pt x="13786" y="6113"/>
                  </a:cubicBezTo>
                  <a:cubicBezTo>
                    <a:pt x="14739" y="8138"/>
                    <a:pt x="16221" y="10838"/>
                    <a:pt x="17597" y="12458"/>
                  </a:cubicBezTo>
                  <a:cubicBezTo>
                    <a:pt x="18974" y="14078"/>
                    <a:pt x="20244" y="14618"/>
                    <a:pt x="21515" y="15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924643" y="949236"/>
              <a:ext cx="168557" cy="19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85" fill="norm" stroke="1" extrusionOk="0">
                  <a:moveTo>
                    <a:pt x="1251" y="1055"/>
                  </a:moveTo>
                  <a:cubicBezTo>
                    <a:pt x="1251" y="6862"/>
                    <a:pt x="1251" y="12668"/>
                    <a:pt x="1116" y="16268"/>
                  </a:cubicBezTo>
                  <a:cubicBezTo>
                    <a:pt x="981" y="19868"/>
                    <a:pt x="711" y="21262"/>
                    <a:pt x="441" y="21378"/>
                  </a:cubicBezTo>
                  <a:cubicBezTo>
                    <a:pt x="171" y="21494"/>
                    <a:pt x="-99" y="20333"/>
                    <a:pt x="36" y="17546"/>
                  </a:cubicBezTo>
                  <a:cubicBezTo>
                    <a:pt x="171" y="14759"/>
                    <a:pt x="711" y="10346"/>
                    <a:pt x="1521" y="7791"/>
                  </a:cubicBezTo>
                  <a:cubicBezTo>
                    <a:pt x="2331" y="5236"/>
                    <a:pt x="3411" y="4539"/>
                    <a:pt x="4221" y="5004"/>
                  </a:cubicBezTo>
                  <a:cubicBezTo>
                    <a:pt x="5031" y="5468"/>
                    <a:pt x="5571" y="7094"/>
                    <a:pt x="6111" y="8952"/>
                  </a:cubicBezTo>
                  <a:cubicBezTo>
                    <a:pt x="6651" y="10810"/>
                    <a:pt x="7191" y="12900"/>
                    <a:pt x="7731" y="13249"/>
                  </a:cubicBezTo>
                  <a:cubicBezTo>
                    <a:pt x="8271" y="13597"/>
                    <a:pt x="8811" y="12204"/>
                    <a:pt x="10026" y="9997"/>
                  </a:cubicBezTo>
                  <a:cubicBezTo>
                    <a:pt x="11241" y="7791"/>
                    <a:pt x="13131" y="4771"/>
                    <a:pt x="14616" y="2797"/>
                  </a:cubicBezTo>
                  <a:cubicBezTo>
                    <a:pt x="16101" y="823"/>
                    <a:pt x="17181" y="-106"/>
                    <a:pt x="17991" y="10"/>
                  </a:cubicBezTo>
                  <a:cubicBezTo>
                    <a:pt x="18801" y="126"/>
                    <a:pt x="19341" y="1288"/>
                    <a:pt x="19881" y="4655"/>
                  </a:cubicBezTo>
                  <a:cubicBezTo>
                    <a:pt x="20421" y="8023"/>
                    <a:pt x="20961" y="13597"/>
                    <a:pt x="21501" y="1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154253" y="991542"/>
              <a:ext cx="68435" cy="16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002" fill="norm" stroke="1" extrusionOk="0">
                  <a:moveTo>
                    <a:pt x="17888" y="1519"/>
                  </a:moveTo>
                  <a:cubicBezTo>
                    <a:pt x="15346" y="698"/>
                    <a:pt x="12805" y="-122"/>
                    <a:pt x="10582" y="15"/>
                  </a:cubicBezTo>
                  <a:cubicBezTo>
                    <a:pt x="8358" y="151"/>
                    <a:pt x="6452" y="1245"/>
                    <a:pt x="4229" y="3979"/>
                  </a:cubicBezTo>
                  <a:cubicBezTo>
                    <a:pt x="2005" y="6713"/>
                    <a:pt x="-536" y="11088"/>
                    <a:pt x="99" y="14369"/>
                  </a:cubicBezTo>
                  <a:cubicBezTo>
                    <a:pt x="735" y="17650"/>
                    <a:pt x="4546" y="19837"/>
                    <a:pt x="8358" y="20658"/>
                  </a:cubicBezTo>
                  <a:cubicBezTo>
                    <a:pt x="12170" y="21478"/>
                    <a:pt x="15982" y="20931"/>
                    <a:pt x="18205" y="17924"/>
                  </a:cubicBezTo>
                  <a:cubicBezTo>
                    <a:pt x="20429" y="14916"/>
                    <a:pt x="21064" y="9448"/>
                    <a:pt x="20111" y="6303"/>
                  </a:cubicBezTo>
                  <a:cubicBezTo>
                    <a:pt x="19158" y="3159"/>
                    <a:pt x="16617" y="2339"/>
                    <a:pt x="14076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258300" y="958850"/>
              <a:ext cx="127000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640"/>
                  </a:moveTo>
                  <a:cubicBezTo>
                    <a:pt x="2520" y="3155"/>
                    <a:pt x="5040" y="2670"/>
                    <a:pt x="7740" y="3640"/>
                  </a:cubicBezTo>
                  <a:cubicBezTo>
                    <a:pt x="10440" y="4611"/>
                    <a:pt x="13320" y="7038"/>
                    <a:pt x="14580" y="9951"/>
                  </a:cubicBezTo>
                  <a:cubicBezTo>
                    <a:pt x="15840" y="12863"/>
                    <a:pt x="15480" y="16261"/>
                    <a:pt x="14400" y="18445"/>
                  </a:cubicBezTo>
                  <a:cubicBezTo>
                    <a:pt x="13320" y="20629"/>
                    <a:pt x="11520" y="21600"/>
                    <a:pt x="10260" y="21479"/>
                  </a:cubicBezTo>
                  <a:cubicBezTo>
                    <a:pt x="9000" y="21357"/>
                    <a:pt x="8280" y="20144"/>
                    <a:pt x="9180" y="16867"/>
                  </a:cubicBezTo>
                  <a:cubicBezTo>
                    <a:pt x="10080" y="13591"/>
                    <a:pt x="12600" y="8252"/>
                    <a:pt x="14940" y="5097"/>
                  </a:cubicBezTo>
                  <a:cubicBezTo>
                    <a:pt x="17280" y="1942"/>
                    <a:pt x="19440" y="9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402995" y="963188"/>
              <a:ext cx="153755" cy="16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196" fill="norm" stroke="1" extrusionOk="0">
                  <a:moveTo>
                    <a:pt x="1062" y="9853"/>
                  </a:moveTo>
                  <a:cubicBezTo>
                    <a:pt x="2522" y="9853"/>
                    <a:pt x="3981" y="9853"/>
                    <a:pt x="5587" y="8787"/>
                  </a:cubicBezTo>
                  <a:cubicBezTo>
                    <a:pt x="7192" y="7720"/>
                    <a:pt x="8944" y="5587"/>
                    <a:pt x="9819" y="3853"/>
                  </a:cubicBezTo>
                  <a:cubicBezTo>
                    <a:pt x="10695" y="2120"/>
                    <a:pt x="10695" y="787"/>
                    <a:pt x="9965" y="253"/>
                  </a:cubicBezTo>
                  <a:cubicBezTo>
                    <a:pt x="9235" y="-280"/>
                    <a:pt x="7776" y="-13"/>
                    <a:pt x="6025" y="1453"/>
                  </a:cubicBezTo>
                  <a:cubicBezTo>
                    <a:pt x="4273" y="2920"/>
                    <a:pt x="2230" y="5587"/>
                    <a:pt x="1062" y="8520"/>
                  </a:cubicBezTo>
                  <a:cubicBezTo>
                    <a:pt x="-105" y="11453"/>
                    <a:pt x="-397" y="14653"/>
                    <a:pt x="625" y="17053"/>
                  </a:cubicBezTo>
                  <a:cubicBezTo>
                    <a:pt x="1646" y="19453"/>
                    <a:pt x="3981" y="21053"/>
                    <a:pt x="7630" y="21187"/>
                  </a:cubicBezTo>
                  <a:cubicBezTo>
                    <a:pt x="11279" y="21320"/>
                    <a:pt x="16241" y="19987"/>
                    <a:pt x="21203" y="18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0083800" y="976683"/>
              <a:ext cx="165100" cy="15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3626"/>
                  </a:moveTo>
                  <a:cubicBezTo>
                    <a:pt x="3046" y="13065"/>
                    <a:pt x="6092" y="12504"/>
                    <a:pt x="8585" y="11101"/>
                  </a:cubicBezTo>
                  <a:cubicBezTo>
                    <a:pt x="11077" y="9699"/>
                    <a:pt x="13015" y="7455"/>
                    <a:pt x="13985" y="5351"/>
                  </a:cubicBezTo>
                  <a:cubicBezTo>
                    <a:pt x="14954" y="3247"/>
                    <a:pt x="14954" y="1283"/>
                    <a:pt x="13292" y="442"/>
                  </a:cubicBezTo>
                  <a:cubicBezTo>
                    <a:pt x="11631" y="-400"/>
                    <a:pt x="8308" y="-119"/>
                    <a:pt x="6092" y="1984"/>
                  </a:cubicBezTo>
                  <a:cubicBezTo>
                    <a:pt x="3877" y="4088"/>
                    <a:pt x="2769" y="8016"/>
                    <a:pt x="2908" y="11382"/>
                  </a:cubicBezTo>
                  <a:cubicBezTo>
                    <a:pt x="3046" y="14748"/>
                    <a:pt x="4431" y="17553"/>
                    <a:pt x="7754" y="19096"/>
                  </a:cubicBezTo>
                  <a:cubicBezTo>
                    <a:pt x="11077" y="20639"/>
                    <a:pt x="16338" y="20919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0299699" y="977900"/>
              <a:ext cx="120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725"/>
                    <a:pt x="7579" y="9450"/>
                    <a:pt x="11179" y="13050"/>
                  </a:cubicBezTo>
                  <a:cubicBezTo>
                    <a:pt x="14779" y="16650"/>
                    <a:pt x="18189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0318749" y="990600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0"/>
                    <a:pt x="17673" y="0"/>
                    <a:pt x="14564" y="2291"/>
                  </a:cubicBezTo>
                  <a:cubicBezTo>
                    <a:pt x="11455" y="4582"/>
                    <a:pt x="7200" y="9164"/>
                    <a:pt x="4582" y="12764"/>
                  </a:cubicBezTo>
                  <a:cubicBezTo>
                    <a:pt x="1964" y="16364"/>
                    <a:pt x="982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0528564" y="762000"/>
              <a:ext cx="56886" cy="4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5100" y="3219"/>
                    <a:pt x="8700" y="6438"/>
                    <a:pt x="5100" y="9502"/>
                  </a:cubicBezTo>
                  <a:cubicBezTo>
                    <a:pt x="1500" y="12565"/>
                    <a:pt x="700" y="15473"/>
                    <a:pt x="300" y="17290"/>
                  </a:cubicBezTo>
                  <a:cubicBezTo>
                    <a:pt x="-100" y="19108"/>
                    <a:pt x="-100" y="19835"/>
                    <a:pt x="300" y="20458"/>
                  </a:cubicBezTo>
                  <a:cubicBezTo>
                    <a:pt x="700" y="21081"/>
                    <a:pt x="1500" y="21600"/>
                    <a:pt x="4700" y="21600"/>
                  </a:cubicBezTo>
                  <a:cubicBezTo>
                    <a:pt x="7900" y="21600"/>
                    <a:pt x="13500" y="21081"/>
                    <a:pt x="19100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477500" y="985197"/>
              <a:ext cx="177800" cy="1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3421"/>
                  </a:moveTo>
                  <a:cubicBezTo>
                    <a:pt x="771" y="1821"/>
                    <a:pt x="1543" y="221"/>
                    <a:pt x="4243" y="21"/>
                  </a:cubicBezTo>
                  <a:cubicBezTo>
                    <a:pt x="6943" y="-179"/>
                    <a:pt x="11571" y="1021"/>
                    <a:pt x="14786" y="4821"/>
                  </a:cubicBezTo>
                  <a:cubicBezTo>
                    <a:pt x="18000" y="8621"/>
                    <a:pt x="19800" y="15021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609918" y="984250"/>
              <a:ext cx="7078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9528" y="21600"/>
                  </a:moveTo>
                  <a:cubicBezTo>
                    <a:pt x="6443" y="21300"/>
                    <a:pt x="3357" y="21000"/>
                    <a:pt x="1506" y="19950"/>
                  </a:cubicBezTo>
                  <a:cubicBezTo>
                    <a:pt x="-346" y="18900"/>
                    <a:pt x="-963" y="17100"/>
                    <a:pt x="2431" y="13650"/>
                  </a:cubicBezTo>
                  <a:cubicBezTo>
                    <a:pt x="5826" y="10200"/>
                    <a:pt x="13231" y="5100"/>
                    <a:pt x="206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690053" y="969597"/>
              <a:ext cx="88150" cy="15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286" fill="norm" stroke="1" extrusionOk="0">
                  <a:moveTo>
                    <a:pt x="6667" y="3772"/>
                  </a:moveTo>
                  <a:cubicBezTo>
                    <a:pt x="6667" y="5232"/>
                    <a:pt x="6667" y="6691"/>
                    <a:pt x="7894" y="7275"/>
                  </a:cubicBezTo>
                  <a:cubicBezTo>
                    <a:pt x="9121" y="7859"/>
                    <a:pt x="11576" y="7567"/>
                    <a:pt x="13785" y="6837"/>
                  </a:cubicBezTo>
                  <a:cubicBezTo>
                    <a:pt x="15994" y="6108"/>
                    <a:pt x="17958" y="4940"/>
                    <a:pt x="19185" y="3627"/>
                  </a:cubicBezTo>
                  <a:cubicBezTo>
                    <a:pt x="20412" y="2313"/>
                    <a:pt x="20903" y="854"/>
                    <a:pt x="19921" y="270"/>
                  </a:cubicBezTo>
                  <a:cubicBezTo>
                    <a:pt x="18939" y="-314"/>
                    <a:pt x="16485" y="-22"/>
                    <a:pt x="12803" y="1875"/>
                  </a:cubicBezTo>
                  <a:cubicBezTo>
                    <a:pt x="9121" y="3772"/>
                    <a:pt x="4212" y="7275"/>
                    <a:pt x="1758" y="10340"/>
                  </a:cubicBezTo>
                  <a:cubicBezTo>
                    <a:pt x="-697" y="13405"/>
                    <a:pt x="-697" y="16032"/>
                    <a:pt x="2494" y="17783"/>
                  </a:cubicBezTo>
                  <a:cubicBezTo>
                    <a:pt x="5685" y="19535"/>
                    <a:pt x="12067" y="20410"/>
                    <a:pt x="18448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835216" y="975408"/>
              <a:ext cx="160074" cy="16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94" fill="norm" stroke="1" extrusionOk="0">
                  <a:moveTo>
                    <a:pt x="2274" y="310"/>
                  </a:moveTo>
                  <a:cubicBezTo>
                    <a:pt x="1705" y="5842"/>
                    <a:pt x="1137" y="11374"/>
                    <a:pt x="711" y="15193"/>
                  </a:cubicBezTo>
                  <a:cubicBezTo>
                    <a:pt x="284" y="19013"/>
                    <a:pt x="0" y="21120"/>
                    <a:pt x="0" y="20988"/>
                  </a:cubicBezTo>
                  <a:cubicBezTo>
                    <a:pt x="0" y="20857"/>
                    <a:pt x="284" y="18486"/>
                    <a:pt x="1137" y="15325"/>
                  </a:cubicBezTo>
                  <a:cubicBezTo>
                    <a:pt x="1989" y="12164"/>
                    <a:pt x="3411" y="8213"/>
                    <a:pt x="4689" y="5447"/>
                  </a:cubicBezTo>
                  <a:cubicBezTo>
                    <a:pt x="5968" y="2681"/>
                    <a:pt x="7105" y="1100"/>
                    <a:pt x="7816" y="969"/>
                  </a:cubicBezTo>
                  <a:cubicBezTo>
                    <a:pt x="8526" y="837"/>
                    <a:pt x="8811" y="2154"/>
                    <a:pt x="8953" y="3603"/>
                  </a:cubicBezTo>
                  <a:cubicBezTo>
                    <a:pt x="9095" y="5052"/>
                    <a:pt x="9095" y="6632"/>
                    <a:pt x="9095" y="8081"/>
                  </a:cubicBezTo>
                  <a:cubicBezTo>
                    <a:pt x="9095" y="9530"/>
                    <a:pt x="9095" y="10847"/>
                    <a:pt x="9663" y="10847"/>
                  </a:cubicBezTo>
                  <a:cubicBezTo>
                    <a:pt x="10232" y="10847"/>
                    <a:pt x="11368" y="9530"/>
                    <a:pt x="12789" y="7686"/>
                  </a:cubicBezTo>
                  <a:cubicBezTo>
                    <a:pt x="14211" y="5842"/>
                    <a:pt x="15916" y="3471"/>
                    <a:pt x="17337" y="1891"/>
                  </a:cubicBezTo>
                  <a:cubicBezTo>
                    <a:pt x="18758" y="310"/>
                    <a:pt x="19895" y="-480"/>
                    <a:pt x="20605" y="310"/>
                  </a:cubicBezTo>
                  <a:cubicBezTo>
                    <a:pt x="21316" y="1100"/>
                    <a:pt x="21600" y="3471"/>
                    <a:pt x="21458" y="6764"/>
                  </a:cubicBezTo>
                  <a:cubicBezTo>
                    <a:pt x="21316" y="10057"/>
                    <a:pt x="20747" y="14271"/>
                    <a:pt x="20179" y="18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1055350" y="961142"/>
              <a:ext cx="152400" cy="16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10238"/>
                  </a:moveTo>
                  <a:cubicBezTo>
                    <a:pt x="1500" y="10778"/>
                    <a:pt x="3000" y="11318"/>
                    <a:pt x="5400" y="10508"/>
                  </a:cubicBezTo>
                  <a:cubicBezTo>
                    <a:pt x="7800" y="9698"/>
                    <a:pt x="11100" y="7538"/>
                    <a:pt x="13050" y="5513"/>
                  </a:cubicBezTo>
                  <a:cubicBezTo>
                    <a:pt x="15000" y="3488"/>
                    <a:pt x="15600" y="1598"/>
                    <a:pt x="15150" y="653"/>
                  </a:cubicBezTo>
                  <a:cubicBezTo>
                    <a:pt x="14700" y="-292"/>
                    <a:pt x="13200" y="-292"/>
                    <a:pt x="11100" y="1193"/>
                  </a:cubicBezTo>
                  <a:cubicBezTo>
                    <a:pt x="9000" y="2678"/>
                    <a:pt x="6300" y="5648"/>
                    <a:pt x="4500" y="8753"/>
                  </a:cubicBezTo>
                  <a:cubicBezTo>
                    <a:pt x="2700" y="11858"/>
                    <a:pt x="1800" y="15098"/>
                    <a:pt x="1950" y="17258"/>
                  </a:cubicBezTo>
                  <a:cubicBezTo>
                    <a:pt x="2100" y="19418"/>
                    <a:pt x="3300" y="20498"/>
                    <a:pt x="6750" y="20903"/>
                  </a:cubicBezTo>
                  <a:cubicBezTo>
                    <a:pt x="10200" y="21308"/>
                    <a:pt x="15900" y="21038"/>
                    <a:pt x="21600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864846" y="1831734"/>
              <a:ext cx="94255" cy="26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2" fill="norm" stroke="1" extrusionOk="0">
                  <a:moveTo>
                    <a:pt x="21374" y="3389"/>
                  </a:moveTo>
                  <a:cubicBezTo>
                    <a:pt x="21374" y="2525"/>
                    <a:pt x="21374" y="1661"/>
                    <a:pt x="20174" y="1056"/>
                  </a:cubicBezTo>
                  <a:cubicBezTo>
                    <a:pt x="18974" y="451"/>
                    <a:pt x="16574" y="106"/>
                    <a:pt x="14174" y="19"/>
                  </a:cubicBezTo>
                  <a:cubicBezTo>
                    <a:pt x="11774" y="-67"/>
                    <a:pt x="9374" y="106"/>
                    <a:pt x="6494" y="1056"/>
                  </a:cubicBezTo>
                  <a:cubicBezTo>
                    <a:pt x="3614" y="2007"/>
                    <a:pt x="254" y="3735"/>
                    <a:pt x="14" y="5895"/>
                  </a:cubicBezTo>
                  <a:cubicBezTo>
                    <a:pt x="-226" y="8055"/>
                    <a:pt x="2654" y="10647"/>
                    <a:pt x="6254" y="12547"/>
                  </a:cubicBezTo>
                  <a:cubicBezTo>
                    <a:pt x="9854" y="14448"/>
                    <a:pt x="14174" y="15658"/>
                    <a:pt x="17054" y="16608"/>
                  </a:cubicBezTo>
                  <a:cubicBezTo>
                    <a:pt x="19934" y="17559"/>
                    <a:pt x="21374" y="18250"/>
                    <a:pt x="20414" y="19200"/>
                  </a:cubicBezTo>
                  <a:cubicBezTo>
                    <a:pt x="19454" y="20151"/>
                    <a:pt x="16094" y="21360"/>
                    <a:pt x="13214" y="21447"/>
                  </a:cubicBezTo>
                  <a:cubicBezTo>
                    <a:pt x="10334" y="21533"/>
                    <a:pt x="7934" y="20496"/>
                    <a:pt x="5534" y="1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060700" y="1726068"/>
              <a:ext cx="69850" cy="40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3927" y="1073"/>
                  </a:moveTo>
                  <a:cubicBezTo>
                    <a:pt x="3927" y="510"/>
                    <a:pt x="3927" y="-52"/>
                    <a:pt x="3273" y="4"/>
                  </a:cubicBezTo>
                  <a:cubicBezTo>
                    <a:pt x="2618" y="60"/>
                    <a:pt x="1309" y="735"/>
                    <a:pt x="655" y="2929"/>
                  </a:cubicBezTo>
                  <a:cubicBezTo>
                    <a:pt x="0" y="5123"/>
                    <a:pt x="0" y="8836"/>
                    <a:pt x="0" y="11873"/>
                  </a:cubicBezTo>
                  <a:cubicBezTo>
                    <a:pt x="0" y="14910"/>
                    <a:pt x="0" y="17273"/>
                    <a:pt x="327" y="18792"/>
                  </a:cubicBezTo>
                  <a:cubicBezTo>
                    <a:pt x="655" y="20310"/>
                    <a:pt x="1309" y="20985"/>
                    <a:pt x="3273" y="21267"/>
                  </a:cubicBezTo>
                  <a:cubicBezTo>
                    <a:pt x="5236" y="21548"/>
                    <a:pt x="8509" y="21436"/>
                    <a:pt x="11782" y="20873"/>
                  </a:cubicBezTo>
                  <a:cubicBezTo>
                    <a:pt x="15055" y="20310"/>
                    <a:pt x="18327" y="19298"/>
                    <a:pt x="21600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048000" y="19494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4400"/>
                    <a:pt x="2160" y="7200"/>
                    <a:pt x="5760" y="3600"/>
                  </a:cubicBezTo>
                  <a:cubicBezTo>
                    <a:pt x="9360" y="0"/>
                    <a:pt x="15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156892" y="1719720"/>
              <a:ext cx="291159" cy="36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42" fill="norm" stroke="1" extrusionOk="0">
                  <a:moveTo>
                    <a:pt x="5095" y="12655"/>
                  </a:moveTo>
                  <a:cubicBezTo>
                    <a:pt x="4313" y="12408"/>
                    <a:pt x="3530" y="12161"/>
                    <a:pt x="2826" y="12285"/>
                  </a:cubicBezTo>
                  <a:cubicBezTo>
                    <a:pt x="2121" y="12408"/>
                    <a:pt x="1495" y="12902"/>
                    <a:pt x="947" y="14198"/>
                  </a:cubicBezTo>
                  <a:cubicBezTo>
                    <a:pt x="400" y="15494"/>
                    <a:pt x="-70" y="17592"/>
                    <a:pt x="8" y="18827"/>
                  </a:cubicBezTo>
                  <a:cubicBezTo>
                    <a:pt x="87" y="20061"/>
                    <a:pt x="713" y="20431"/>
                    <a:pt x="1339" y="20123"/>
                  </a:cubicBezTo>
                  <a:cubicBezTo>
                    <a:pt x="1965" y="19814"/>
                    <a:pt x="2591" y="18827"/>
                    <a:pt x="3139" y="17963"/>
                  </a:cubicBezTo>
                  <a:cubicBezTo>
                    <a:pt x="3687" y="17099"/>
                    <a:pt x="4156" y="16358"/>
                    <a:pt x="4547" y="15679"/>
                  </a:cubicBezTo>
                  <a:cubicBezTo>
                    <a:pt x="4939" y="15000"/>
                    <a:pt x="5252" y="14383"/>
                    <a:pt x="5330" y="14692"/>
                  </a:cubicBezTo>
                  <a:cubicBezTo>
                    <a:pt x="5408" y="15000"/>
                    <a:pt x="5252" y="16235"/>
                    <a:pt x="5173" y="17160"/>
                  </a:cubicBezTo>
                  <a:cubicBezTo>
                    <a:pt x="5095" y="18086"/>
                    <a:pt x="5095" y="18703"/>
                    <a:pt x="5252" y="19320"/>
                  </a:cubicBezTo>
                  <a:cubicBezTo>
                    <a:pt x="5408" y="19937"/>
                    <a:pt x="5721" y="20555"/>
                    <a:pt x="6269" y="20740"/>
                  </a:cubicBezTo>
                  <a:cubicBezTo>
                    <a:pt x="6817" y="20925"/>
                    <a:pt x="7600" y="20678"/>
                    <a:pt x="8460" y="19505"/>
                  </a:cubicBezTo>
                  <a:cubicBezTo>
                    <a:pt x="9321" y="18333"/>
                    <a:pt x="10260" y="16235"/>
                    <a:pt x="11434" y="13087"/>
                  </a:cubicBezTo>
                  <a:cubicBezTo>
                    <a:pt x="12608" y="9940"/>
                    <a:pt x="14017" y="5743"/>
                    <a:pt x="14800" y="3275"/>
                  </a:cubicBezTo>
                  <a:cubicBezTo>
                    <a:pt x="15582" y="806"/>
                    <a:pt x="15739" y="65"/>
                    <a:pt x="15582" y="4"/>
                  </a:cubicBezTo>
                  <a:cubicBezTo>
                    <a:pt x="15426" y="-58"/>
                    <a:pt x="14956" y="559"/>
                    <a:pt x="14487" y="2287"/>
                  </a:cubicBezTo>
                  <a:cubicBezTo>
                    <a:pt x="14017" y="4015"/>
                    <a:pt x="13547" y="6854"/>
                    <a:pt x="13313" y="10001"/>
                  </a:cubicBezTo>
                  <a:cubicBezTo>
                    <a:pt x="13078" y="13149"/>
                    <a:pt x="13078" y="16605"/>
                    <a:pt x="13234" y="18641"/>
                  </a:cubicBezTo>
                  <a:cubicBezTo>
                    <a:pt x="13391" y="20678"/>
                    <a:pt x="13704" y="21295"/>
                    <a:pt x="14252" y="21419"/>
                  </a:cubicBezTo>
                  <a:cubicBezTo>
                    <a:pt x="14800" y="21542"/>
                    <a:pt x="15582" y="21172"/>
                    <a:pt x="16052" y="20123"/>
                  </a:cubicBezTo>
                  <a:cubicBezTo>
                    <a:pt x="16521" y="19073"/>
                    <a:pt x="16678" y="17345"/>
                    <a:pt x="16521" y="16049"/>
                  </a:cubicBezTo>
                  <a:cubicBezTo>
                    <a:pt x="16365" y="14753"/>
                    <a:pt x="15895" y="13889"/>
                    <a:pt x="15347" y="13211"/>
                  </a:cubicBezTo>
                  <a:cubicBezTo>
                    <a:pt x="14800" y="12532"/>
                    <a:pt x="14173" y="12038"/>
                    <a:pt x="13469" y="11729"/>
                  </a:cubicBezTo>
                  <a:cubicBezTo>
                    <a:pt x="12765" y="11421"/>
                    <a:pt x="11982" y="11297"/>
                    <a:pt x="11904" y="11421"/>
                  </a:cubicBezTo>
                  <a:cubicBezTo>
                    <a:pt x="11826" y="11544"/>
                    <a:pt x="12452" y="11915"/>
                    <a:pt x="13391" y="12161"/>
                  </a:cubicBezTo>
                  <a:cubicBezTo>
                    <a:pt x="14330" y="12408"/>
                    <a:pt x="15582" y="12532"/>
                    <a:pt x="16521" y="12779"/>
                  </a:cubicBezTo>
                  <a:cubicBezTo>
                    <a:pt x="17460" y="13025"/>
                    <a:pt x="18087" y="13396"/>
                    <a:pt x="18478" y="13889"/>
                  </a:cubicBezTo>
                  <a:cubicBezTo>
                    <a:pt x="18869" y="14383"/>
                    <a:pt x="19026" y="15000"/>
                    <a:pt x="19182" y="15679"/>
                  </a:cubicBezTo>
                  <a:cubicBezTo>
                    <a:pt x="19339" y="16358"/>
                    <a:pt x="19495" y="17099"/>
                    <a:pt x="19573" y="17777"/>
                  </a:cubicBezTo>
                  <a:cubicBezTo>
                    <a:pt x="19652" y="18456"/>
                    <a:pt x="19652" y="19073"/>
                    <a:pt x="19573" y="19073"/>
                  </a:cubicBezTo>
                  <a:cubicBezTo>
                    <a:pt x="19495" y="19073"/>
                    <a:pt x="19339" y="18456"/>
                    <a:pt x="19260" y="17222"/>
                  </a:cubicBezTo>
                  <a:cubicBezTo>
                    <a:pt x="19182" y="15988"/>
                    <a:pt x="19182" y="14136"/>
                    <a:pt x="19573" y="12593"/>
                  </a:cubicBezTo>
                  <a:cubicBezTo>
                    <a:pt x="19965" y="11051"/>
                    <a:pt x="20747" y="9816"/>
                    <a:pt x="21530" y="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474671" y="1921372"/>
              <a:ext cx="65190" cy="18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43" fill="norm" stroke="1" extrusionOk="0">
                  <a:moveTo>
                    <a:pt x="15811" y="301"/>
                  </a:moveTo>
                  <a:cubicBezTo>
                    <a:pt x="12436" y="63"/>
                    <a:pt x="9061" y="-174"/>
                    <a:pt x="6361" y="182"/>
                  </a:cubicBezTo>
                  <a:cubicBezTo>
                    <a:pt x="3661" y="538"/>
                    <a:pt x="1636" y="1488"/>
                    <a:pt x="623" y="3030"/>
                  </a:cubicBezTo>
                  <a:cubicBezTo>
                    <a:pt x="-389" y="4573"/>
                    <a:pt x="-389" y="6710"/>
                    <a:pt x="2311" y="8727"/>
                  </a:cubicBezTo>
                  <a:cubicBezTo>
                    <a:pt x="5011" y="10745"/>
                    <a:pt x="10411" y="12644"/>
                    <a:pt x="14123" y="14068"/>
                  </a:cubicBezTo>
                  <a:cubicBezTo>
                    <a:pt x="17836" y="15492"/>
                    <a:pt x="19861" y="16441"/>
                    <a:pt x="20536" y="17510"/>
                  </a:cubicBezTo>
                  <a:cubicBezTo>
                    <a:pt x="21211" y="18578"/>
                    <a:pt x="20536" y="19764"/>
                    <a:pt x="18511" y="20477"/>
                  </a:cubicBezTo>
                  <a:cubicBezTo>
                    <a:pt x="16486" y="21189"/>
                    <a:pt x="13111" y="21426"/>
                    <a:pt x="11086" y="20714"/>
                  </a:cubicBezTo>
                  <a:cubicBezTo>
                    <a:pt x="9061" y="20002"/>
                    <a:pt x="8386" y="18340"/>
                    <a:pt x="7711" y="16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612018" y="1746249"/>
              <a:ext cx="147183" cy="35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96" fill="norm" stroke="1" extrusionOk="0">
                  <a:moveTo>
                    <a:pt x="11273" y="0"/>
                  </a:moveTo>
                  <a:cubicBezTo>
                    <a:pt x="10039" y="2186"/>
                    <a:pt x="8805" y="4371"/>
                    <a:pt x="7879" y="7521"/>
                  </a:cubicBezTo>
                  <a:cubicBezTo>
                    <a:pt x="6953" y="10671"/>
                    <a:pt x="6336" y="14786"/>
                    <a:pt x="6027" y="17293"/>
                  </a:cubicBezTo>
                  <a:cubicBezTo>
                    <a:pt x="5719" y="19800"/>
                    <a:pt x="5719" y="20700"/>
                    <a:pt x="6490" y="21150"/>
                  </a:cubicBezTo>
                  <a:cubicBezTo>
                    <a:pt x="7262" y="21600"/>
                    <a:pt x="8805" y="21600"/>
                    <a:pt x="9730" y="21214"/>
                  </a:cubicBezTo>
                  <a:cubicBezTo>
                    <a:pt x="10656" y="20829"/>
                    <a:pt x="10965" y="20057"/>
                    <a:pt x="10656" y="19029"/>
                  </a:cubicBezTo>
                  <a:cubicBezTo>
                    <a:pt x="10347" y="18000"/>
                    <a:pt x="9422" y="16714"/>
                    <a:pt x="8187" y="15879"/>
                  </a:cubicBezTo>
                  <a:cubicBezTo>
                    <a:pt x="6953" y="15043"/>
                    <a:pt x="5410" y="14657"/>
                    <a:pt x="3713" y="14464"/>
                  </a:cubicBezTo>
                  <a:cubicBezTo>
                    <a:pt x="2016" y="14271"/>
                    <a:pt x="165" y="14271"/>
                    <a:pt x="10" y="14079"/>
                  </a:cubicBezTo>
                  <a:cubicBezTo>
                    <a:pt x="-144" y="13886"/>
                    <a:pt x="1399" y="13500"/>
                    <a:pt x="3096" y="13050"/>
                  </a:cubicBezTo>
                  <a:cubicBezTo>
                    <a:pt x="4793" y="12600"/>
                    <a:pt x="6645" y="12086"/>
                    <a:pt x="8496" y="11764"/>
                  </a:cubicBezTo>
                  <a:cubicBezTo>
                    <a:pt x="10347" y="11443"/>
                    <a:pt x="12199" y="11314"/>
                    <a:pt x="13742" y="11507"/>
                  </a:cubicBezTo>
                  <a:cubicBezTo>
                    <a:pt x="15285" y="11700"/>
                    <a:pt x="16519" y="12214"/>
                    <a:pt x="17445" y="13436"/>
                  </a:cubicBezTo>
                  <a:cubicBezTo>
                    <a:pt x="18370" y="14657"/>
                    <a:pt x="18987" y="16586"/>
                    <a:pt x="19142" y="18064"/>
                  </a:cubicBezTo>
                  <a:cubicBezTo>
                    <a:pt x="19296" y="19543"/>
                    <a:pt x="18987" y="20571"/>
                    <a:pt x="18833" y="20764"/>
                  </a:cubicBezTo>
                  <a:cubicBezTo>
                    <a:pt x="18679" y="20957"/>
                    <a:pt x="18679" y="20314"/>
                    <a:pt x="18679" y="18514"/>
                  </a:cubicBezTo>
                  <a:cubicBezTo>
                    <a:pt x="18679" y="16714"/>
                    <a:pt x="18679" y="13757"/>
                    <a:pt x="19142" y="11829"/>
                  </a:cubicBezTo>
                  <a:cubicBezTo>
                    <a:pt x="19605" y="9900"/>
                    <a:pt x="20530" y="9000"/>
                    <a:pt x="21456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788747" y="1919715"/>
              <a:ext cx="141904" cy="16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046" fill="norm" stroke="1" extrusionOk="0">
                  <a:moveTo>
                    <a:pt x="11766" y="3746"/>
                  </a:moveTo>
                  <a:cubicBezTo>
                    <a:pt x="11448" y="2413"/>
                    <a:pt x="11130" y="1079"/>
                    <a:pt x="10019" y="413"/>
                  </a:cubicBezTo>
                  <a:cubicBezTo>
                    <a:pt x="8907" y="-254"/>
                    <a:pt x="7001" y="-254"/>
                    <a:pt x="5254" y="1479"/>
                  </a:cubicBezTo>
                  <a:cubicBezTo>
                    <a:pt x="3507" y="3213"/>
                    <a:pt x="1919" y="6679"/>
                    <a:pt x="966" y="10013"/>
                  </a:cubicBezTo>
                  <a:cubicBezTo>
                    <a:pt x="13" y="13346"/>
                    <a:pt x="-305" y="16546"/>
                    <a:pt x="330" y="18546"/>
                  </a:cubicBezTo>
                  <a:cubicBezTo>
                    <a:pt x="966" y="20546"/>
                    <a:pt x="2554" y="21346"/>
                    <a:pt x="6207" y="20946"/>
                  </a:cubicBezTo>
                  <a:cubicBezTo>
                    <a:pt x="9860" y="20546"/>
                    <a:pt x="15577" y="18946"/>
                    <a:pt x="21295" y="17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4625699" y="1891173"/>
              <a:ext cx="155851" cy="19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30" fill="norm" stroke="1" extrusionOk="0">
                  <a:moveTo>
                    <a:pt x="5730" y="1454"/>
                  </a:moveTo>
                  <a:cubicBezTo>
                    <a:pt x="4562" y="564"/>
                    <a:pt x="3395" y="-327"/>
                    <a:pt x="2519" y="118"/>
                  </a:cubicBezTo>
                  <a:cubicBezTo>
                    <a:pt x="1643" y="564"/>
                    <a:pt x="1060" y="2345"/>
                    <a:pt x="622" y="5574"/>
                  </a:cubicBezTo>
                  <a:cubicBezTo>
                    <a:pt x="184" y="8803"/>
                    <a:pt x="-108" y="13479"/>
                    <a:pt x="38" y="16374"/>
                  </a:cubicBezTo>
                  <a:cubicBezTo>
                    <a:pt x="184" y="19269"/>
                    <a:pt x="768" y="20382"/>
                    <a:pt x="1789" y="20828"/>
                  </a:cubicBezTo>
                  <a:cubicBezTo>
                    <a:pt x="2811" y="21273"/>
                    <a:pt x="4270" y="21050"/>
                    <a:pt x="5730" y="19492"/>
                  </a:cubicBezTo>
                  <a:cubicBezTo>
                    <a:pt x="7189" y="17933"/>
                    <a:pt x="8649" y="15038"/>
                    <a:pt x="9670" y="12700"/>
                  </a:cubicBezTo>
                  <a:cubicBezTo>
                    <a:pt x="10692" y="10362"/>
                    <a:pt x="11276" y="8580"/>
                    <a:pt x="11860" y="7133"/>
                  </a:cubicBezTo>
                  <a:cubicBezTo>
                    <a:pt x="12443" y="5685"/>
                    <a:pt x="13027" y="4572"/>
                    <a:pt x="13319" y="4683"/>
                  </a:cubicBezTo>
                  <a:cubicBezTo>
                    <a:pt x="13611" y="4795"/>
                    <a:pt x="13611" y="6131"/>
                    <a:pt x="13757" y="8135"/>
                  </a:cubicBezTo>
                  <a:cubicBezTo>
                    <a:pt x="13903" y="10139"/>
                    <a:pt x="14195" y="12811"/>
                    <a:pt x="14778" y="14704"/>
                  </a:cubicBezTo>
                  <a:cubicBezTo>
                    <a:pt x="15362" y="16597"/>
                    <a:pt x="16238" y="17710"/>
                    <a:pt x="17406" y="18044"/>
                  </a:cubicBezTo>
                  <a:cubicBezTo>
                    <a:pt x="18573" y="18378"/>
                    <a:pt x="20033" y="17933"/>
                    <a:pt x="21492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4807479" y="1913699"/>
              <a:ext cx="94722" cy="18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13" fill="norm" stroke="1" extrusionOk="0">
                  <a:moveTo>
                    <a:pt x="1320" y="4146"/>
                  </a:moveTo>
                  <a:cubicBezTo>
                    <a:pt x="1800" y="9055"/>
                    <a:pt x="2280" y="13964"/>
                    <a:pt x="2040" y="17033"/>
                  </a:cubicBezTo>
                  <a:cubicBezTo>
                    <a:pt x="1800" y="20101"/>
                    <a:pt x="840" y="21328"/>
                    <a:pt x="360" y="21205"/>
                  </a:cubicBezTo>
                  <a:cubicBezTo>
                    <a:pt x="-120" y="21083"/>
                    <a:pt x="-120" y="19610"/>
                    <a:pt x="360" y="16787"/>
                  </a:cubicBezTo>
                  <a:cubicBezTo>
                    <a:pt x="840" y="13964"/>
                    <a:pt x="1800" y="9792"/>
                    <a:pt x="2760" y="6969"/>
                  </a:cubicBezTo>
                  <a:cubicBezTo>
                    <a:pt x="3720" y="4146"/>
                    <a:pt x="4680" y="2673"/>
                    <a:pt x="6360" y="1569"/>
                  </a:cubicBezTo>
                  <a:cubicBezTo>
                    <a:pt x="8040" y="464"/>
                    <a:pt x="10440" y="-272"/>
                    <a:pt x="12120" y="96"/>
                  </a:cubicBezTo>
                  <a:cubicBezTo>
                    <a:pt x="13800" y="464"/>
                    <a:pt x="14760" y="1937"/>
                    <a:pt x="16200" y="5005"/>
                  </a:cubicBezTo>
                  <a:cubicBezTo>
                    <a:pt x="17640" y="8073"/>
                    <a:pt x="19560" y="12737"/>
                    <a:pt x="21480" y="17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4944533" y="1705728"/>
              <a:ext cx="166209" cy="39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62" fill="norm" stroke="1" extrusionOk="0">
                  <a:moveTo>
                    <a:pt x="13230" y="13993"/>
                  </a:moveTo>
                  <a:cubicBezTo>
                    <a:pt x="12960" y="13415"/>
                    <a:pt x="12690" y="12838"/>
                    <a:pt x="12015" y="12376"/>
                  </a:cubicBezTo>
                  <a:cubicBezTo>
                    <a:pt x="11340" y="11914"/>
                    <a:pt x="10260" y="11567"/>
                    <a:pt x="9180" y="11625"/>
                  </a:cubicBezTo>
                  <a:cubicBezTo>
                    <a:pt x="8100" y="11683"/>
                    <a:pt x="7020" y="12145"/>
                    <a:pt x="5535" y="13531"/>
                  </a:cubicBezTo>
                  <a:cubicBezTo>
                    <a:pt x="4050" y="14917"/>
                    <a:pt x="2160" y="17227"/>
                    <a:pt x="1080" y="18729"/>
                  </a:cubicBezTo>
                  <a:cubicBezTo>
                    <a:pt x="0" y="20230"/>
                    <a:pt x="-270" y="20923"/>
                    <a:pt x="270" y="21212"/>
                  </a:cubicBezTo>
                  <a:cubicBezTo>
                    <a:pt x="810" y="21501"/>
                    <a:pt x="2160" y="21385"/>
                    <a:pt x="3915" y="20750"/>
                  </a:cubicBezTo>
                  <a:cubicBezTo>
                    <a:pt x="5670" y="20115"/>
                    <a:pt x="7830" y="18960"/>
                    <a:pt x="10395" y="16361"/>
                  </a:cubicBezTo>
                  <a:cubicBezTo>
                    <a:pt x="12960" y="13762"/>
                    <a:pt x="15930" y="9719"/>
                    <a:pt x="17820" y="7005"/>
                  </a:cubicBezTo>
                  <a:cubicBezTo>
                    <a:pt x="19710" y="4290"/>
                    <a:pt x="20520" y="2904"/>
                    <a:pt x="20925" y="1865"/>
                  </a:cubicBezTo>
                  <a:cubicBezTo>
                    <a:pt x="21330" y="825"/>
                    <a:pt x="21330" y="132"/>
                    <a:pt x="20655" y="17"/>
                  </a:cubicBezTo>
                  <a:cubicBezTo>
                    <a:pt x="19980" y="-99"/>
                    <a:pt x="18630" y="363"/>
                    <a:pt x="17280" y="2153"/>
                  </a:cubicBezTo>
                  <a:cubicBezTo>
                    <a:pt x="15930" y="3944"/>
                    <a:pt x="14580" y="7062"/>
                    <a:pt x="14040" y="10008"/>
                  </a:cubicBezTo>
                  <a:cubicBezTo>
                    <a:pt x="13500" y="12953"/>
                    <a:pt x="13770" y="15726"/>
                    <a:pt x="14040" y="18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5107500" y="1894033"/>
              <a:ext cx="67751" cy="16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73" fill="norm" stroke="1" extrusionOk="0">
                  <a:moveTo>
                    <a:pt x="1314" y="13896"/>
                  </a:moveTo>
                  <a:cubicBezTo>
                    <a:pt x="7859" y="10296"/>
                    <a:pt x="14405" y="6696"/>
                    <a:pt x="17677" y="4204"/>
                  </a:cubicBezTo>
                  <a:cubicBezTo>
                    <a:pt x="20950" y="1711"/>
                    <a:pt x="20950" y="327"/>
                    <a:pt x="19314" y="50"/>
                  </a:cubicBezTo>
                  <a:cubicBezTo>
                    <a:pt x="17677" y="-227"/>
                    <a:pt x="14405" y="604"/>
                    <a:pt x="10805" y="3511"/>
                  </a:cubicBezTo>
                  <a:cubicBezTo>
                    <a:pt x="7205" y="6419"/>
                    <a:pt x="3277" y="11404"/>
                    <a:pt x="1314" y="14588"/>
                  </a:cubicBezTo>
                  <a:cubicBezTo>
                    <a:pt x="-650" y="17773"/>
                    <a:pt x="-650" y="19158"/>
                    <a:pt x="2950" y="19988"/>
                  </a:cubicBezTo>
                  <a:cubicBezTo>
                    <a:pt x="6550" y="20819"/>
                    <a:pt x="13750" y="21096"/>
                    <a:pt x="2095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5213349" y="1860550"/>
              <a:ext cx="139701" cy="21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11726"/>
                  </a:moveTo>
                  <a:cubicBezTo>
                    <a:pt x="0" y="10491"/>
                    <a:pt x="0" y="9257"/>
                    <a:pt x="164" y="8023"/>
                  </a:cubicBezTo>
                  <a:cubicBezTo>
                    <a:pt x="327" y="6789"/>
                    <a:pt x="655" y="5554"/>
                    <a:pt x="1309" y="5349"/>
                  </a:cubicBezTo>
                  <a:cubicBezTo>
                    <a:pt x="1964" y="5143"/>
                    <a:pt x="2945" y="5966"/>
                    <a:pt x="3927" y="8126"/>
                  </a:cubicBezTo>
                  <a:cubicBezTo>
                    <a:pt x="4909" y="10286"/>
                    <a:pt x="5891" y="13783"/>
                    <a:pt x="6382" y="16046"/>
                  </a:cubicBezTo>
                  <a:cubicBezTo>
                    <a:pt x="6873" y="18309"/>
                    <a:pt x="6873" y="19337"/>
                    <a:pt x="6218" y="20160"/>
                  </a:cubicBezTo>
                  <a:cubicBezTo>
                    <a:pt x="5564" y="20983"/>
                    <a:pt x="4255" y="21600"/>
                    <a:pt x="3600" y="21086"/>
                  </a:cubicBezTo>
                  <a:cubicBezTo>
                    <a:pt x="2945" y="20571"/>
                    <a:pt x="2945" y="18926"/>
                    <a:pt x="4418" y="15840"/>
                  </a:cubicBezTo>
                  <a:cubicBezTo>
                    <a:pt x="5891" y="12754"/>
                    <a:pt x="8836" y="8229"/>
                    <a:pt x="11945" y="5349"/>
                  </a:cubicBezTo>
                  <a:cubicBezTo>
                    <a:pt x="15055" y="2469"/>
                    <a:pt x="18327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950744" y="1778000"/>
              <a:ext cx="170657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500" y="0"/>
                  </a:moveTo>
                  <a:cubicBezTo>
                    <a:pt x="2300" y="3852"/>
                    <a:pt x="3100" y="7704"/>
                    <a:pt x="3633" y="11075"/>
                  </a:cubicBezTo>
                  <a:cubicBezTo>
                    <a:pt x="4167" y="14446"/>
                    <a:pt x="4433" y="17335"/>
                    <a:pt x="4433" y="19124"/>
                  </a:cubicBezTo>
                  <a:cubicBezTo>
                    <a:pt x="4433" y="20912"/>
                    <a:pt x="4167" y="21600"/>
                    <a:pt x="3633" y="21600"/>
                  </a:cubicBezTo>
                  <a:cubicBezTo>
                    <a:pt x="3100" y="21600"/>
                    <a:pt x="2300" y="20912"/>
                    <a:pt x="1633" y="19880"/>
                  </a:cubicBezTo>
                  <a:cubicBezTo>
                    <a:pt x="967" y="18848"/>
                    <a:pt x="433" y="17473"/>
                    <a:pt x="167" y="16372"/>
                  </a:cubicBezTo>
                  <a:cubicBezTo>
                    <a:pt x="-100" y="15271"/>
                    <a:pt x="-100" y="14446"/>
                    <a:pt x="567" y="13964"/>
                  </a:cubicBezTo>
                  <a:cubicBezTo>
                    <a:pt x="1233" y="13483"/>
                    <a:pt x="2567" y="13345"/>
                    <a:pt x="5767" y="12176"/>
                  </a:cubicBezTo>
                  <a:cubicBezTo>
                    <a:pt x="8967" y="11006"/>
                    <a:pt x="14033" y="8805"/>
                    <a:pt x="16967" y="6948"/>
                  </a:cubicBezTo>
                  <a:cubicBezTo>
                    <a:pt x="19900" y="5090"/>
                    <a:pt x="20700" y="3577"/>
                    <a:pt x="21100" y="2476"/>
                  </a:cubicBezTo>
                  <a:cubicBezTo>
                    <a:pt x="21500" y="1376"/>
                    <a:pt x="21500" y="688"/>
                    <a:pt x="21233" y="2408"/>
                  </a:cubicBezTo>
                  <a:cubicBezTo>
                    <a:pt x="20967" y="4127"/>
                    <a:pt x="20433" y="8255"/>
                    <a:pt x="20433" y="11557"/>
                  </a:cubicBezTo>
                  <a:cubicBezTo>
                    <a:pt x="20433" y="14859"/>
                    <a:pt x="20967" y="17335"/>
                    <a:pt x="21500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Shape"/>
            <p:cNvSpPr/>
            <p:nvPr/>
          </p:nvSpPr>
          <p:spPr>
            <a:xfrm>
              <a:off x="6173208" y="2004483"/>
              <a:ext cx="85968" cy="12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0931" fill="norm" stroke="1" extrusionOk="0">
                  <a:moveTo>
                    <a:pt x="7469" y="366"/>
                  </a:moveTo>
                  <a:cubicBezTo>
                    <a:pt x="4898" y="3661"/>
                    <a:pt x="2326" y="6956"/>
                    <a:pt x="1041" y="9702"/>
                  </a:cubicBezTo>
                  <a:cubicBezTo>
                    <a:pt x="-245" y="12448"/>
                    <a:pt x="-245" y="14644"/>
                    <a:pt x="526" y="16475"/>
                  </a:cubicBezTo>
                  <a:cubicBezTo>
                    <a:pt x="1298" y="18305"/>
                    <a:pt x="2841" y="19770"/>
                    <a:pt x="4898" y="20502"/>
                  </a:cubicBezTo>
                  <a:cubicBezTo>
                    <a:pt x="6955" y="21234"/>
                    <a:pt x="9526" y="21234"/>
                    <a:pt x="12355" y="18854"/>
                  </a:cubicBezTo>
                  <a:cubicBezTo>
                    <a:pt x="15184" y="16475"/>
                    <a:pt x="18269" y="11715"/>
                    <a:pt x="19812" y="8054"/>
                  </a:cubicBezTo>
                  <a:cubicBezTo>
                    <a:pt x="21355" y="4393"/>
                    <a:pt x="21355" y="1831"/>
                    <a:pt x="19041" y="732"/>
                  </a:cubicBezTo>
                  <a:cubicBezTo>
                    <a:pt x="16726" y="-366"/>
                    <a:pt x="12098" y="0"/>
                    <a:pt x="7469" y="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6715036" y="1625600"/>
              <a:ext cx="536664" cy="42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14" fill="norm" stroke="1" extrusionOk="0">
                  <a:moveTo>
                    <a:pt x="4978" y="0"/>
                  </a:moveTo>
                  <a:cubicBezTo>
                    <a:pt x="4553" y="2022"/>
                    <a:pt x="4128" y="4043"/>
                    <a:pt x="3703" y="6969"/>
                  </a:cubicBezTo>
                  <a:cubicBezTo>
                    <a:pt x="3278" y="9896"/>
                    <a:pt x="2852" y="13726"/>
                    <a:pt x="2640" y="16014"/>
                  </a:cubicBezTo>
                  <a:cubicBezTo>
                    <a:pt x="2427" y="18301"/>
                    <a:pt x="2427" y="19046"/>
                    <a:pt x="2470" y="19685"/>
                  </a:cubicBezTo>
                  <a:cubicBezTo>
                    <a:pt x="2512" y="20323"/>
                    <a:pt x="2597" y="20855"/>
                    <a:pt x="2852" y="21174"/>
                  </a:cubicBezTo>
                  <a:cubicBezTo>
                    <a:pt x="3107" y="21494"/>
                    <a:pt x="3533" y="21600"/>
                    <a:pt x="3873" y="21440"/>
                  </a:cubicBezTo>
                  <a:cubicBezTo>
                    <a:pt x="4213" y="21281"/>
                    <a:pt x="4468" y="20855"/>
                    <a:pt x="4553" y="19685"/>
                  </a:cubicBezTo>
                  <a:cubicBezTo>
                    <a:pt x="4638" y="18514"/>
                    <a:pt x="4553" y="16599"/>
                    <a:pt x="3915" y="15216"/>
                  </a:cubicBezTo>
                  <a:cubicBezTo>
                    <a:pt x="3278" y="13833"/>
                    <a:pt x="2087" y="12981"/>
                    <a:pt x="1279" y="12556"/>
                  </a:cubicBezTo>
                  <a:cubicBezTo>
                    <a:pt x="471" y="12130"/>
                    <a:pt x="46" y="12130"/>
                    <a:pt x="4" y="11970"/>
                  </a:cubicBezTo>
                  <a:cubicBezTo>
                    <a:pt x="-39" y="11811"/>
                    <a:pt x="301" y="11492"/>
                    <a:pt x="939" y="11332"/>
                  </a:cubicBezTo>
                  <a:cubicBezTo>
                    <a:pt x="1577" y="11172"/>
                    <a:pt x="2512" y="11172"/>
                    <a:pt x="3363" y="11598"/>
                  </a:cubicBezTo>
                  <a:cubicBezTo>
                    <a:pt x="4213" y="12024"/>
                    <a:pt x="4978" y="12875"/>
                    <a:pt x="5574" y="13992"/>
                  </a:cubicBezTo>
                  <a:cubicBezTo>
                    <a:pt x="6169" y="15109"/>
                    <a:pt x="6594" y="16493"/>
                    <a:pt x="6807" y="17557"/>
                  </a:cubicBezTo>
                  <a:cubicBezTo>
                    <a:pt x="7019" y="18621"/>
                    <a:pt x="7019" y="19366"/>
                    <a:pt x="6807" y="19632"/>
                  </a:cubicBezTo>
                  <a:cubicBezTo>
                    <a:pt x="6594" y="19898"/>
                    <a:pt x="6169" y="19685"/>
                    <a:pt x="5956" y="19312"/>
                  </a:cubicBezTo>
                  <a:cubicBezTo>
                    <a:pt x="5744" y="18940"/>
                    <a:pt x="5744" y="18408"/>
                    <a:pt x="5956" y="17344"/>
                  </a:cubicBezTo>
                  <a:cubicBezTo>
                    <a:pt x="6169" y="16280"/>
                    <a:pt x="6594" y="14684"/>
                    <a:pt x="6977" y="13726"/>
                  </a:cubicBezTo>
                  <a:cubicBezTo>
                    <a:pt x="7359" y="12768"/>
                    <a:pt x="7700" y="12449"/>
                    <a:pt x="8082" y="12183"/>
                  </a:cubicBezTo>
                  <a:cubicBezTo>
                    <a:pt x="8465" y="11917"/>
                    <a:pt x="8890" y="11704"/>
                    <a:pt x="9145" y="11917"/>
                  </a:cubicBezTo>
                  <a:cubicBezTo>
                    <a:pt x="9400" y="12130"/>
                    <a:pt x="9485" y="12768"/>
                    <a:pt x="9528" y="13886"/>
                  </a:cubicBezTo>
                  <a:cubicBezTo>
                    <a:pt x="9570" y="15003"/>
                    <a:pt x="9570" y="16599"/>
                    <a:pt x="9613" y="17716"/>
                  </a:cubicBezTo>
                  <a:cubicBezTo>
                    <a:pt x="9655" y="18833"/>
                    <a:pt x="9741" y="19472"/>
                    <a:pt x="9953" y="19632"/>
                  </a:cubicBezTo>
                  <a:cubicBezTo>
                    <a:pt x="10166" y="19791"/>
                    <a:pt x="10506" y="19472"/>
                    <a:pt x="10974" y="18674"/>
                  </a:cubicBezTo>
                  <a:cubicBezTo>
                    <a:pt x="11441" y="17876"/>
                    <a:pt x="12037" y="16599"/>
                    <a:pt x="12419" y="15641"/>
                  </a:cubicBezTo>
                  <a:cubicBezTo>
                    <a:pt x="12802" y="14684"/>
                    <a:pt x="12972" y="14045"/>
                    <a:pt x="13015" y="13992"/>
                  </a:cubicBezTo>
                  <a:cubicBezTo>
                    <a:pt x="13057" y="13939"/>
                    <a:pt x="12972" y="14471"/>
                    <a:pt x="12930" y="15003"/>
                  </a:cubicBezTo>
                  <a:cubicBezTo>
                    <a:pt x="12887" y="15535"/>
                    <a:pt x="12887" y="16067"/>
                    <a:pt x="12887" y="16599"/>
                  </a:cubicBezTo>
                  <a:cubicBezTo>
                    <a:pt x="12887" y="17131"/>
                    <a:pt x="12887" y="17663"/>
                    <a:pt x="13100" y="18035"/>
                  </a:cubicBezTo>
                  <a:cubicBezTo>
                    <a:pt x="13312" y="18408"/>
                    <a:pt x="13737" y="18621"/>
                    <a:pt x="14290" y="18355"/>
                  </a:cubicBezTo>
                  <a:cubicBezTo>
                    <a:pt x="14843" y="18089"/>
                    <a:pt x="15523" y="17344"/>
                    <a:pt x="16076" y="16439"/>
                  </a:cubicBezTo>
                  <a:cubicBezTo>
                    <a:pt x="16629" y="15535"/>
                    <a:pt x="17054" y="14471"/>
                    <a:pt x="17309" y="13673"/>
                  </a:cubicBezTo>
                  <a:cubicBezTo>
                    <a:pt x="17564" y="12875"/>
                    <a:pt x="17649" y="12343"/>
                    <a:pt x="17479" y="12236"/>
                  </a:cubicBezTo>
                  <a:cubicBezTo>
                    <a:pt x="17309" y="12130"/>
                    <a:pt x="16884" y="12449"/>
                    <a:pt x="16544" y="13354"/>
                  </a:cubicBezTo>
                  <a:cubicBezTo>
                    <a:pt x="16204" y="14258"/>
                    <a:pt x="15948" y="15748"/>
                    <a:pt x="15906" y="16759"/>
                  </a:cubicBezTo>
                  <a:cubicBezTo>
                    <a:pt x="15863" y="17769"/>
                    <a:pt x="16033" y="18301"/>
                    <a:pt x="16586" y="18621"/>
                  </a:cubicBezTo>
                  <a:cubicBezTo>
                    <a:pt x="17139" y="18940"/>
                    <a:pt x="18074" y="19046"/>
                    <a:pt x="18967" y="19046"/>
                  </a:cubicBezTo>
                  <a:cubicBezTo>
                    <a:pt x="19860" y="19046"/>
                    <a:pt x="20711" y="18940"/>
                    <a:pt x="21561" y="1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727954" y="1781862"/>
              <a:ext cx="78641" cy="21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313" fill="norm" stroke="1" extrusionOk="0">
                  <a:moveTo>
                    <a:pt x="19937" y="3983"/>
                  </a:moveTo>
                  <a:cubicBezTo>
                    <a:pt x="20491" y="2737"/>
                    <a:pt x="21045" y="1491"/>
                    <a:pt x="19937" y="764"/>
                  </a:cubicBezTo>
                  <a:cubicBezTo>
                    <a:pt x="18830" y="37"/>
                    <a:pt x="16060" y="-171"/>
                    <a:pt x="13568" y="141"/>
                  </a:cubicBezTo>
                  <a:cubicBezTo>
                    <a:pt x="11076" y="452"/>
                    <a:pt x="8860" y="1283"/>
                    <a:pt x="6368" y="4398"/>
                  </a:cubicBezTo>
                  <a:cubicBezTo>
                    <a:pt x="3876" y="7514"/>
                    <a:pt x="1107" y="12914"/>
                    <a:pt x="276" y="16133"/>
                  </a:cubicBezTo>
                  <a:cubicBezTo>
                    <a:pt x="-555" y="19352"/>
                    <a:pt x="553" y="20391"/>
                    <a:pt x="2768" y="20910"/>
                  </a:cubicBezTo>
                  <a:cubicBezTo>
                    <a:pt x="4983" y="21429"/>
                    <a:pt x="8307" y="21429"/>
                    <a:pt x="11353" y="21014"/>
                  </a:cubicBezTo>
                  <a:cubicBezTo>
                    <a:pt x="14399" y="20598"/>
                    <a:pt x="17168" y="19767"/>
                    <a:pt x="19937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861805" y="1816100"/>
              <a:ext cx="96903" cy="16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41" fill="norm" stroke="1" extrusionOk="0">
                  <a:moveTo>
                    <a:pt x="13677" y="0"/>
                  </a:moveTo>
                  <a:cubicBezTo>
                    <a:pt x="11379" y="270"/>
                    <a:pt x="9081" y="540"/>
                    <a:pt x="6784" y="2700"/>
                  </a:cubicBezTo>
                  <a:cubicBezTo>
                    <a:pt x="4486" y="4860"/>
                    <a:pt x="2188" y="8910"/>
                    <a:pt x="1039" y="11610"/>
                  </a:cubicBezTo>
                  <a:cubicBezTo>
                    <a:pt x="-110" y="14310"/>
                    <a:pt x="-110" y="15660"/>
                    <a:pt x="120" y="17145"/>
                  </a:cubicBezTo>
                  <a:cubicBezTo>
                    <a:pt x="350" y="18630"/>
                    <a:pt x="809" y="20250"/>
                    <a:pt x="3337" y="20925"/>
                  </a:cubicBezTo>
                  <a:cubicBezTo>
                    <a:pt x="5864" y="21600"/>
                    <a:pt x="10460" y="21330"/>
                    <a:pt x="13907" y="18765"/>
                  </a:cubicBezTo>
                  <a:cubicBezTo>
                    <a:pt x="17354" y="16200"/>
                    <a:pt x="19652" y="11340"/>
                    <a:pt x="20571" y="8235"/>
                  </a:cubicBezTo>
                  <a:cubicBezTo>
                    <a:pt x="21490" y="5130"/>
                    <a:pt x="21030" y="3780"/>
                    <a:pt x="19422" y="3240"/>
                  </a:cubicBezTo>
                  <a:cubicBezTo>
                    <a:pt x="17813" y="2700"/>
                    <a:pt x="15056" y="2970"/>
                    <a:pt x="12299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014921" y="1801893"/>
              <a:ext cx="186386" cy="18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93" fill="norm" stroke="1" extrusionOk="0">
                  <a:moveTo>
                    <a:pt x="1316" y="1593"/>
                  </a:moveTo>
                  <a:cubicBezTo>
                    <a:pt x="1559" y="5865"/>
                    <a:pt x="1802" y="10138"/>
                    <a:pt x="1923" y="13105"/>
                  </a:cubicBezTo>
                  <a:cubicBezTo>
                    <a:pt x="2044" y="16072"/>
                    <a:pt x="2044" y="17734"/>
                    <a:pt x="1680" y="19039"/>
                  </a:cubicBezTo>
                  <a:cubicBezTo>
                    <a:pt x="1316" y="20345"/>
                    <a:pt x="588" y="21294"/>
                    <a:pt x="224" y="21057"/>
                  </a:cubicBezTo>
                  <a:cubicBezTo>
                    <a:pt x="-140" y="20819"/>
                    <a:pt x="-140" y="19395"/>
                    <a:pt x="831" y="16309"/>
                  </a:cubicBezTo>
                  <a:cubicBezTo>
                    <a:pt x="1802" y="13224"/>
                    <a:pt x="3743" y="8476"/>
                    <a:pt x="5321" y="5747"/>
                  </a:cubicBezTo>
                  <a:cubicBezTo>
                    <a:pt x="6898" y="3017"/>
                    <a:pt x="8112" y="2305"/>
                    <a:pt x="8840" y="2542"/>
                  </a:cubicBezTo>
                  <a:cubicBezTo>
                    <a:pt x="9568" y="2780"/>
                    <a:pt x="9811" y="3967"/>
                    <a:pt x="9932" y="5628"/>
                  </a:cubicBezTo>
                  <a:cubicBezTo>
                    <a:pt x="10053" y="7290"/>
                    <a:pt x="10053" y="9426"/>
                    <a:pt x="9932" y="11087"/>
                  </a:cubicBezTo>
                  <a:cubicBezTo>
                    <a:pt x="9811" y="12749"/>
                    <a:pt x="9568" y="13936"/>
                    <a:pt x="9689" y="13817"/>
                  </a:cubicBezTo>
                  <a:cubicBezTo>
                    <a:pt x="9811" y="13698"/>
                    <a:pt x="10296" y="12274"/>
                    <a:pt x="11509" y="9782"/>
                  </a:cubicBezTo>
                  <a:cubicBezTo>
                    <a:pt x="12723" y="7290"/>
                    <a:pt x="14664" y="3729"/>
                    <a:pt x="16242" y="1830"/>
                  </a:cubicBezTo>
                  <a:cubicBezTo>
                    <a:pt x="17820" y="-69"/>
                    <a:pt x="19033" y="-306"/>
                    <a:pt x="19882" y="287"/>
                  </a:cubicBezTo>
                  <a:cubicBezTo>
                    <a:pt x="20732" y="881"/>
                    <a:pt x="21217" y="2305"/>
                    <a:pt x="21339" y="5865"/>
                  </a:cubicBezTo>
                  <a:cubicBezTo>
                    <a:pt x="21460" y="9426"/>
                    <a:pt x="21217" y="15123"/>
                    <a:pt x="20975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8224227" y="1788384"/>
              <a:ext cx="128331" cy="48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14" fill="norm" stroke="1" extrusionOk="0">
                  <a:moveTo>
                    <a:pt x="11336" y="1809"/>
                  </a:moveTo>
                  <a:cubicBezTo>
                    <a:pt x="9942" y="3988"/>
                    <a:pt x="8549" y="6167"/>
                    <a:pt x="7155" y="8819"/>
                  </a:cubicBezTo>
                  <a:cubicBezTo>
                    <a:pt x="5762" y="11472"/>
                    <a:pt x="4368" y="14598"/>
                    <a:pt x="3497" y="16635"/>
                  </a:cubicBezTo>
                  <a:cubicBezTo>
                    <a:pt x="2626" y="18672"/>
                    <a:pt x="2278" y="19619"/>
                    <a:pt x="1755" y="20330"/>
                  </a:cubicBezTo>
                  <a:cubicBezTo>
                    <a:pt x="1233" y="21040"/>
                    <a:pt x="536" y="21514"/>
                    <a:pt x="187" y="21514"/>
                  </a:cubicBezTo>
                  <a:cubicBezTo>
                    <a:pt x="-161" y="21514"/>
                    <a:pt x="-161" y="21040"/>
                    <a:pt x="1407" y="19051"/>
                  </a:cubicBezTo>
                  <a:cubicBezTo>
                    <a:pt x="2974" y="17061"/>
                    <a:pt x="6110" y="13556"/>
                    <a:pt x="8549" y="10430"/>
                  </a:cubicBezTo>
                  <a:cubicBezTo>
                    <a:pt x="10987" y="7303"/>
                    <a:pt x="12729" y="4556"/>
                    <a:pt x="14123" y="2756"/>
                  </a:cubicBezTo>
                  <a:cubicBezTo>
                    <a:pt x="15516" y="956"/>
                    <a:pt x="16562" y="103"/>
                    <a:pt x="17607" y="9"/>
                  </a:cubicBezTo>
                  <a:cubicBezTo>
                    <a:pt x="18652" y="-86"/>
                    <a:pt x="19697" y="577"/>
                    <a:pt x="20394" y="1951"/>
                  </a:cubicBezTo>
                  <a:cubicBezTo>
                    <a:pt x="21091" y="3325"/>
                    <a:pt x="21439" y="5409"/>
                    <a:pt x="20742" y="6877"/>
                  </a:cubicBezTo>
                  <a:cubicBezTo>
                    <a:pt x="20045" y="8346"/>
                    <a:pt x="18304" y="9198"/>
                    <a:pt x="16387" y="9625"/>
                  </a:cubicBezTo>
                  <a:cubicBezTo>
                    <a:pt x="14471" y="10051"/>
                    <a:pt x="12381" y="10051"/>
                    <a:pt x="10813" y="9814"/>
                  </a:cubicBezTo>
                  <a:cubicBezTo>
                    <a:pt x="9245" y="9577"/>
                    <a:pt x="8200" y="9103"/>
                    <a:pt x="7155" y="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415766" y="1810698"/>
              <a:ext cx="131335" cy="19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08" fill="norm" stroke="1" extrusionOk="0">
                  <a:moveTo>
                    <a:pt x="18187" y="1986"/>
                  </a:moveTo>
                  <a:cubicBezTo>
                    <a:pt x="16816" y="1057"/>
                    <a:pt x="15444" y="128"/>
                    <a:pt x="14073" y="12"/>
                  </a:cubicBezTo>
                  <a:cubicBezTo>
                    <a:pt x="12702" y="-104"/>
                    <a:pt x="11330" y="593"/>
                    <a:pt x="8930" y="3264"/>
                  </a:cubicBezTo>
                  <a:cubicBezTo>
                    <a:pt x="6530" y="5935"/>
                    <a:pt x="3102" y="10580"/>
                    <a:pt x="1387" y="13948"/>
                  </a:cubicBezTo>
                  <a:cubicBezTo>
                    <a:pt x="-327" y="17315"/>
                    <a:pt x="-327" y="19406"/>
                    <a:pt x="702" y="20451"/>
                  </a:cubicBezTo>
                  <a:cubicBezTo>
                    <a:pt x="1730" y="21496"/>
                    <a:pt x="3787" y="21496"/>
                    <a:pt x="5844" y="20219"/>
                  </a:cubicBezTo>
                  <a:cubicBezTo>
                    <a:pt x="7902" y="18941"/>
                    <a:pt x="9959" y="16386"/>
                    <a:pt x="11673" y="13948"/>
                  </a:cubicBezTo>
                  <a:cubicBezTo>
                    <a:pt x="13387" y="11509"/>
                    <a:pt x="14759" y="9186"/>
                    <a:pt x="15616" y="8606"/>
                  </a:cubicBezTo>
                  <a:cubicBezTo>
                    <a:pt x="16473" y="8025"/>
                    <a:pt x="16816" y="9186"/>
                    <a:pt x="17502" y="11161"/>
                  </a:cubicBezTo>
                  <a:cubicBezTo>
                    <a:pt x="18187" y="13135"/>
                    <a:pt x="19216" y="15922"/>
                    <a:pt x="19902" y="17431"/>
                  </a:cubicBezTo>
                  <a:cubicBezTo>
                    <a:pt x="20587" y="18941"/>
                    <a:pt x="20930" y="19173"/>
                    <a:pt x="21273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8610600" y="1771649"/>
              <a:ext cx="114300" cy="22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3000"/>
                  </a:moveTo>
                  <a:cubicBezTo>
                    <a:pt x="2400" y="6600"/>
                    <a:pt x="4800" y="10200"/>
                    <a:pt x="5800" y="13100"/>
                  </a:cubicBezTo>
                  <a:cubicBezTo>
                    <a:pt x="6800" y="16000"/>
                    <a:pt x="6400" y="18200"/>
                    <a:pt x="5400" y="19600"/>
                  </a:cubicBezTo>
                  <a:cubicBezTo>
                    <a:pt x="4400" y="21000"/>
                    <a:pt x="2800" y="21600"/>
                    <a:pt x="2000" y="21400"/>
                  </a:cubicBezTo>
                  <a:cubicBezTo>
                    <a:pt x="1200" y="21200"/>
                    <a:pt x="1200" y="20200"/>
                    <a:pt x="2400" y="17200"/>
                  </a:cubicBezTo>
                  <a:cubicBezTo>
                    <a:pt x="3600" y="14200"/>
                    <a:pt x="6000" y="9200"/>
                    <a:pt x="9400" y="6000"/>
                  </a:cubicBezTo>
                  <a:cubicBezTo>
                    <a:pt x="12800" y="2800"/>
                    <a:pt x="17200" y="1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730434" y="1610699"/>
              <a:ext cx="288917" cy="37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23" fill="norm" stroke="1" extrusionOk="0">
                  <a:moveTo>
                    <a:pt x="526" y="12071"/>
                  </a:moveTo>
                  <a:cubicBezTo>
                    <a:pt x="526" y="12675"/>
                    <a:pt x="526" y="13278"/>
                    <a:pt x="1070" y="13640"/>
                  </a:cubicBezTo>
                  <a:cubicBezTo>
                    <a:pt x="1614" y="14002"/>
                    <a:pt x="2702" y="14123"/>
                    <a:pt x="3556" y="13881"/>
                  </a:cubicBezTo>
                  <a:cubicBezTo>
                    <a:pt x="4411" y="13640"/>
                    <a:pt x="5032" y="13037"/>
                    <a:pt x="5421" y="12433"/>
                  </a:cubicBezTo>
                  <a:cubicBezTo>
                    <a:pt x="5809" y="11830"/>
                    <a:pt x="5965" y="11227"/>
                    <a:pt x="5576" y="10985"/>
                  </a:cubicBezTo>
                  <a:cubicBezTo>
                    <a:pt x="5188" y="10744"/>
                    <a:pt x="4255" y="10865"/>
                    <a:pt x="3245" y="11408"/>
                  </a:cubicBezTo>
                  <a:cubicBezTo>
                    <a:pt x="2235" y="11951"/>
                    <a:pt x="1148" y="12916"/>
                    <a:pt x="526" y="14002"/>
                  </a:cubicBezTo>
                  <a:cubicBezTo>
                    <a:pt x="-96" y="15088"/>
                    <a:pt x="-251" y="16295"/>
                    <a:pt x="526" y="17260"/>
                  </a:cubicBezTo>
                  <a:cubicBezTo>
                    <a:pt x="1303" y="18226"/>
                    <a:pt x="3012" y="18950"/>
                    <a:pt x="5188" y="18769"/>
                  </a:cubicBezTo>
                  <a:cubicBezTo>
                    <a:pt x="7363" y="18588"/>
                    <a:pt x="10005" y="17502"/>
                    <a:pt x="11559" y="16717"/>
                  </a:cubicBezTo>
                  <a:cubicBezTo>
                    <a:pt x="13113" y="15933"/>
                    <a:pt x="13579" y="15450"/>
                    <a:pt x="13579" y="14967"/>
                  </a:cubicBezTo>
                  <a:cubicBezTo>
                    <a:pt x="13579" y="14485"/>
                    <a:pt x="13113" y="14002"/>
                    <a:pt x="12414" y="13821"/>
                  </a:cubicBezTo>
                  <a:cubicBezTo>
                    <a:pt x="11714" y="13640"/>
                    <a:pt x="10782" y="13761"/>
                    <a:pt x="9694" y="14786"/>
                  </a:cubicBezTo>
                  <a:cubicBezTo>
                    <a:pt x="8607" y="15812"/>
                    <a:pt x="7363" y="17743"/>
                    <a:pt x="6742" y="19010"/>
                  </a:cubicBezTo>
                  <a:cubicBezTo>
                    <a:pt x="6120" y="20277"/>
                    <a:pt x="6120" y="20880"/>
                    <a:pt x="6509" y="21122"/>
                  </a:cubicBezTo>
                  <a:cubicBezTo>
                    <a:pt x="6897" y="21363"/>
                    <a:pt x="7674" y="21242"/>
                    <a:pt x="9228" y="19975"/>
                  </a:cubicBezTo>
                  <a:cubicBezTo>
                    <a:pt x="10782" y="18708"/>
                    <a:pt x="13113" y="16295"/>
                    <a:pt x="15211" y="13218"/>
                  </a:cubicBezTo>
                  <a:cubicBezTo>
                    <a:pt x="17309" y="10141"/>
                    <a:pt x="19173" y="6400"/>
                    <a:pt x="20184" y="3986"/>
                  </a:cubicBezTo>
                  <a:cubicBezTo>
                    <a:pt x="21194" y="1573"/>
                    <a:pt x="21349" y="487"/>
                    <a:pt x="21116" y="125"/>
                  </a:cubicBezTo>
                  <a:cubicBezTo>
                    <a:pt x="20883" y="-237"/>
                    <a:pt x="20261" y="125"/>
                    <a:pt x="19329" y="1995"/>
                  </a:cubicBezTo>
                  <a:cubicBezTo>
                    <a:pt x="18396" y="3866"/>
                    <a:pt x="17153" y="7245"/>
                    <a:pt x="16532" y="10141"/>
                  </a:cubicBezTo>
                  <a:cubicBezTo>
                    <a:pt x="15910" y="13037"/>
                    <a:pt x="15910" y="15450"/>
                    <a:pt x="15910" y="1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449808" y="1600200"/>
              <a:ext cx="87893" cy="37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26" fill="norm" stroke="1" extrusionOk="0">
                  <a:moveTo>
                    <a:pt x="15184" y="0"/>
                  </a:moveTo>
                  <a:cubicBezTo>
                    <a:pt x="11584" y="4057"/>
                    <a:pt x="7984" y="8115"/>
                    <a:pt x="5412" y="11158"/>
                  </a:cubicBezTo>
                  <a:cubicBezTo>
                    <a:pt x="2841" y="14201"/>
                    <a:pt x="1298" y="16230"/>
                    <a:pt x="526" y="17722"/>
                  </a:cubicBezTo>
                  <a:cubicBezTo>
                    <a:pt x="-245" y="19213"/>
                    <a:pt x="-245" y="20168"/>
                    <a:pt x="1041" y="20765"/>
                  </a:cubicBezTo>
                  <a:cubicBezTo>
                    <a:pt x="2326" y="21361"/>
                    <a:pt x="4898" y="21600"/>
                    <a:pt x="8498" y="20884"/>
                  </a:cubicBezTo>
                  <a:cubicBezTo>
                    <a:pt x="12098" y="20168"/>
                    <a:pt x="16726" y="18497"/>
                    <a:pt x="21355" y="16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447669" y="1828799"/>
              <a:ext cx="237728" cy="11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997" fill="norm" stroke="1" extrusionOk="0">
                  <a:moveTo>
                    <a:pt x="2375" y="1178"/>
                  </a:moveTo>
                  <a:cubicBezTo>
                    <a:pt x="1238" y="1178"/>
                    <a:pt x="101" y="1178"/>
                    <a:pt x="7" y="982"/>
                  </a:cubicBezTo>
                  <a:cubicBezTo>
                    <a:pt x="-88" y="785"/>
                    <a:pt x="859" y="393"/>
                    <a:pt x="3323" y="196"/>
                  </a:cubicBezTo>
                  <a:cubicBezTo>
                    <a:pt x="5786" y="0"/>
                    <a:pt x="9765" y="0"/>
                    <a:pt x="12228" y="0"/>
                  </a:cubicBezTo>
                  <a:cubicBezTo>
                    <a:pt x="14691" y="0"/>
                    <a:pt x="15638" y="0"/>
                    <a:pt x="15638" y="393"/>
                  </a:cubicBezTo>
                  <a:cubicBezTo>
                    <a:pt x="15638" y="785"/>
                    <a:pt x="14691" y="1571"/>
                    <a:pt x="13933" y="3927"/>
                  </a:cubicBezTo>
                  <a:cubicBezTo>
                    <a:pt x="13175" y="6284"/>
                    <a:pt x="12607" y="10211"/>
                    <a:pt x="12323" y="13156"/>
                  </a:cubicBezTo>
                  <a:cubicBezTo>
                    <a:pt x="12038" y="16102"/>
                    <a:pt x="12038" y="18065"/>
                    <a:pt x="12512" y="19440"/>
                  </a:cubicBezTo>
                  <a:cubicBezTo>
                    <a:pt x="12986" y="20815"/>
                    <a:pt x="13933" y="21600"/>
                    <a:pt x="15449" y="20422"/>
                  </a:cubicBezTo>
                  <a:cubicBezTo>
                    <a:pt x="16965" y="19244"/>
                    <a:pt x="19049" y="16102"/>
                    <a:pt x="20186" y="12960"/>
                  </a:cubicBezTo>
                  <a:cubicBezTo>
                    <a:pt x="21323" y="9818"/>
                    <a:pt x="21512" y="6676"/>
                    <a:pt x="21038" y="4713"/>
                  </a:cubicBezTo>
                  <a:cubicBezTo>
                    <a:pt x="20565" y="2749"/>
                    <a:pt x="19428" y="1964"/>
                    <a:pt x="18386" y="1964"/>
                  </a:cubicBezTo>
                  <a:cubicBezTo>
                    <a:pt x="17344" y="1964"/>
                    <a:pt x="16396" y="2749"/>
                    <a:pt x="15449" y="3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0167439" y="1625600"/>
              <a:ext cx="43362" cy="35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13" fill="norm" stroke="1" extrusionOk="0">
                  <a:moveTo>
                    <a:pt x="17985" y="0"/>
                  </a:moveTo>
                  <a:cubicBezTo>
                    <a:pt x="11814" y="4574"/>
                    <a:pt x="5642" y="9148"/>
                    <a:pt x="2557" y="12325"/>
                  </a:cubicBezTo>
                  <a:cubicBezTo>
                    <a:pt x="-529" y="15501"/>
                    <a:pt x="-529" y="17280"/>
                    <a:pt x="1014" y="18678"/>
                  </a:cubicBezTo>
                  <a:cubicBezTo>
                    <a:pt x="2557" y="20075"/>
                    <a:pt x="5642" y="21092"/>
                    <a:pt x="9242" y="21346"/>
                  </a:cubicBezTo>
                  <a:cubicBezTo>
                    <a:pt x="12842" y="21600"/>
                    <a:pt x="16957" y="21092"/>
                    <a:pt x="21071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0114058" y="1667933"/>
              <a:ext cx="401543" cy="27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65" fill="norm" stroke="1" extrusionOk="0">
                  <a:moveTo>
                    <a:pt x="1437" y="14400"/>
                  </a:moveTo>
                  <a:cubicBezTo>
                    <a:pt x="646" y="13909"/>
                    <a:pt x="-146" y="13418"/>
                    <a:pt x="24" y="12764"/>
                  </a:cubicBezTo>
                  <a:cubicBezTo>
                    <a:pt x="193" y="12109"/>
                    <a:pt x="1324" y="11291"/>
                    <a:pt x="2851" y="9409"/>
                  </a:cubicBezTo>
                  <a:cubicBezTo>
                    <a:pt x="4378" y="7527"/>
                    <a:pt x="6300" y="4582"/>
                    <a:pt x="7374" y="2700"/>
                  </a:cubicBezTo>
                  <a:cubicBezTo>
                    <a:pt x="8449" y="818"/>
                    <a:pt x="8675" y="0"/>
                    <a:pt x="8845" y="0"/>
                  </a:cubicBezTo>
                  <a:cubicBezTo>
                    <a:pt x="9014" y="0"/>
                    <a:pt x="9127" y="818"/>
                    <a:pt x="8958" y="3845"/>
                  </a:cubicBezTo>
                  <a:cubicBezTo>
                    <a:pt x="8788" y="6873"/>
                    <a:pt x="8336" y="12109"/>
                    <a:pt x="8109" y="15136"/>
                  </a:cubicBezTo>
                  <a:cubicBezTo>
                    <a:pt x="7883" y="18164"/>
                    <a:pt x="7883" y="18982"/>
                    <a:pt x="7827" y="19800"/>
                  </a:cubicBezTo>
                  <a:cubicBezTo>
                    <a:pt x="7770" y="20618"/>
                    <a:pt x="7657" y="21436"/>
                    <a:pt x="7657" y="21355"/>
                  </a:cubicBezTo>
                  <a:cubicBezTo>
                    <a:pt x="7657" y="21273"/>
                    <a:pt x="7770" y="20291"/>
                    <a:pt x="8166" y="18900"/>
                  </a:cubicBezTo>
                  <a:cubicBezTo>
                    <a:pt x="8562" y="17509"/>
                    <a:pt x="9240" y="15709"/>
                    <a:pt x="9806" y="14564"/>
                  </a:cubicBezTo>
                  <a:cubicBezTo>
                    <a:pt x="10371" y="13418"/>
                    <a:pt x="10824" y="12927"/>
                    <a:pt x="11163" y="13336"/>
                  </a:cubicBezTo>
                  <a:cubicBezTo>
                    <a:pt x="11502" y="13745"/>
                    <a:pt x="11728" y="15055"/>
                    <a:pt x="11898" y="16118"/>
                  </a:cubicBezTo>
                  <a:cubicBezTo>
                    <a:pt x="12068" y="17182"/>
                    <a:pt x="12181" y="18000"/>
                    <a:pt x="12350" y="18818"/>
                  </a:cubicBezTo>
                  <a:cubicBezTo>
                    <a:pt x="12520" y="19636"/>
                    <a:pt x="12746" y="20455"/>
                    <a:pt x="13199" y="20945"/>
                  </a:cubicBezTo>
                  <a:cubicBezTo>
                    <a:pt x="13651" y="21436"/>
                    <a:pt x="14329" y="21600"/>
                    <a:pt x="15008" y="20864"/>
                  </a:cubicBezTo>
                  <a:cubicBezTo>
                    <a:pt x="15686" y="20127"/>
                    <a:pt x="16365" y="18491"/>
                    <a:pt x="16817" y="17100"/>
                  </a:cubicBezTo>
                  <a:cubicBezTo>
                    <a:pt x="17270" y="15709"/>
                    <a:pt x="17496" y="14564"/>
                    <a:pt x="17552" y="13582"/>
                  </a:cubicBezTo>
                  <a:cubicBezTo>
                    <a:pt x="17609" y="12600"/>
                    <a:pt x="17496" y="11782"/>
                    <a:pt x="17157" y="11536"/>
                  </a:cubicBezTo>
                  <a:cubicBezTo>
                    <a:pt x="16817" y="11291"/>
                    <a:pt x="16252" y="11618"/>
                    <a:pt x="15743" y="12191"/>
                  </a:cubicBezTo>
                  <a:cubicBezTo>
                    <a:pt x="15234" y="12764"/>
                    <a:pt x="14782" y="13582"/>
                    <a:pt x="14556" y="14891"/>
                  </a:cubicBezTo>
                  <a:cubicBezTo>
                    <a:pt x="14329" y="16200"/>
                    <a:pt x="14329" y="18000"/>
                    <a:pt x="15008" y="19145"/>
                  </a:cubicBezTo>
                  <a:cubicBezTo>
                    <a:pt x="15686" y="20291"/>
                    <a:pt x="17044" y="20782"/>
                    <a:pt x="18231" y="20700"/>
                  </a:cubicBezTo>
                  <a:cubicBezTo>
                    <a:pt x="19418" y="20618"/>
                    <a:pt x="20436" y="19964"/>
                    <a:pt x="21454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0884846" y="1790004"/>
              <a:ext cx="100654" cy="14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0791" fill="norm" stroke="1" extrusionOk="0">
                  <a:moveTo>
                    <a:pt x="20962" y="2760"/>
                  </a:moveTo>
                  <a:cubicBezTo>
                    <a:pt x="19199" y="1872"/>
                    <a:pt x="17435" y="984"/>
                    <a:pt x="15231" y="393"/>
                  </a:cubicBezTo>
                  <a:cubicBezTo>
                    <a:pt x="13027" y="-199"/>
                    <a:pt x="10382" y="-495"/>
                    <a:pt x="7517" y="2316"/>
                  </a:cubicBezTo>
                  <a:cubicBezTo>
                    <a:pt x="4652" y="5127"/>
                    <a:pt x="1566" y="11045"/>
                    <a:pt x="464" y="14743"/>
                  </a:cubicBezTo>
                  <a:cubicBezTo>
                    <a:pt x="-638" y="18442"/>
                    <a:pt x="244" y="19921"/>
                    <a:pt x="2889" y="20513"/>
                  </a:cubicBezTo>
                  <a:cubicBezTo>
                    <a:pt x="5533" y="21105"/>
                    <a:pt x="9942" y="20809"/>
                    <a:pt x="13248" y="19034"/>
                  </a:cubicBezTo>
                  <a:cubicBezTo>
                    <a:pt x="16554" y="17258"/>
                    <a:pt x="18758" y="14004"/>
                    <a:pt x="19640" y="11637"/>
                  </a:cubicBezTo>
                  <a:cubicBezTo>
                    <a:pt x="20521" y="9269"/>
                    <a:pt x="20080" y="7790"/>
                    <a:pt x="18758" y="6902"/>
                  </a:cubicBezTo>
                  <a:cubicBezTo>
                    <a:pt x="17435" y="6015"/>
                    <a:pt x="15231" y="5719"/>
                    <a:pt x="13027" y="5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1033671" y="1803400"/>
              <a:ext cx="256630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6" fill="norm" stroke="1" extrusionOk="0">
                  <a:moveTo>
                    <a:pt x="751" y="0"/>
                  </a:moveTo>
                  <a:cubicBezTo>
                    <a:pt x="928" y="6000"/>
                    <a:pt x="1105" y="12000"/>
                    <a:pt x="1017" y="15750"/>
                  </a:cubicBezTo>
                  <a:cubicBezTo>
                    <a:pt x="928" y="19500"/>
                    <a:pt x="574" y="21000"/>
                    <a:pt x="309" y="20850"/>
                  </a:cubicBezTo>
                  <a:cubicBezTo>
                    <a:pt x="43" y="20700"/>
                    <a:pt x="-134" y="18900"/>
                    <a:pt x="132" y="16200"/>
                  </a:cubicBezTo>
                  <a:cubicBezTo>
                    <a:pt x="397" y="13500"/>
                    <a:pt x="1105" y="9900"/>
                    <a:pt x="1725" y="7050"/>
                  </a:cubicBezTo>
                  <a:cubicBezTo>
                    <a:pt x="2345" y="4200"/>
                    <a:pt x="2876" y="2100"/>
                    <a:pt x="3496" y="1500"/>
                  </a:cubicBezTo>
                  <a:cubicBezTo>
                    <a:pt x="4115" y="900"/>
                    <a:pt x="4823" y="1800"/>
                    <a:pt x="5266" y="3900"/>
                  </a:cubicBezTo>
                  <a:cubicBezTo>
                    <a:pt x="5709" y="6000"/>
                    <a:pt x="5886" y="9300"/>
                    <a:pt x="6063" y="11700"/>
                  </a:cubicBezTo>
                  <a:cubicBezTo>
                    <a:pt x="6240" y="14100"/>
                    <a:pt x="6417" y="15600"/>
                    <a:pt x="6505" y="17100"/>
                  </a:cubicBezTo>
                  <a:cubicBezTo>
                    <a:pt x="6594" y="18600"/>
                    <a:pt x="6594" y="20100"/>
                    <a:pt x="7036" y="20850"/>
                  </a:cubicBezTo>
                  <a:cubicBezTo>
                    <a:pt x="7479" y="21600"/>
                    <a:pt x="8364" y="21600"/>
                    <a:pt x="9604" y="19500"/>
                  </a:cubicBezTo>
                  <a:cubicBezTo>
                    <a:pt x="10843" y="17400"/>
                    <a:pt x="12436" y="13200"/>
                    <a:pt x="13499" y="10050"/>
                  </a:cubicBezTo>
                  <a:cubicBezTo>
                    <a:pt x="14561" y="6900"/>
                    <a:pt x="15092" y="4800"/>
                    <a:pt x="15092" y="3150"/>
                  </a:cubicBezTo>
                  <a:cubicBezTo>
                    <a:pt x="15092" y="1500"/>
                    <a:pt x="14561" y="300"/>
                    <a:pt x="13764" y="750"/>
                  </a:cubicBezTo>
                  <a:cubicBezTo>
                    <a:pt x="12968" y="1200"/>
                    <a:pt x="11905" y="3300"/>
                    <a:pt x="10932" y="6600"/>
                  </a:cubicBezTo>
                  <a:cubicBezTo>
                    <a:pt x="9958" y="9900"/>
                    <a:pt x="9073" y="14400"/>
                    <a:pt x="8896" y="17250"/>
                  </a:cubicBezTo>
                  <a:cubicBezTo>
                    <a:pt x="8718" y="20100"/>
                    <a:pt x="9250" y="21300"/>
                    <a:pt x="11463" y="21450"/>
                  </a:cubicBezTo>
                  <a:cubicBezTo>
                    <a:pt x="13676" y="21600"/>
                    <a:pt x="17571" y="20700"/>
                    <a:pt x="21466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950841" y="2557918"/>
              <a:ext cx="189859" cy="19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69" fill="norm" stroke="1" extrusionOk="0">
                  <a:moveTo>
                    <a:pt x="647" y="2215"/>
                  </a:moveTo>
                  <a:cubicBezTo>
                    <a:pt x="1127" y="1053"/>
                    <a:pt x="1607" y="-108"/>
                    <a:pt x="1487" y="8"/>
                  </a:cubicBezTo>
                  <a:cubicBezTo>
                    <a:pt x="1367" y="124"/>
                    <a:pt x="647" y="1518"/>
                    <a:pt x="287" y="4769"/>
                  </a:cubicBezTo>
                  <a:cubicBezTo>
                    <a:pt x="-73" y="8021"/>
                    <a:pt x="-73" y="13131"/>
                    <a:pt x="167" y="16266"/>
                  </a:cubicBezTo>
                  <a:cubicBezTo>
                    <a:pt x="407" y="19402"/>
                    <a:pt x="887" y="20563"/>
                    <a:pt x="1727" y="21027"/>
                  </a:cubicBezTo>
                  <a:cubicBezTo>
                    <a:pt x="2567" y="21492"/>
                    <a:pt x="3767" y="21260"/>
                    <a:pt x="4607" y="20563"/>
                  </a:cubicBezTo>
                  <a:cubicBezTo>
                    <a:pt x="5447" y="19866"/>
                    <a:pt x="5927" y="18705"/>
                    <a:pt x="6287" y="17195"/>
                  </a:cubicBezTo>
                  <a:cubicBezTo>
                    <a:pt x="6647" y="15686"/>
                    <a:pt x="6887" y="13827"/>
                    <a:pt x="7007" y="13479"/>
                  </a:cubicBezTo>
                  <a:cubicBezTo>
                    <a:pt x="7127" y="13131"/>
                    <a:pt x="7127" y="14292"/>
                    <a:pt x="8087" y="15802"/>
                  </a:cubicBezTo>
                  <a:cubicBezTo>
                    <a:pt x="9047" y="17311"/>
                    <a:pt x="10967" y="19169"/>
                    <a:pt x="12527" y="20098"/>
                  </a:cubicBezTo>
                  <a:cubicBezTo>
                    <a:pt x="14087" y="21027"/>
                    <a:pt x="15287" y="21027"/>
                    <a:pt x="16487" y="19866"/>
                  </a:cubicBezTo>
                  <a:cubicBezTo>
                    <a:pt x="17687" y="18705"/>
                    <a:pt x="18887" y="16382"/>
                    <a:pt x="19727" y="13595"/>
                  </a:cubicBezTo>
                  <a:cubicBezTo>
                    <a:pt x="20567" y="10808"/>
                    <a:pt x="21047" y="7557"/>
                    <a:pt x="21527" y="4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8155864" y="2552823"/>
              <a:ext cx="162636" cy="16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04" fill="norm" stroke="1" extrusionOk="0">
                  <a:moveTo>
                    <a:pt x="3001" y="12628"/>
                  </a:moveTo>
                  <a:cubicBezTo>
                    <a:pt x="4386" y="12101"/>
                    <a:pt x="5770" y="11575"/>
                    <a:pt x="6878" y="9994"/>
                  </a:cubicBezTo>
                  <a:cubicBezTo>
                    <a:pt x="7986" y="8414"/>
                    <a:pt x="8816" y="5780"/>
                    <a:pt x="9232" y="3804"/>
                  </a:cubicBezTo>
                  <a:cubicBezTo>
                    <a:pt x="9647" y="1828"/>
                    <a:pt x="9647" y="511"/>
                    <a:pt x="8955" y="116"/>
                  </a:cubicBezTo>
                  <a:cubicBezTo>
                    <a:pt x="8263" y="-279"/>
                    <a:pt x="6878" y="248"/>
                    <a:pt x="5216" y="3014"/>
                  </a:cubicBezTo>
                  <a:cubicBezTo>
                    <a:pt x="3555" y="5780"/>
                    <a:pt x="1616" y="10784"/>
                    <a:pt x="647" y="13945"/>
                  </a:cubicBezTo>
                  <a:cubicBezTo>
                    <a:pt x="-322" y="17106"/>
                    <a:pt x="-322" y="18423"/>
                    <a:pt x="1478" y="19477"/>
                  </a:cubicBezTo>
                  <a:cubicBezTo>
                    <a:pt x="3278" y="20531"/>
                    <a:pt x="6878" y="21321"/>
                    <a:pt x="10478" y="20662"/>
                  </a:cubicBezTo>
                  <a:cubicBezTo>
                    <a:pt x="14078" y="20004"/>
                    <a:pt x="17678" y="17897"/>
                    <a:pt x="21278" y="15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8762999" y="2590800"/>
              <a:ext cx="62590" cy="40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49" fill="norm" stroke="1" extrusionOk="0">
                  <a:moveTo>
                    <a:pt x="6480" y="0"/>
                  </a:moveTo>
                  <a:cubicBezTo>
                    <a:pt x="8640" y="2561"/>
                    <a:pt x="10800" y="5122"/>
                    <a:pt x="13320" y="7849"/>
                  </a:cubicBezTo>
                  <a:cubicBezTo>
                    <a:pt x="15840" y="10577"/>
                    <a:pt x="18720" y="13472"/>
                    <a:pt x="20160" y="15643"/>
                  </a:cubicBezTo>
                  <a:cubicBezTo>
                    <a:pt x="21600" y="17814"/>
                    <a:pt x="21600" y="19262"/>
                    <a:pt x="20520" y="20208"/>
                  </a:cubicBezTo>
                  <a:cubicBezTo>
                    <a:pt x="19440" y="21155"/>
                    <a:pt x="17280" y="21600"/>
                    <a:pt x="14760" y="21544"/>
                  </a:cubicBezTo>
                  <a:cubicBezTo>
                    <a:pt x="12240" y="21489"/>
                    <a:pt x="9360" y="20932"/>
                    <a:pt x="6840" y="19262"/>
                  </a:cubicBezTo>
                  <a:cubicBezTo>
                    <a:pt x="4320" y="17592"/>
                    <a:pt x="2160" y="14808"/>
                    <a:pt x="0" y="1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8788400" y="25273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8848443" y="2546350"/>
              <a:ext cx="13680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543" y="0"/>
                  </a:moveTo>
                  <a:cubicBezTo>
                    <a:pt x="210" y="4221"/>
                    <a:pt x="-122" y="8441"/>
                    <a:pt x="44" y="11297"/>
                  </a:cubicBezTo>
                  <a:cubicBezTo>
                    <a:pt x="210" y="14152"/>
                    <a:pt x="875" y="15641"/>
                    <a:pt x="1706" y="16883"/>
                  </a:cubicBezTo>
                  <a:cubicBezTo>
                    <a:pt x="2536" y="18124"/>
                    <a:pt x="3533" y="19117"/>
                    <a:pt x="4530" y="19117"/>
                  </a:cubicBezTo>
                  <a:cubicBezTo>
                    <a:pt x="5527" y="19117"/>
                    <a:pt x="6524" y="18124"/>
                    <a:pt x="7355" y="17007"/>
                  </a:cubicBezTo>
                  <a:cubicBezTo>
                    <a:pt x="8186" y="15890"/>
                    <a:pt x="8850" y="14648"/>
                    <a:pt x="9349" y="12786"/>
                  </a:cubicBezTo>
                  <a:cubicBezTo>
                    <a:pt x="9847" y="10924"/>
                    <a:pt x="10180" y="8441"/>
                    <a:pt x="10346" y="7821"/>
                  </a:cubicBezTo>
                  <a:cubicBezTo>
                    <a:pt x="10512" y="7200"/>
                    <a:pt x="10512" y="8441"/>
                    <a:pt x="11010" y="10552"/>
                  </a:cubicBezTo>
                  <a:cubicBezTo>
                    <a:pt x="11509" y="12662"/>
                    <a:pt x="12506" y="15641"/>
                    <a:pt x="13503" y="17628"/>
                  </a:cubicBezTo>
                  <a:cubicBezTo>
                    <a:pt x="14500" y="19614"/>
                    <a:pt x="15496" y="20607"/>
                    <a:pt x="16826" y="21103"/>
                  </a:cubicBezTo>
                  <a:cubicBezTo>
                    <a:pt x="18155" y="21600"/>
                    <a:pt x="19816" y="21600"/>
                    <a:pt x="21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002569" y="2531215"/>
              <a:ext cx="84281" cy="21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02" fill="norm" stroke="1" extrusionOk="0">
                  <a:moveTo>
                    <a:pt x="20977" y="2149"/>
                  </a:moveTo>
                  <a:cubicBezTo>
                    <a:pt x="19397" y="1302"/>
                    <a:pt x="17816" y="455"/>
                    <a:pt x="15709" y="138"/>
                  </a:cubicBezTo>
                  <a:cubicBezTo>
                    <a:pt x="13601" y="-180"/>
                    <a:pt x="10967" y="32"/>
                    <a:pt x="8070" y="985"/>
                  </a:cubicBezTo>
                  <a:cubicBezTo>
                    <a:pt x="5172" y="1938"/>
                    <a:pt x="2011" y="3632"/>
                    <a:pt x="694" y="5538"/>
                  </a:cubicBezTo>
                  <a:cubicBezTo>
                    <a:pt x="-623" y="7444"/>
                    <a:pt x="-96" y="9561"/>
                    <a:pt x="2538" y="11785"/>
                  </a:cubicBezTo>
                  <a:cubicBezTo>
                    <a:pt x="5172" y="14008"/>
                    <a:pt x="9914" y="16338"/>
                    <a:pt x="12284" y="18032"/>
                  </a:cubicBezTo>
                  <a:cubicBezTo>
                    <a:pt x="14655" y="19726"/>
                    <a:pt x="14655" y="20785"/>
                    <a:pt x="13338" y="21102"/>
                  </a:cubicBezTo>
                  <a:cubicBezTo>
                    <a:pt x="12021" y="21420"/>
                    <a:pt x="9387" y="20996"/>
                    <a:pt x="7279" y="19620"/>
                  </a:cubicBezTo>
                  <a:cubicBezTo>
                    <a:pt x="5172" y="18244"/>
                    <a:pt x="3592" y="15914"/>
                    <a:pt x="2011" y="13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9138972" y="2343150"/>
              <a:ext cx="49478" cy="42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549" fill="norm" stroke="1" extrusionOk="0">
                  <a:moveTo>
                    <a:pt x="15637" y="0"/>
                  </a:moveTo>
                  <a:cubicBezTo>
                    <a:pt x="14737" y="3039"/>
                    <a:pt x="13837" y="6078"/>
                    <a:pt x="11137" y="9443"/>
                  </a:cubicBezTo>
                  <a:cubicBezTo>
                    <a:pt x="8437" y="12808"/>
                    <a:pt x="3937" y="16498"/>
                    <a:pt x="1687" y="18669"/>
                  </a:cubicBezTo>
                  <a:cubicBezTo>
                    <a:pt x="-563" y="20840"/>
                    <a:pt x="-563" y="21491"/>
                    <a:pt x="1687" y="21546"/>
                  </a:cubicBezTo>
                  <a:cubicBezTo>
                    <a:pt x="3937" y="21600"/>
                    <a:pt x="8437" y="21057"/>
                    <a:pt x="12037" y="20406"/>
                  </a:cubicBezTo>
                  <a:cubicBezTo>
                    <a:pt x="15637" y="19755"/>
                    <a:pt x="18337" y="18995"/>
                    <a:pt x="21037" y="18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9144000" y="2578100"/>
              <a:ext cx="69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9876065" y="2592501"/>
              <a:ext cx="106651" cy="20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166" fill="norm" stroke="1" extrusionOk="0">
                  <a:moveTo>
                    <a:pt x="18336" y="474"/>
                  </a:moveTo>
                  <a:cubicBezTo>
                    <a:pt x="16259" y="474"/>
                    <a:pt x="14182" y="474"/>
                    <a:pt x="11067" y="3282"/>
                  </a:cubicBezTo>
                  <a:cubicBezTo>
                    <a:pt x="7952" y="6090"/>
                    <a:pt x="3798" y="11706"/>
                    <a:pt x="1721" y="15054"/>
                  </a:cubicBezTo>
                  <a:cubicBezTo>
                    <a:pt x="-356" y="18402"/>
                    <a:pt x="-356" y="19482"/>
                    <a:pt x="682" y="20238"/>
                  </a:cubicBezTo>
                  <a:cubicBezTo>
                    <a:pt x="1721" y="20994"/>
                    <a:pt x="3798" y="21426"/>
                    <a:pt x="7121" y="20994"/>
                  </a:cubicBezTo>
                  <a:cubicBezTo>
                    <a:pt x="10444" y="20562"/>
                    <a:pt x="15013" y="19266"/>
                    <a:pt x="17713" y="16026"/>
                  </a:cubicBezTo>
                  <a:cubicBezTo>
                    <a:pt x="20413" y="12786"/>
                    <a:pt x="21244" y="7602"/>
                    <a:pt x="20829" y="4470"/>
                  </a:cubicBezTo>
                  <a:cubicBezTo>
                    <a:pt x="20413" y="1338"/>
                    <a:pt x="18752" y="258"/>
                    <a:pt x="17090" y="42"/>
                  </a:cubicBezTo>
                  <a:cubicBezTo>
                    <a:pt x="15429" y="-174"/>
                    <a:pt x="13767" y="474"/>
                    <a:pt x="12106" y="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0090655" y="2419349"/>
              <a:ext cx="117271" cy="38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554" fill="norm" stroke="1" extrusionOk="0">
                  <a:moveTo>
                    <a:pt x="7868" y="0"/>
                  </a:moveTo>
                  <a:cubicBezTo>
                    <a:pt x="6731" y="3916"/>
                    <a:pt x="5594" y="7833"/>
                    <a:pt x="4457" y="10859"/>
                  </a:cubicBezTo>
                  <a:cubicBezTo>
                    <a:pt x="3321" y="13886"/>
                    <a:pt x="2184" y="16022"/>
                    <a:pt x="1426" y="17446"/>
                  </a:cubicBezTo>
                  <a:cubicBezTo>
                    <a:pt x="668" y="18870"/>
                    <a:pt x="289" y="19582"/>
                    <a:pt x="99" y="19642"/>
                  </a:cubicBezTo>
                  <a:cubicBezTo>
                    <a:pt x="-90" y="19701"/>
                    <a:pt x="-90" y="19108"/>
                    <a:pt x="857" y="17921"/>
                  </a:cubicBezTo>
                  <a:cubicBezTo>
                    <a:pt x="1805" y="16734"/>
                    <a:pt x="3699" y="14954"/>
                    <a:pt x="5215" y="13826"/>
                  </a:cubicBezTo>
                  <a:cubicBezTo>
                    <a:pt x="6731" y="12699"/>
                    <a:pt x="7868" y="12224"/>
                    <a:pt x="9384" y="11868"/>
                  </a:cubicBezTo>
                  <a:cubicBezTo>
                    <a:pt x="10899" y="11512"/>
                    <a:pt x="12794" y="11275"/>
                    <a:pt x="14499" y="11334"/>
                  </a:cubicBezTo>
                  <a:cubicBezTo>
                    <a:pt x="16205" y="11393"/>
                    <a:pt x="17721" y="11749"/>
                    <a:pt x="19047" y="12580"/>
                  </a:cubicBezTo>
                  <a:cubicBezTo>
                    <a:pt x="20373" y="13411"/>
                    <a:pt x="21510" y="14716"/>
                    <a:pt x="20752" y="16200"/>
                  </a:cubicBezTo>
                  <a:cubicBezTo>
                    <a:pt x="19994" y="17684"/>
                    <a:pt x="17342" y="19345"/>
                    <a:pt x="14878" y="20295"/>
                  </a:cubicBezTo>
                  <a:cubicBezTo>
                    <a:pt x="12415" y="21244"/>
                    <a:pt x="10142" y="21481"/>
                    <a:pt x="8057" y="21541"/>
                  </a:cubicBezTo>
                  <a:cubicBezTo>
                    <a:pt x="5973" y="21600"/>
                    <a:pt x="4078" y="21481"/>
                    <a:pt x="3131" y="20651"/>
                  </a:cubicBezTo>
                  <a:cubicBezTo>
                    <a:pt x="2184" y="19820"/>
                    <a:pt x="2184" y="18277"/>
                    <a:pt x="2184" y="16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0280649" y="2566579"/>
              <a:ext cx="88901" cy="21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6235"/>
                  </a:moveTo>
                  <a:cubicBezTo>
                    <a:pt x="21086" y="5176"/>
                    <a:pt x="20571" y="4117"/>
                    <a:pt x="20314" y="3058"/>
                  </a:cubicBezTo>
                  <a:cubicBezTo>
                    <a:pt x="20057" y="2000"/>
                    <a:pt x="20057" y="941"/>
                    <a:pt x="18514" y="411"/>
                  </a:cubicBezTo>
                  <a:cubicBezTo>
                    <a:pt x="16971" y="-118"/>
                    <a:pt x="13886" y="-118"/>
                    <a:pt x="11571" y="306"/>
                  </a:cubicBezTo>
                  <a:cubicBezTo>
                    <a:pt x="9257" y="729"/>
                    <a:pt x="7714" y="1576"/>
                    <a:pt x="6429" y="3588"/>
                  </a:cubicBezTo>
                  <a:cubicBezTo>
                    <a:pt x="5143" y="5600"/>
                    <a:pt x="4114" y="8776"/>
                    <a:pt x="4886" y="11423"/>
                  </a:cubicBezTo>
                  <a:cubicBezTo>
                    <a:pt x="5657" y="14070"/>
                    <a:pt x="8229" y="16188"/>
                    <a:pt x="9771" y="17776"/>
                  </a:cubicBezTo>
                  <a:cubicBezTo>
                    <a:pt x="11314" y="19364"/>
                    <a:pt x="11829" y="20423"/>
                    <a:pt x="10286" y="20953"/>
                  </a:cubicBezTo>
                  <a:cubicBezTo>
                    <a:pt x="8743" y="21482"/>
                    <a:pt x="5143" y="21482"/>
                    <a:pt x="3086" y="20741"/>
                  </a:cubicBezTo>
                  <a:cubicBezTo>
                    <a:pt x="1029" y="20000"/>
                    <a:pt x="514" y="18517"/>
                    <a:pt x="0" y="1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0365576" y="2586701"/>
              <a:ext cx="111924" cy="18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041" fill="norm" stroke="1" extrusionOk="0">
                  <a:moveTo>
                    <a:pt x="3151" y="8293"/>
                  </a:moveTo>
                  <a:cubicBezTo>
                    <a:pt x="7551" y="7818"/>
                    <a:pt x="11951" y="7344"/>
                    <a:pt x="14951" y="6632"/>
                  </a:cubicBezTo>
                  <a:cubicBezTo>
                    <a:pt x="17951" y="5919"/>
                    <a:pt x="19551" y="4970"/>
                    <a:pt x="20351" y="3783"/>
                  </a:cubicBezTo>
                  <a:cubicBezTo>
                    <a:pt x="21151" y="2596"/>
                    <a:pt x="21151" y="1172"/>
                    <a:pt x="20151" y="460"/>
                  </a:cubicBezTo>
                  <a:cubicBezTo>
                    <a:pt x="19151" y="-252"/>
                    <a:pt x="17151" y="-252"/>
                    <a:pt x="13951" y="1291"/>
                  </a:cubicBezTo>
                  <a:cubicBezTo>
                    <a:pt x="10751" y="2834"/>
                    <a:pt x="6351" y="5919"/>
                    <a:pt x="3551" y="9361"/>
                  </a:cubicBezTo>
                  <a:cubicBezTo>
                    <a:pt x="751" y="12803"/>
                    <a:pt x="-449" y="16601"/>
                    <a:pt x="151" y="18737"/>
                  </a:cubicBezTo>
                  <a:cubicBezTo>
                    <a:pt x="751" y="20873"/>
                    <a:pt x="3151" y="21348"/>
                    <a:pt x="6951" y="20873"/>
                  </a:cubicBezTo>
                  <a:cubicBezTo>
                    <a:pt x="10751" y="20399"/>
                    <a:pt x="15951" y="18974"/>
                    <a:pt x="21151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0509250" y="2597150"/>
              <a:ext cx="292100" cy="19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97"/>
                  </a:moveTo>
                  <a:cubicBezTo>
                    <a:pt x="2035" y="4413"/>
                    <a:pt x="4070" y="8129"/>
                    <a:pt x="5087" y="11265"/>
                  </a:cubicBezTo>
                  <a:cubicBezTo>
                    <a:pt x="6104" y="14400"/>
                    <a:pt x="6104" y="16955"/>
                    <a:pt x="5870" y="18697"/>
                  </a:cubicBezTo>
                  <a:cubicBezTo>
                    <a:pt x="5635" y="20439"/>
                    <a:pt x="5165" y="21368"/>
                    <a:pt x="4617" y="21484"/>
                  </a:cubicBezTo>
                  <a:cubicBezTo>
                    <a:pt x="4070" y="21600"/>
                    <a:pt x="3443" y="20903"/>
                    <a:pt x="3209" y="19394"/>
                  </a:cubicBezTo>
                  <a:cubicBezTo>
                    <a:pt x="2974" y="17884"/>
                    <a:pt x="3130" y="15561"/>
                    <a:pt x="4070" y="12426"/>
                  </a:cubicBezTo>
                  <a:cubicBezTo>
                    <a:pt x="5009" y="9290"/>
                    <a:pt x="6730" y="5342"/>
                    <a:pt x="7983" y="3252"/>
                  </a:cubicBezTo>
                  <a:cubicBezTo>
                    <a:pt x="9235" y="1161"/>
                    <a:pt x="10017" y="929"/>
                    <a:pt x="10487" y="1510"/>
                  </a:cubicBezTo>
                  <a:cubicBezTo>
                    <a:pt x="10957" y="2090"/>
                    <a:pt x="11113" y="3484"/>
                    <a:pt x="11191" y="6155"/>
                  </a:cubicBezTo>
                  <a:cubicBezTo>
                    <a:pt x="11270" y="8826"/>
                    <a:pt x="11270" y="12774"/>
                    <a:pt x="11348" y="15329"/>
                  </a:cubicBezTo>
                  <a:cubicBezTo>
                    <a:pt x="11426" y="17884"/>
                    <a:pt x="11583" y="19045"/>
                    <a:pt x="11974" y="19277"/>
                  </a:cubicBezTo>
                  <a:cubicBezTo>
                    <a:pt x="12365" y="19510"/>
                    <a:pt x="12991" y="18813"/>
                    <a:pt x="14635" y="15445"/>
                  </a:cubicBezTo>
                  <a:cubicBezTo>
                    <a:pt x="16278" y="12077"/>
                    <a:pt x="18939" y="60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0811218" y="2358317"/>
              <a:ext cx="366940" cy="39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31" fill="norm" stroke="1" extrusionOk="0">
                  <a:moveTo>
                    <a:pt x="905" y="13238"/>
                  </a:moveTo>
                  <a:cubicBezTo>
                    <a:pt x="659" y="13809"/>
                    <a:pt x="412" y="14381"/>
                    <a:pt x="473" y="14895"/>
                  </a:cubicBezTo>
                  <a:cubicBezTo>
                    <a:pt x="535" y="15409"/>
                    <a:pt x="905" y="15866"/>
                    <a:pt x="1523" y="15809"/>
                  </a:cubicBezTo>
                  <a:cubicBezTo>
                    <a:pt x="2140" y="15752"/>
                    <a:pt x="3004" y="15181"/>
                    <a:pt x="3559" y="14609"/>
                  </a:cubicBezTo>
                  <a:cubicBezTo>
                    <a:pt x="4115" y="14038"/>
                    <a:pt x="4361" y="13466"/>
                    <a:pt x="4176" y="13181"/>
                  </a:cubicBezTo>
                  <a:cubicBezTo>
                    <a:pt x="3991" y="12895"/>
                    <a:pt x="3374" y="12895"/>
                    <a:pt x="2757" y="13066"/>
                  </a:cubicBezTo>
                  <a:cubicBezTo>
                    <a:pt x="2140" y="13238"/>
                    <a:pt x="1523" y="13581"/>
                    <a:pt x="1029" y="14552"/>
                  </a:cubicBezTo>
                  <a:cubicBezTo>
                    <a:pt x="535" y="15523"/>
                    <a:pt x="165" y="17123"/>
                    <a:pt x="41" y="18209"/>
                  </a:cubicBezTo>
                  <a:cubicBezTo>
                    <a:pt x="-82" y="19295"/>
                    <a:pt x="41" y="19866"/>
                    <a:pt x="782" y="20209"/>
                  </a:cubicBezTo>
                  <a:cubicBezTo>
                    <a:pt x="1523" y="20552"/>
                    <a:pt x="2880" y="20666"/>
                    <a:pt x="4793" y="20152"/>
                  </a:cubicBezTo>
                  <a:cubicBezTo>
                    <a:pt x="6707" y="19638"/>
                    <a:pt x="9175" y="18495"/>
                    <a:pt x="10718" y="17352"/>
                  </a:cubicBezTo>
                  <a:cubicBezTo>
                    <a:pt x="12261" y="16209"/>
                    <a:pt x="12878" y="15066"/>
                    <a:pt x="13125" y="14209"/>
                  </a:cubicBezTo>
                  <a:cubicBezTo>
                    <a:pt x="13372" y="13352"/>
                    <a:pt x="13248" y="12781"/>
                    <a:pt x="12878" y="12495"/>
                  </a:cubicBezTo>
                  <a:cubicBezTo>
                    <a:pt x="12508" y="12209"/>
                    <a:pt x="11891" y="12209"/>
                    <a:pt x="10841" y="13181"/>
                  </a:cubicBezTo>
                  <a:cubicBezTo>
                    <a:pt x="9792" y="14152"/>
                    <a:pt x="8311" y="16095"/>
                    <a:pt x="7509" y="17581"/>
                  </a:cubicBezTo>
                  <a:cubicBezTo>
                    <a:pt x="6707" y="19066"/>
                    <a:pt x="6583" y="20095"/>
                    <a:pt x="6892" y="20666"/>
                  </a:cubicBezTo>
                  <a:cubicBezTo>
                    <a:pt x="7200" y="21238"/>
                    <a:pt x="7941" y="21352"/>
                    <a:pt x="9175" y="20609"/>
                  </a:cubicBezTo>
                  <a:cubicBezTo>
                    <a:pt x="10409" y="19866"/>
                    <a:pt x="12137" y="18266"/>
                    <a:pt x="13865" y="15866"/>
                  </a:cubicBezTo>
                  <a:cubicBezTo>
                    <a:pt x="15593" y="13466"/>
                    <a:pt x="17321" y="10266"/>
                    <a:pt x="18556" y="7809"/>
                  </a:cubicBezTo>
                  <a:cubicBezTo>
                    <a:pt x="19790" y="5352"/>
                    <a:pt x="20531" y="3638"/>
                    <a:pt x="20963" y="2495"/>
                  </a:cubicBezTo>
                  <a:cubicBezTo>
                    <a:pt x="21395" y="1352"/>
                    <a:pt x="21518" y="781"/>
                    <a:pt x="21271" y="381"/>
                  </a:cubicBezTo>
                  <a:cubicBezTo>
                    <a:pt x="21024" y="-19"/>
                    <a:pt x="20407" y="-248"/>
                    <a:pt x="19543" y="438"/>
                  </a:cubicBezTo>
                  <a:cubicBezTo>
                    <a:pt x="18679" y="1123"/>
                    <a:pt x="17568" y="2723"/>
                    <a:pt x="16396" y="5409"/>
                  </a:cubicBezTo>
                  <a:cubicBezTo>
                    <a:pt x="15223" y="8095"/>
                    <a:pt x="13989" y="11866"/>
                    <a:pt x="13433" y="14609"/>
                  </a:cubicBezTo>
                  <a:cubicBezTo>
                    <a:pt x="12878" y="17352"/>
                    <a:pt x="13001" y="19066"/>
                    <a:pt x="13125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317750" y="32766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387600" y="332740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673350" y="3321050"/>
              <a:ext cx="186267" cy="39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491" y="3484"/>
                    <a:pt x="982" y="6968"/>
                    <a:pt x="1227" y="10161"/>
                  </a:cubicBezTo>
                  <a:cubicBezTo>
                    <a:pt x="1473" y="13355"/>
                    <a:pt x="1473" y="16258"/>
                    <a:pt x="1473" y="18232"/>
                  </a:cubicBezTo>
                  <a:cubicBezTo>
                    <a:pt x="1473" y="20206"/>
                    <a:pt x="1473" y="21252"/>
                    <a:pt x="1595" y="21426"/>
                  </a:cubicBezTo>
                  <a:cubicBezTo>
                    <a:pt x="1718" y="21600"/>
                    <a:pt x="1964" y="20903"/>
                    <a:pt x="2086" y="19858"/>
                  </a:cubicBezTo>
                  <a:cubicBezTo>
                    <a:pt x="2209" y="18813"/>
                    <a:pt x="2209" y="17419"/>
                    <a:pt x="2209" y="16432"/>
                  </a:cubicBezTo>
                  <a:cubicBezTo>
                    <a:pt x="2209" y="15445"/>
                    <a:pt x="2209" y="14865"/>
                    <a:pt x="3314" y="14516"/>
                  </a:cubicBezTo>
                  <a:cubicBezTo>
                    <a:pt x="4418" y="14168"/>
                    <a:pt x="6627" y="14052"/>
                    <a:pt x="8959" y="13297"/>
                  </a:cubicBezTo>
                  <a:cubicBezTo>
                    <a:pt x="11291" y="12542"/>
                    <a:pt x="13745" y="11148"/>
                    <a:pt x="15709" y="9406"/>
                  </a:cubicBezTo>
                  <a:cubicBezTo>
                    <a:pt x="17673" y="7665"/>
                    <a:pt x="19145" y="5574"/>
                    <a:pt x="20127" y="4006"/>
                  </a:cubicBezTo>
                  <a:cubicBezTo>
                    <a:pt x="21109" y="2439"/>
                    <a:pt x="21600" y="1394"/>
                    <a:pt x="21600" y="1219"/>
                  </a:cubicBezTo>
                  <a:cubicBezTo>
                    <a:pt x="21600" y="1045"/>
                    <a:pt x="21109" y="1742"/>
                    <a:pt x="20495" y="4239"/>
                  </a:cubicBezTo>
                  <a:cubicBezTo>
                    <a:pt x="19882" y="6735"/>
                    <a:pt x="19145" y="11032"/>
                    <a:pt x="18777" y="13761"/>
                  </a:cubicBezTo>
                  <a:cubicBezTo>
                    <a:pt x="18409" y="16490"/>
                    <a:pt x="18409" y="17652"/>
                    <a:pt x="18777" y="18348"/>
                  </a:cubicBezTo>
                  <a:cubicBezTo>
                    <a:pt x="19145" y="19045"/>
                    <a:pt x="19882" y="19277"/>
                    <a:pt x="20618" y="19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896692" y="3524250"/>
              <a:ext cx="7837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600" fill="norm" stroke="1" extrusionOk="0">
                  <a:moveTo>
                    <a:pt x="11345" y="0"/>
                  </a:moveTo>
                  <a:cubicBezTo>
                    <a:pt x="6914" y="3456"/>
                    <a:pt x="2483" y="6912"/>
                    <a:pt x="822" y="10224"/>
                  </a:cubicBezTo>
                  <a:cubicBezTo>
                    <a:pt x="-840" y="13536"/>
                    <a:pt x="268" y="16704"/>
                    <a:pt x="1929" y="18720"/>
                  </a:cubicBezTo>
                  <a:cubicBezTo>
                    <a:pt x="3591" y="20736"/>
                    <a:pt x="5806" y="21600"/>
                    <a:pt x="8022" y="21600"/>
                  </a:cubicBezTo>
                  <a:cubicBezTo>
                    <a:pt x="10237" y="21600"/>
                    <a:pt x="12452" y="20736"/>
                    <a:pt x="14945" y="18864"/>
                  </a:cubicBezTo>
                  <a:cubicBezTo>
                    <a:pt x="17437" y="16992"/>
                    <a:pt x="20206" y="14112"/>
                    <a:pt x="20483" y="11232"/>
                  </a:cubicBezTo>
                  <a:cubicBezTo>
                    <a:pt x="20760" y="8352"/>
                    <a:pt x="18545" y="5472"/>
                    <a:pt x="16329" y="25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044555" y="3473450"/>
              <a:ext cx="184914" cy="18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93" fill="norm" stroke="1" extrusionOk="0">
                  <a:moveTo>
                    <a:pt x="1123" y="720"/>
                  </a:moveTo>
                  <a:cubicBezTo>
                    <a:pt x="638" y="4320"/>
                    <a:pt x="153" y="7920"/>
                    <a:pt x="31" y="11040"/>
                  </a:cubicBezTo>
                  <a:cubicBezTo>
                    <a:pt x="-90" y="14160"/>
                    <a:pt x="153" y="16800"/>
                    <a:pt x="638" y="18600"/>
                  </a:cubicBezTo>
                  <a:cubicBezTo>
                    <a:pt x="1123" y="20400"/>
                    <a:pt x="1852" y="21360"/>
                    <a:pt x="2701" y="21480"/>
                  </a:cubicBezTo>
                  <a:cubicBezTo>
                    <a:pt x="3550" y="21600"/>
                    <a:pt x="4521" y="20880"/>
                    <a:pt x="5371" y="19800"/>
                  </a:cubicBezTo>
                  <a:cubicBezTo>
                    <a:pt x="6220" y="18720"/>
                    <a:pt x="6948" y="17280"/>
                    <a:pt x="7555" y="15960"/>
                  </a:cubicBezTo>
                  <a:cubicBezTo>
                    <a:pt x="8162" y="14640"/>
                    <a:pt x="8647" y="13440"/>
                    <a:pt x="9132" y="13680"/>
                  </a:cubicBezTo>
                  <a:cubicBezTo>
                    <a:pt x="9618" y="13920"/>
                    <a:pt x="10103" y="15600"/>
                    <a:pt x="10710" y="17040"/>
                  </a:cubicBezTo>
                  <a:cubicBezTo>
                    <a:pt x="11317" y="18480"/>
                    <a:pt x="12045" y="19680"/>
                    <a:pt x="13016" y="20280"/>
                  </a:cubicBezTo>
                  <a:cubicBezTo>
                    <a:pt x="13986" y="20880"/>
                    <a:pt x="15200" y="20880"/>
                    <a:pt x="16899" y="19680"/>
                  </a:cubicBezTo>
                  <a:cubicBezTo>
                    <a:pt x="18598" y="18480"/>
                    <a:pt x="20782" y="16080"/>
                    <a:pt x="21146" y="12600"/>
                  </a:cubicBezTo>
                  <a:cubicBezTo>
                    <a:pt x="21510" y="9120"/>
                    <a:pt x="20054" y="4560"/>
                    <a:pt x="1859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766276" y="3467167"/>
              <a:ext cx="170725" cy="21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93" fill="norm" stroke="1" extrusionOk="0">
                  <a:moveTo>
                    <a:pt x="2308" y="3662"/>
                  </a:moveTo>
                  <a:cubicBezTo>
                    <a:pt x="2041" y="7737"/>
                    <a:pt x="1775" y="11813"/>
                    <a:pt x="1375" y="14971"/>
                  </a:cubicBezTo>
                  <a:cubicBezTo>
                    <a:pt x="975" y="18130"/>
                    <a:pt x="441" y="20371"/>
                    <a:pt x="175" y="20881"/>
                  </a:cubicBezTo>
                  <a:cubicBezTo>
                    <a:pt x="-92" y="21390"/>
                    <a:pt x="-92" y="20167"/>
                    <a:pt x="441" y="17315"/>
                  </a:cubicBezTo>
                  <a:cubicBezTo>
                    <a:pt x="975" y="14462"/>
                    <a:pt x="2041" y="9979"/>
                    <a:pt x="2841" y="7024"/>
                  </a:cubicBezTo>
                  <a:cubicBezTo>
                    <a:pt x="3641" y="4069"/>
                    <a:pt x="4175" y="2643"/>
                    <a:pt x="4975" y="2439"/>
                  </a:cubicBezTo>
                  <a:cubicBezTo>
                    <a:pt x="5775" y="2235"/>
                    <a:pt x="6841" y="3254"/>
                    <a:pt x="7508" y="4375"/>
                  </a:cubicBezTo>
                  <a:cubicBezTo>
                    <a:pt x="8175" y="5496"/>
                    <a:pt x="8441" y="6718"/>
                    <a:pt x="8708" y="7941"/>
                  </a:cubicBezTo>
                  <a:cubicBezTo>
                    <a:pt x="8975" y="9164"/>
                    <a:pt x="9241" y="10386"/>
                    <a:pt x="9508" y="10386"/>
                  </a:cubicBezTo>
                  <a:cubicBezTo>
                    <a:pt x="9775" y="10386"/>
                    <a:pt x="10041" y="9164"/>
                    <a:pt x="10841" y="7330"/>
                  </a:cubicBezTo>
                  <a:cubicBezTo>
                    <a:pt x="11641" y="5496"/>
                    <a:pt x="12975" y="3050"/>
                    <a:pt x="14308" y="1624"/>
                  </a:cubicBezTo>
                  <a:cubicBezTo>
                    <a:pt x="15641" y="198"/>
                    <a:pt x="16975" y="-210"/>
                    <a:pt x="17908" y="96"/>
                  </a:cubicBezTo>
                  <a:cubicBezTo>
                    <a:pt x="18841" y="401"/>
                    <a:pt x="19375" y="1420"/>
                    <a:pt x="19641" y="4171"/>
                  </a:cubicBezTo>
                  <a:cubicBezTo>
                    <a:pt x="19908" y="6922"/>
                    <a:pt x="19908" y="11405"/>
                    <a:pt x="20175" y="14258"/>
                  </a:cubicBezTo>
                  <a:cubicBezTo>
                    <a:pt x="20441" y="17111"/>
                    <a:pt x="20975" y="18333"/>
                    <a:pt x="21508" y="19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997572" y="3511550"/>
              <a:ext cx="110878" cy="14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45" fill="norm" stroke="1" extrusionOk="0">
                  <a:moveTo>
                    <a:pt x="3009" y="0"/>
                  </a:moveTo>
                  <a:cubicBezTo>
                    <a:pt x="1787" y="5948"/>
                    <a:pt x="564" y="11896"/>
                    <a:pt x="157" y="15652"/>
                  </a:cubicBezTo>
                  <a:cubicBezTo>
                    <a:pt x="-251" y="19409"/>
                    <a:pt x="157" y="20974"/>
                    <a:pt x="1175" y="21287"/>
                  </a:cubicBezTo>
                  <a:cubicBezTo>
                    <a:pt x="2194" y="21600"/>
                    <a:pt x="3824" y="20661"/>
                    <a:pt x="5658" y="18313"/>
                  </a:cubicBezTo>
                  <a:cubicBezTo>
                    <a:pt x="7492" y="15965"/>
                    <a:pt x="9530" y="12209"/>
                    <a:pt x="11160" y="9078"/>
                  </a:cubicBezTo>
                  <a:cubicBezTo>
                    <a:pt x="12791" y="5948"/>
                    <a:pt x="14013" y="3443"/>
                    <a:pt x="14624" y="3443"/>
                  </a:cubicBezTo>
                  <a:cubicBezTo>
                    <a:pt x="15236" y="3443"/>
                    <a:pt x="15236" y="5948"/>
                    <a:pt x="15236" y="7983"/>
                  </a:cubicBezTo>
                  <a:cubicBezTo>
                    <a:pt x="15236" y="10017"/>
                    <a:pt x="15236" y="11583"/>
                    <a:pt x="16255" y="13617"/>
                  </a:cubicBezTo>
                  <a:cubicBezTo>
                    <a:pt x="17274" y="15652"/>
                    <a:pt x="19311" y="18157"/>
                    <a:pt x="21349" y="206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141208" y="3504151"/>
              <a:ext cx="119642" cy="16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416" fill="norm" stroke="1" extrusionOk="0">
                  <a:moveTo>
                    <a:pt x="10052" y="4813"/>
                  </a:moveTo>
                  <a:cubicBezTo>
                    <a:pt x="9673" y="2731"/>
                    <a:pt x="9294" y="649"/>
                    <a:pt x="8157" y="128"/>
                  </a:cubicBezTo>
                  <a:cubicBezTo>
                    <a:pt x="7020" y="-392"/>
                    <a:pt x="5125" y="649"/>
                    <a:pt x="3609" y="3512"/>
                  </a:cubicBezTo>
                  <a:cubicBezTo>
                    <a:pt x="2094" y="6374"/>
                    <a:pt x="957" y="11059"/>
                    <a:pt x="388" y="14051"/>
                  </a:cubicBezTo>
                  <a:cubicBezTo>
                    <a:pt x="-180" y="17044"/>
                    <a:pt x="-180" y="18345"/>
                    <a:pt x="767" y="19386"/>
                  </a:cubicBezTo>
                  <a:cubicBezTo>
                    <a:pt x="1715" y="20427"/>
                    <a:pt x="3609" y="21208"/>
                    <a:pt x="7209" y="18996"/>
                  </a:cubicBezTo>
                  <a:cubicBezTo>
                    <a:pt x="10809" y="16784"/>
                    <a:pt x="16115" y="11579"/>
                    <a:pt x="21420" y="6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254863" y="3339842"/>
              <a:ext cx="107587" cy="32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7" fill="norm" stroke="1" extrusionOk="0">
                  <a:moveTo>
                    <a:pt x="5009" y="10116"/>
                  </a:moveTo>
                  <a:cubicBezTo>
                    <a:pt x="7551" y="7451"/>
                    <a:pt x="10092" y="4786"/>
                    <a:pt x="11362" y="2963"/>
                  </a:cubicBezTo>
                  <a:cubicBezTo>
                    <a:pt x="12633" y="1139"/>
                    <a:pt x="12633" y="158"/>
                    <a:pt x="11998" y="17"/>
                  </a:cubicBezTo>
                  <a:cubicBezTo>
                    <a:pt x="11362" y="-123"/>
                    <a:pt x="10092" y="578"/>
                    <a:pt x="8398" y="3033"/>
                  </a:cubicBezTo>
                  <a:cubicBezTo>
                    <a:pt x="6703" y="5487"/>
                    <a:pt x="4586" y="9695"/>
                    <a:pt x="3103" y="12360"/>
                  </a:cubicBezTo>
                  <a:cubicBezTo>
                    <a:pt x="1621" y="15025"/>
                    <a:pt x="774" y="16147"/>
                    <a:pt x="351" y="17129"/>
                  </a:cubicBezTo>
                  <a:cubicBezTo>
                    <a:pt x="-73" y="18111"/>
                    <a:pt x="-73" y="18952"/>
                    <a:pt x="139" y="19022"/>
                  </a:cubicBezTo>
                  <a:cubicBezTo>
                    <a:pt x="351" y="19093"/>
                    <a:pt x="774" y="18391"/>
                    <a:pt x="2468" y="17129"/>
                  </a:cubicBezTo>
                  <a:cubicBezTo>
                    <a:pt x="4162" y="15867"/>
                    <a:pt x="7127" y="14043"/>
                    <a:pt x="9668" y="12991"/>
                  </a:cubicBezTo>
                  <a:cubicBezTo>
                    <a:pt x="12209" y="11939"/>
                    <a:pt x="14327" y="11659"/>
                    <a:pt x="16021" y="11939"/>
                  </a:cubicBezTo>
                  <a:cubicBezTo>
                    <a:pt x="17715" y="12220"/>
                    <a:pt x="18986" y="13061"/>
                    <a:pt x="19833" y="14745"/>
                  </a:cubicBezTo>
                  <a:cubicBezTo>
                    <a:pt x="20680" y="16428"/>
                    <a:pt x="21103" y="18952"/>
                    <a:pt x="21527" y="21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914899" y="3468260"/>
              <a:ext cx="203201" cy="19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1350" y="1942"/>
                  </a:moveTo>
                  <a:cubicBezTo>
                    <a:pt x="900" y="793"/>
                    <a:pt x="450" y="-356"/>
                    <a:pt x="225" y="104"/>
                  </a:cubicBezTo>
                  <a:cubicBezTo>
                    <a:pt x="0" y="563"/>
                    <a:pt x="0" y="2631"/>
                    <a:pt x="0" y="5733"/>
                  </a:cubicBezTo>
                  <a:cubicBezTo>
                    <a:pt x="0" y="8835"/>
                    <a:pt x="0" y="12972"/>
                    <a:pt x="225" y="15729"/>
                  </a:cubicBezTo>
                  <a:cubicBezTo>
                    <a:pt x="450" y="18487"/>
                    <a:pt x="900" y="19865"/>
                    <a:pt x="1688" y="20555"/>
                  </a:cubicBezTo>
                  <a:cubicBezTo>
                    <a:pt x="2475" y="21244"/>
                    <a:pt x="3600" y="21244"/>
                    <a:pt x="4837" y="20095"/>
                  </a:cubicBezTo>
                  <a:cubicBezTo>
                    <a:pt x="6075" y="18946"/>
                    <a:pt x="7425" y="16648"/>
                    <a:pt x="8213" y="14580"/>
                  </a:cubicBezTo>
                  <a:cubicBezTo>
                    <a:pt x="9000" y="12512"/>
                    <a:pt x="9225" y="10674"/>
                    <a:pt x="9112" y="10444"/>
                  </a:cubicBezTo>
                  <a:cubicBezTo>
                    <a:pt x="9000" y="10214"/>
                    <a:pt x="8550" y="11593"/>
                    <a:pt x="8325" y="12857"/>
                  </a:cubicBezTo>
                  <a:cubicBezTo>
                    <a:pt x="8100" y="14121"/>
                    <a:pt x="8100" y="15270"/>
                    <a:pt x="8213" y="16418"/>
                  </a:cubicBezTo>
                  <a:cubicBezTo>
                    <a:pt x="8325" y="17567"/>
                    <a:pt x="8550" y="18716"/>
                    <a:pt x="9675" y="19176"/>
                  </a:cubicBezTo>
                  <a:cubicBezTo>
                    <a:pt x="10800" y="19635"/>
                    <a:pt x="12825" y="19406"/>
                    <a:pt x="14850" y="16763"/>
                  </a:cubicBezTo>
                  <a:cubicBezTo>
                    <a:pt x="16875" y="14121"/>
                    <a:pt x="18900" y="9065"/>
                    <a:pt x="19912" y="5963"/>
                  </a:cubicBezTo>
                  <a:cubicBezTo>
                    <a:pt x="20925" y="2861"/>
                    <a:pt x="20925" y="1712"/>
                    <a:pt x="21037" y="1482"/>
                  </a:cubicBezTo>
                  <a:cubicBezTo>
                    <a:pt x="21150" y="1253"/>
                    <a:pt x="21375" y="1942"/>
                    <a:pt x="21600" y="26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160543" y="3473450"/>
              <a:ext cx="90908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72" fill="norm" stroke="1" extrusionOk="0">
                  <a:moveTo>
                    <a:pt x="21084" y="3456"/>
                  </a:moveTo>
                  <a:cubicBezTo>
                    <a:pt x="19120" y="2592"/>
                    <a:pt x="17157" y="1728"/>
                    <a:pt x="14948" y="1296"/>
                  </a:cubicBezTo>
                  <a:cubicBezTo>
                    <a:pt x="12739" y="864"/>
                    <a:pt x="10284" y="864"/>
                    <a:pt x="7584" y="3312"/>
                  </a:cubicBezTo>
                  <a:cubicBezTo>
                    <a:pt x="4884" y="5760"/>
                    <a:pt x="1939" y="10656"/>
                    <a:pt x="711" y="13824"/>
                  </a:cubicBezTo>
                  <a:cubicBezTo>
                    <a:pt x="-516" y="16992"/>
                    <a:pt x="-25" y="18432"/>
                    <a:pt x="1202" y="19584"/>
                  </a:cubicBezTo>
                  <a:cubicBezTo>
                    <a:pt x="2429" y="20736"/>
                    <a:pt x="4393" y="21600"/>
                    <a:pt x="6357" y="21456"/>
                  </a:cubicBezTo>
                  <a:cubicBezTo>
                    <a:pt x="8320" y="21312"/>
                    <a:pt x="10284" y="20160"/>
                    <a:pt x="11757" y="16416"/>
                  </a:cubicBezTo>
                  <a:cubicBezTo>
                    <a:pt x="13229" y="12672"/>
                    <a:pt x="14211" y="6336"/>
                    <a:pt x="151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257799" y="3474911"/>
              <a:ext cx="133351" cy="15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675"/>
                  </a:moveTo>
                  <a:cubicBezTo>
                    <a:pt x="2743" y="91"/>
                    <a:pt x="5486" y="-493"/>
                    <a:pt x="7886" y="675"/>
                  </a:cubicBezTo>
                  <a:cubicBezTo>
                    <a:pt x="10286" y="1842"/>
                    <a:pt x="12343" y="4761"/>
                    <a:pt x="13371" y="7972"/>
                  </a:cubicBezTo>
                  <a:cubicBezTo>
                    <a:pt x="14400" y="11183"/>
                    <a:pt x="14400" y="14685"/>
                    <a:pt x="14229" y="17166"/>
                  </a:cubicBezTo>
                  <a:cubicBezTo>
                    <a:pt x="14057" y="19648"/>
                    <a:pt x="13714" y="21107"/>
                    <a:pt x="13200" y="21107"/>
                  </a:cubicBezTo>
                  <a:cubicBezTo>
                    <a:pt x="12686" y="21107"/>
                    <a:pt x="12000" y="19648"/>
                    <a:pt x="12514" y="16437"/>
                  </a:cubicBezTo>
                  <a:cubicBezTo>
                    <a:pt x="13029" y="13226"/>
                    <a:pt x="14743" y="8264"/>
                    <a:pt x="16457" y="5345"/>
                  </a:cubicBezTo>
                  <a:cubicBezTo>
                    <a:pt x="18171" y="2426"/>
                    <a:pt x="19886" y="1550"/>
                    <a:pt x="21600" y="6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434249" y="3426584"/>
              <a:ext cx="86164" cy="22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084" fill="norm" stroke="1" extrusionOk="0">
                  <a:moveTo>
                    <a:pt x="19911" y="4388"/>
                  </a:moveTo>
                  <a:cubicBezTo>
                    <a:pt x="20414" y="2604"/>
                    <a:pt x="20916" y="821"/>
                    <a:pt x="19660" y="226"/>
                  </a:cubicBezTo>
                  <a:cubicBezTo>
                    <a:pt x="18404" y="-368"/>
                    <a:pt x="15390" y="226"/>
                    <a:pt x="11623" y="1812"/>
                  </a:cubicBezTo>
                  <a:cubicBezTo>
                    <a:pt x="7856" y="3397"/>
                    <a:pt x="3335" y="5973"/>
                    <a:pt x="1325" y="7757"/>
                  </a:cubicBezTo>
                  <a:cubicBezTo>
                    <a:pt x="-684" y="9540"/>
                    <a:pt x="-182" y="10531"/>
                    <a:pt x="1325" y="11225"/>
                  </a:cubicBezTo>
                  <a:cubicBezTo>
                    <a:pt x="2832" y="11918"/>
                    <a:pt x="5344" y="12315"/>
                    <a:pt x="8609" y="13305"/>
                  </a:cubicBezTo>
                  <a:cubicBezTo>
                    <a:pt x="11874" y="14296"/>
                    <a:pt x="15893" y="15882"/>
                    <a:pt x="17149" y="17170"/>
                  </a:cubicBezTo>
                  <a:cubicBezTo>
                    <a:pt x="18404" y="18458"/>
                    <a:pt x="16897" y="19449"/>
                    <a:pt x="14888" y="20142"/>
                  </a:cubicBezTo>
                  <a:cubicBezTo>
                    <a:pt x="12879" y="20836"/>
                    <a:pt x="10367" y="21232"/>
                    <a:pt x="8358" y="21034"/>
                  </a:cubicBezTo>
                  <a:cubicBezTo>
                    <a:pt x="6349" y="20836"/>
                    <a:pt x="4842" y="20043"/>
                    <a:pt x="3335" y="19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556249" y="3459141"/>
              <a:ext cx="127001" cy="16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9115"/>
                  </a:moveTo>
                  <a:cubicBezTo>
                    <a:pt x="1080" y="10195"/>
                    <a:pt x="2160" y="11275"/>
                    <a:pt x="3600" y="11680"/>
                  </a:cubicBezTo>
                  <a:cubicBezTo>
                    <a:pt x="5040" y="12085"/>
                    <a:pt x="6840" y="11815"/>
                    <a:pt x="8820" y="10465"/>
                  </a:cubicBezTo>
                  <a:cubicBezTo>
                    <a:pt x="10800" y="9115"/>
                    <a:pt x="12960" y="6685"/>
                    <a:pt x="14220" y="4660"/>
                  </a:cubicBezTo>
                  <a:cubicBezTo>
                    <a:pt x="15480" y="2635"/>
                    <a:pt x="15840" y="1015"/>
                    <a:pt x="15120" y="340"/>
                  </a:cubicBezTo>
                  <a:cubicBezTo>
                    <a:pt x="14400" y="-335"/>
                    <a:pt x="12600" y="-65"/>
                    <a:pt x="10260" y="1690"/>
                  </a:cubicBezTo>
                  <a:cubicBezTo>
                    <a:pt x="7920" y="3445"/>
                    <a:pt x="5040" y="6685"/>
                    <a:pt x="3240" y="9925"/>
                  </a:cubicBezTo>
                  <a:cubicBezTo>
                    <a:pt x="1440" y="13165"/>
                    <a:pt x="720" y="16405"/>
                    <a:pt x="1080" y="18430"/>
                  </a:cubicBezTo>
                  <a:cubicBezTo>
                    <a:pt x="1440" y="20455"/>
                    <a:pt x="2880" y="21265"/>
                    <a:pt x="6480" y="20995"/>
                  </a:cubicBezTo>
                  <a:cubicBezTo>
                    <a:pt x="10080" y="20725"/>
                    <a:pt x="15840" y="19375"/>
                    <a:pt x="21600" y="180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140450" y="3431021"/>
              <a:ext cx="114300" cy="1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2651"/>
                  </a:moveTo>
                  <a:cubicBezTo>
                    <a:pt x="20400" y="1691"/>
                    <a:pt x="19200" y="731"/>
                    <a:pt x="17600" y="251"/>
                  </a:cubicBezTo>
                  <a:cubicBezTo>
                    <a:pt x="16000" y="-229"/>
                    <a:pt x="14000" y="-229"/>
                    <a:pt x="11000" y="2171"/>
                  </a:cubicBezTo>
                  <a:cubicBezTo>
                    <a:pt x="8000" y="4571"/>
                    <a:pt x="4000" y="9371"/>
                    <a:pt x="2000" y="12371"/>
                  </a:cubicBezTo>
                  <a:cubicBezTo>
                    <a:pt x="0" y="15371"/>
                    <a:pt x="0" y="16571"/>
                    <a:pt x="0" y="17771"/>
                  </a:cubicBezTo>
                  <a:cubicBezTo>
                    <a:pt x="0" y="18971"/>
                    <a:pt x="0" y="20171"/>
                    <a:pt x="3400" y="20771"/>
                  </a:cubicBezTo>
                  <a:cubicBezTo>
                    <a:pt x="6800" y="21371"/>
                    <a:pt x="13600" y="21371"/>
                    <a:pt x="20400" y="21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325498" y="3437476"/>
              <a:ext cx="113402" cy="16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32" fill="norm" stroke="1" extrusionOk="0">
                  <a:moveTo>
                    <a:pt x="16630" y="3732"/>
                  </a:moveTo>
                  <a:cubicBezTo>
                    <a:pt x="15830" y="2399"/>
                    <a:pt x="15030" y="1065"/>
                    <a:pt x="13630" y="399"/>
                  </a:cubicBezTo>
                  <a:cubicBezTo>
                    <a:pt x="12230" y="-268"/>
                    <a:pt x="10230" y="-268"/>
                    <a:pt x="7830" y="1732"/>
                  </a:cubicBezTo>
                  <a:cubicBezTo>
                    <a:pt x="5430" y="3732"/>
                    <a:pt x="2630" y="7732"/>
                    <a:pt x="1230" y="10399"/>
                  </a:cubicBezTo>
                  <a:cubicBezTo>
                    <a:pt x="-170" y="13065"/>
                    <a:pt x="-170" y="14399"/>
                    <a:pt x="230" y="15732"/>
                  </a:cubicBezTo>
                  <a:cubicBezTo>
                    <a:pt x="630" y="17065"/>
                    <a:pt x="1430" y="18399"/>
                    <a:pt x="3430" y="18665"/>
                  </a:cubicBezTo>
                  <a:cubicBezTo>
                    <a:pt x="5430" y="18932"/>
                    <a:pt x="8630" y="18132"/>
                    <a:pt x="11030" y="16265"/>
                  </a:cubicBezTo>
                  <a:cubicBezTo>
                    <a:pt x="13430" y="14399"/>
                    <a:pt x="15030" y="11465"/>
                    <a:pt x="16230" y="9199"/>
                  </a:cubicBezTo>
                  <a:cubicBezTo>
                    <a:pt x="17430" y="6932"/>
                    <a:pt x="18230" y="5332"/>
                    <a:pt x="18630" y="5332"/>
                  </a:cubicBezTo>
                  <a:cubicBezTo>
                    <a:pt x="19030" y="5332"/>
                    <a:pt x="19030" y="6932"/>
                    <a:pt x="18830" y="9199"/>
                  </a:cubicBezTo>
                  <a:cubicBezTo>
                    <a:pt x="18630" y="11465"/>
                    <a:pt x="18230" y="14399"/>
                    <a:pt x="18630" y="16532"/>
                  </a:cubicBezTo>
                  <a:cubicBezTo>
                    <a:pt x="19030" y="18665"/>
                    <a:pt x="20230" y="19999"/>
                    <a:pt x="21430" y="21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504516" y="3440446"/>
              <a:ext cx="151416" cy="17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734" fill="norm" stroke="1" extrusionOk="0">
                  <a:moveTo>
                    <a:pt x="600" y="3200"/>
                  </a:moveTo>
                  <a:cubicBezTo>
                    <a:pt x="600" y="6249"/>
                    <a:pt x="600" y="9299"/>
                    <a:pt x="450" y="11967"/>
                  </a:cubicBezTo>
                  <a:cubicBezTo>
                    <a:pt x="300" y="14635"/>
                    <a:pt x="0" y="16922"/>
                    <a:pt x="0" y="17049"/>
                  </a:cubicBezTo>
                  <a:cubicBezTo>
                    <a:pt x="0" y="17176"/>
                    <a:pt x="300" y="15143"/>
                    <a:pt x="1350" y="12221"/>
                  </a:cubicBezTo>
                  <a:cubicBezTo>
                    <a:pt x="2400" y="9299"/>
                    <a:pt x="4200" y="5487"/>
                    <a:pt x="7050" y="2946"/>
                  </a:cubicBezTo>
                  <a:cubicBezTo>
                    <a:pt x="9900" y="405"/>
                    <a:pt x="13800" y="-866"/>
                    <a:pt x="16650" y="659"/>
                  </a:cubicBezTo>
                  <a:cubicBezTo>
                    <a:pt x="19500" y="2183"/>
                    <a:pt x="21300" y="6503"/>
                    <a:pt x="21450" y="10315"/>
                  </a:cubicBezTo>
                  <a:cubicBezTo>
                    <a:pt x="21600" y="14127"/>
                    <a:pt x="20100" y="17430"/>
                    <a:pt x="18600" y="207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213600" y="3479800"/>
              <a:ext cx="63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239000" y="3352800"/>
              <a:ext cx="31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100"/>
                    <a:pt x="2880" y="12600"/>
                    <a:pt x="6480" y="9000"/>
                  </a:cubicBezTo>
                  <a:cubicBezTo>
                    <a:pt x="10080" y="5400"/>
                    <a:pt x="158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334250" y="3206750"/>
              <a:ext cx="69850" cy="41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19636" y="0"/>
                  </a:moveTo>
                  <a:cubicBezTo>
                    <a:pt x="15055" y="2769"/>
                    <a:pt x="10473" y="5538"/>
                    <a:pt x="7200" y="8585"/>
                  </a:cubicBezTo>
                  <a:cubicBezTo>
                    <a:pt x="3927" y="11631"/>
                    <a:pt x="1964" y="14954"/>
                    <a:pt x="982" y="16892"/>
                  </a:cubicBezTo>
                  <a:cubicBezTo>
                    <a:pt x="0" y="18831"/>
                    <a:pt x="0" y="19385"/>
                    <a:pt x="0" y="19938"/>
                  </a:cubicBezTo>
                  <a:cubicBezTo>
                    <a:pt x="0" y="20492"/>
                    <a:pt x="0" y="21046"/>
                    <a:pt x="1636" y="21323"/>
                  </a:cubicBezTo>
                  <a:cubicBezTo>
                    <a:pt x="3273" y="21600"/>
                    <a:pt x="6545" y="21600"/>
                    <a:pt x="10145" y="21268"/>
                  </a:cubicBezTo>
                  <a:cubicBezTo>
                    <a:pt x="13745" y="20935"/>
                    <a:pt x="17673" y="20271"/>
                    <a:pt x="21600" y="196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315200" y="342265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924857" y="3466390"/>
              <a:ext cx="133293" cy="44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51" fill="norm" stroke="1" extrusionOk="0">
                  <a:moveTo>
                    <a:pt x="21253" y="1562"/>
                  </a:moveTo>
                  <a:cubicBezTo>
                    <a:pt x="20915" y="1053"/>
                    <a:pt x="20578" y="543"/>
                    <a:pt x="19059" y="238"/>
                  </a:cubicBezTo>
                  <a:cubicBezTo>
                    <a:pt x="17541" y="-68"/>
                    <a:pt x="14841" y="-170"/>
                    <a:pt x="11634" y="492"/>
                  </a:cubicBezTo>
                  <a:cubicBezTo>
                    <a:pt x="8428" y="1155"/>
                    <a:pt x="4716" y="2581"/>
                    <a:pt x="2522" y="3804"/>
                  </a:cubicBezTo>
                  <a:cubicBezTo>
                    <a:pt x="328" y="5026"/>
                    <a:pt x="-347" y="6045"/>
                    <a:pt x="159" y="6707"/>
                  </a:cubicBezTo>
                  <a:cubicBezTo>
                    <a:pt x="666" y="7370"/>
                    <a:pt x="2353" y="7675"/>
                    <a:pt x="4041" y="7726"/>
                  </a:cubicBezTo>
                  <a:cubicBezTo>
                    <a:pt x="5728" y="7777"/>
                    <a:pt x="7416" y="7573"/>
                    <a:pt x="9609" y="6962"/>
                  </a:cubicBezTo>
                  <a:cubicBezTo>
                    <a:pt x="11803" y="6351"/>
                    <a:pt x="14503" y="5332"/>
                    <a:pt x="16190" y="4517"/>
                  </a:cubicBezTo>
                  <a:cubicBezTo>
                    <a:pt x="17878" y="3702"/>
                    <a:pt x="18553" y="3090"/>
                    <a:pt x="18890" y="3090"/>
                  </a:cubicBezTo>
                  <a:cubicBezTo>
                    <a:pt x="19228" y="3090"/>
                    <a:pt x="19228" y="3702"/>
                    <a:pt x="19566" y="5587"/>
                  </a:cubicBezTo>
                  <a:cubicBezTo>
                    <a:pt x="19903" y="7472"/>
                    <a:pt x="20578" y="10630"/>
                    <a:pt x="20409" y="13075"/>
                  </a:cubicBezTo>
                  <a:cubicBezTo>
                    <a:pt x="20240" y="15521"/>
                    <a:pt x="19228" y="17253"/>
                    <a:pt x="17372" y="18526"/>
                  </a:cubicBezTo>
                  <a:cubicBezTo>
                    <a:pt x="15515" y="19800"/>
                    <a:pt x="12816" y="20615"/>
                    <a:pt x="10622" y="21022"/>
                  </a:cubicBezTo>
                  <a:cubicBezTo>
                    <a:pt x="8428" y="21430"/>
                    <a:pt x="6741" y="21430"/>
                    <a:pt x="5559" y="21175"/>
                  </a:cubicBezTo>
                  <a:cubicBezTo>
                    <a:pt x="4378" y="20921"/>
                    <a:pt x="3703" y="20411"/>
                    <a:pt x="3872" y="19392"/>
                  </a:cubicBezTo>
                  <a:cubicBezTo>
                    <a:pt x="4041" y="18373"/>
                    <a:pt x="5053" y="16845"/>
                    <a:pt x="6065" y="15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115300" y="3444252"/>
              <a:ext cx="101600" cy="15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11749"/>
                  </a:moveTo>
                  <a:cubicBezTo>
                    <a:pt x="2250" y="12325"/>
                    <a:pt x="4500" y="12901"/>
                    <a:pt x="6750" y="12613"/>
                  </a:cubicBezTo>
                  <a:cubicBezTo>
                    <a:pt x="9000" y="12325"/>
                    <a:pt x="11250" y="11173"/>
                    <a:pt x="12825" y="9733"/>
                  </a:cubicBezTo>
                  <a:cubicBezTo>
                    <a:pt x="14400" y="8293"/>
                    <a:pt x="15300" y="6565"/>
                    <a:pt x="15525" y="4837"/>
                  </a:cubicBezTo>
                  <a:cubicBezTo>
                    <a:pt x="15750" y="3109"/>
                    <a:pt x="15300" y="1381"/>
                    <a:pt x="13950" y="517"/>
                  </a:cubicBezTo>
                  <a:cubicBezTo>
                    <a:pt x="12600" y="-347"/>
                    <a:pt x="10350" y="-347"/>
                    <a:pt x="8100" y="2245"/>
                  </a:cubicBezTo>
                  <a:cubicBezTo>
                    <a:pt x="5850" y="4837"/>
                    <a:pt x="3600" y="10021"/>
                    <a:pt x="2475" y="13333"/>
                  </a:cubicBezTo>
                  <a:cubicBezTo>
                    <a:pt x="1350" y="16645"/>
                    <a:pt x="1350" y="18085"/>
                    <a:pt x="4725" y="19093"/>
                  </a:cubicBezTo>
                  <a:cubicBezTo>
                    <a:pt x="8100" y="20101"/>
                    <a:pt x="14850" y="20677"/>
                    <a:pt x="21600" y="21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299450" y="3263900"/>
              <a:ext cx="76200" cy="351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0"/>
                  </a:moveTo>
                  <a:cubicBezTo>
                    <a:pt x="14400" y="4656"/>
                    <a:pt x="7200" y="9313"/>
                    <a:pt x="3600" y="12611"/>
                  </a:cubicBezTo>
                  <a:cubicBezTo>
                    <a:pt x="0" y="15909"/>
                    <a:pt x="0" y="17849"/>
                    <a:pt x="0" y="19143"/>
                  </a:cubicBezTo>
                  <a:cubicBezTo>
                    <a:pt x="0" y="20436"/>
                    <a:pt x="0" y="21083"/>
                    <a:pt x="1500" y="21341"/>
                  </a:cubicBezTo>
                  <a:cubicBezTo>
                    <a:pt x="3000" y="21600"/>
                    <a:pt x="6000" y="21471"/>
                    <a:pt x="9000" y="21147"/>
                  </a:cubicBezTo>
                  <a:cubicBezTo>
                    <a:pt x="12000" y="20824"/>
                    <a:pt x="15000" y="20307"/>
                    <a:pt x="18000" y="197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274050" y="3409950"/>
              <a:ext cx="107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432800" y="3238500"/>
              <a:ext cx="19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489950" y="3244850"/>
              <a:ext cx="19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502650" y="35433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916542" y="590550"/>
              <a:ext cx="1477740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439" y="20588"/>
                  </a:moveTo>
                  <a:cubicBezTo>
                    <a:pt x="3303" y="20700"/>
                    <a:pt x="4167" y="20813"/>
                    <a:pt x="5108" y="20813"/>
                  </a:cubicBezTo>
                  <a:cubicBezTo>
                    <a:pt x="6049" y="20813"/>
                    <a:pt x="7067" y="20700"/>
                    <a:pt x="8132" y="20588"/>
                  </a:cubicBezTo>
                  <a:cubicBezTo>
                    <a:pt x="9196" y="20475"/>
                    <a:pt x="10307" y="20362"/>
                    <a:pt x="11403" y="20250"/>
                  </a:cubicBezTo>
                  <a:cubicBezTo>
                    <a:pt x="12498" y="20138"/>
                    <a:pt x="13578" y="20025"/>
                    <a:pt x="14535" y="19828"/>
                  </a:cubicBezTo>
                  <a:cubicBezTo>
                    <a:pt x="15491" y="19631"/>
                    <a:pt x="16324" y="19350"/>
                    <a:pt x="17096" y="19209"/>
                  </a:cubicBezTo>
                  <a:cubicBezTo>
                    <a:pt x="17867" y="19069"/>
                    <a:pt x="18577" y="19069"/>
                    <a:pt x="19009" y="19041"/>
                  </a:cubicBezTo>
                  <a:cubicBezTo>
                    <a:pt x="19441" y="19012"/>
                    <a:pt x="19595" y="18956"/>
                    <a:pt x="19765" y="18647"/>
                  </a:cubicBezTo>
                  <a:cubicBezTo>
                    <a:pt x="19935" y="18337"/>
                    <a:pt x="20120" y="17775"/>
                    <a:pt x="20336" y="16566"/>
                  </a:cubicBezTo>
                  <a:cubicBezTo>
                    <a:pt x="20552" y="15356"/>
                    <a:pt x="20799" y="13500"/>
                    <a:pt x="21015" y="11700"/>
                  </a:cubicBezTo>
                  <a:cubicBezTo>
                    <a:pt x="21231" y="9900"/>
                    <a:pt x="21416" y="8156"/>
                    <a:pt x="21493" y="6834"/>
                  </a:cubicBezTo>
                  <a:cubicBezTo>
                    <a:pt x="21570" y="5513"/>
                    <a:pt x="21539" y="4613"/>
                    <a:pt x="21524" y="4022"/>
                  </a:cubicBezTo>
                  <a:cubicBezTo>
                    <a:pt x="21508" y="3431"/>
                    <a:pt x="21508" y="3150"/>
                    <a:pt x="21431" y="2953"/>
                  </a:cubicBezTo>
                  <a:cubicBezTo>
                    <a:pt x="21354" y="2756"/>
                    <a:pt x="21200" y="2644"/>
                    <a:pt x="20799" y="2306"/>
                  </a:cubicBezTo>
                  <a:cubicBezTo>
                    <a:pt x="20397" y="1969"/>
                    <a:pt x="19749" y="1406"/>
                    <a:pt x="18947" y="984"/>
                  </a:cubicBezTo>
                  <a:cubicBezTo>
                    <a:pt x="18145" y="562"/>
                    <a:pt x="17188" y="281"/>
                    <a:pt x="16124" y="141"/>
                  </a:cubicBezTo>
                  <a:cubicBezTo>
                    <a:pt x="15059" y="0"/>
                    <a:pt x="13887" y="0"/>
                    <a:pt x="12714" y="0"/>
                  </a:cubicBezTo>
                  <a:cubicBezTo>
                    <a:pt x="11541" y="0"/>
                    <a:pt x="10369" y="0"/>
                    <a:pt x="9243" y="56"/>
                  </a:cubicBezTo>
                  <a:cubicBezTo>
                    <a:pt x="8116" y="113"/>
                    <a:pt x="7036" y="225"/>
                    <a:pt x="5987" y="366"/>
                  </a:cubicBezTo>
                  <a:cubicBezTo>
                    <a:pt x="4938" y="506"/>
                    <a:pt x="3920" y="675"/>
                    <a:pt x="3025" y="844"/>
                  </a:cubicBezTo>
                  <a:cubicBezTo>
                    <a:pt x="2130" y="1012"/>
                    <a:pt x="1359" y="1181"/>
                    <a:pt x="880" y="1322"/>
                  </a:cubicBezTo>
                  <a:cubicBezTo>
                    <a:pt x="402" y="1463"/>
                    <a:pt x="217" y="1575"/>
                    <a:pt x="109" y="1828"/>
                  </a:cubicBezTo>
                  <a:cubicBezTo>
                    <a:pt x="1" y="2081"/>
                    <a:pt x="-30" y="2475"/>
                    <a:pt x="32" y="3206"/>
                  </a:cubicBezTo>
                  <a:cubicBezTo>
                    <a:pt x="93" y="3938"/>
                    <a:pt x="248" y="5006"/>
                    <a:pt x="356" y="6244"/>
                  </a:cubicBezTo>
                  <a:cubicBezTo>
                    <a:pt x="464" y="7481"/>
                    <a:pt x="525" y="8888"/>
                    <a:pt x="556" y="10603"/>
                  </a:cubicBezTo>
                  <a:cubicBezTo>
                    <a:pt x="587" y="12319"/>
                    <a:pt x="587" y="14344"/>
                    <a:pt x="618" y="15947"/>
                  </a:cubicBezTo>
                  <a:cubicBezTo>
                    <a:pt x="649" y="17550"/>
                    <a:pt x="711" y="18731"/>
                    <a:pt x="757" y="19463"/>
                  </a:cubicBezTo>
                  <a:cubicBezTo>
                    <a:pt x="803" y="20194"/>
                    <a:pt x="834" y="20475"/>
                    <a:pt x="927" y="20644"/>
                  </a:cubicBezTo>
                  <a:cubicBezTo>
                    <a:pt x="1019" y="20813"/>
                    <a:pt x="1173" y="20869"/>
                    <a:pt x="1729" y="20841"/>
                  </a:cubicBezTo>
                  <a:cubicBezTo>
                    <a:pt x="2284" y="20813"/>
                    <a:pt x="3241" y="20700"/>
                    <a:pt x="3904" y="20813"/>
                  </a:cubicBezTo>
                  <a:cubicBezTo>
                    <a:pt x="4568" y="20925"/>
                    <a:pt x="4938" y="21262"/>
                    <a:pt x="5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01600" y="4006849"/>
              <a:ext cx="112395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35"/>
                  </a:moveTo>
                  <a:cubicBezTo>
                    <a:pt x="122" y="5009"/>
                    <a:pt x="244" y="4383"/>
                    <a:pt x="382" y="4461"/>
                  </a:cubicBezTo>
                  <a:cubicBezTo>
                    <a:pt x="521" y="4539"/>
                    <a:pt x="675" y="5322"/>
                    <a:pt x="824" y="5791"/>
                  </a:cubicBezTo>
                  <a:cubicBezTo>
                    <a:pt x="972" y="6261"/>
                    <a:pt x="1115" y="6417"/>
                    <a:pt x="1259" y="6496"/>
                  </a:cubicBezTo>
                  <a:cubicBezTo>
                    <a:pt x="1403" y="6574"/>
                    <a:pt x="1550" y="6574"/>
                    <a:pt x="1706" y="6496"/>
                  </a:cubicBezTo>
                  <a:cubicBezTo>
                    <a:pt x="1863" y="6417"/>
                    <a:pt x="2030" y="6261"/>
                    <a:pt x="2176" y="6104"/>
                  </a:cubicBezTo>
                  <a:cubicBezTo>
                    <a:pt x="2323" y="5948"/>
                    <a:pt x="2449" y="5791"/>
                    <a:pt x="2577" y="5713"/>
                  </a:cubicBezTo>
                  <a:cubicBezTo>
                    <a:pt x="2705" y="5635"/>
                    <a:pt x="2835" y="5635"/>
                    <a:pt x="2972" y="5635"/>
                  </a:cubicBezTo>
                  <a:cubicBezTo>
                    <a:pt x="3108" y="5635"/>
                    <a:pt x="3250" y="5635"/>
                    <a:pt x="3401" y="5635"/>
                  </a:cubicBezTo>
                  <a:cubicBezTo>
                    <a:pt x="3551" y="5635"/>
                    <a:pt x="3710" y="5635"/>
                    <a:pt x="3864" y="5635"/>
                  </a:cubicBezTo>
                  <a:cubicBezTo>
                    <a:pt x="4019" y="5635"/>
                    <a:pt x="4169" y="5635"/>
                    <a:pt x="4324" y="5557"/>
                  </a:cubicBezTo>
                  <a:cubicBezTo>
                    <a:pt x="4479" y="5478"/>
                    <a:pt x="4637" y="5322"/>
                    <a:pt x="4804" y="5165"/>
                  </a:cubicBezTo>
                  <a:cubicBezTo>
                    <a:pt x="4971" y="5009"/>
                    <a:pt x="5146" y="4852"/>
                    <a:pt x="5319" y="4696"/>
                  </a:cubicBezTo>
                  <a:cubicBezTo>
                    <a:pt x="5492" y="4539"/>
                    <a:pt x="5662" y="4383"/>
                    <a:pt x="5795" y="4226"/>
                  </a:cubicBezTo>
                  <a:cubicBezTo>
                    <a:pt x="5927" y="4070"/>
                    <a:pt x="6020" y="3913"/>
                    <a:pt x="6112" y="3757"/>
                  </a:cubicBezTo>
                  <a:cubicBezTo>
                    <a:pt x="6203" y="3600"/>
                    <a:pt x="6293" y="3443"/>
                    <a:pt x="6388" y="3287"/>
                  </a:cubicBezTo>
                  <a:cubicBezTo>
                    <a:pt x="6484" y="3130"/>
                    <a:pt x="6586" y="2974"/>
                    <a:pt x="6685" y="2817"/>
                  </a:cubicBezTo>
                  <a:cubicBezTo>
                    <a:pt x="6785" y="2661"/>
                    <a:pt x="6883" y="2504"/>
                    <a:pt x="7035" y="2270"/>
                  </a:cubicBezTo>
                  <a:cubicBezTo>
                    <a:pt x="7188" y="2035"/>
                    <a:pt x="7395" y="1722"/>
                    <a:pt x="7562" y="1487"/>
                  </a:cubicBezTo>
                  <a:cubicBezTo>
                    <a:pt x="7729" y="1252"/>
                    <a:pt x="7855" y="1096"/>
                    <a:pt x="7973" y="939"/>
                  </a:cubicBezTo>
                  <a:cubicBezTo>
                    <a:pt x="8091" y="783"/>
                    <a:pt x="8201" y="626"/>
                    <a:pt x="8306" y="548"/>
                  </a:cubicBezTo>
                  <a:cubicBezTo>
                    <a:pt x="8412" y="470"/>
                    <a:pt x="8514" y="470"/>
                    <a:pt x="8624" y="470"/>
                  </a:cubicBezTo>
                  <a:cubicBezTo>
                    <a:pt x="8734" y="470"/>
                    <a:pt x="8852" y="470"/>
                    <a:pt x="8965" y="391"/>
                  </a:cubicBezTo>
                  <a:cubicBezTo>
                    <a:pt x="9079" y="313"/>
                    <a:pt x="9189" y="157"/>
                    <a:pt x="9307" y="78"/>
                  </a:cubicBezTo>
                  <a:cubicBezTo>
                    <a:pt x="9425" y="0"/>
                    <a:pt x="9551" y="0"/>
                    <a:pt x="9675" y="0"/>
                  </a:cubicBezTo>
                  <a:cubicBezTo>
                    <a:pt x="9799" y="0"/>
                    <a:pt x="9921" y="0"/>
                    <a:pt x="10035" y="0"/>
                  </a:cubicBezTo>
                  <a:cubicBezTo>
                    <a:pt x="10149" y="0"/>
                    <a:pt x="10255" y="0"/>
                    <a:pt x="10371" y="0"/>
                  </a:cubicBezTo>
                  <a:cubicBezTo>
                    <a:pt x="10487" y="0"/>
                    <a:pt x="10613" y="0"/>
                    <a:pt x="10735" y="0"/>
                  </a:cubicBezTo>
                  <a:cubicBezTo>
                    <a:pt x="10857" y="0"/>
                    <a:pt x="10975" y="0"/>
                    <a:pt x="11097" y="0"/>
                  </a:cubicBezTo>
                  <a:cubicBezTo>
                    <a:pt x="11219" y="0"/>
                    <a:pt x="11345" y="0"/>
                    <a:pt x="11463" y="0"/>
                  </a:cubicBezTo>
                  <a:cubicBezTo>
                    <a:pt x="11581" y="0"/>
                    <a:pt x="11691" y="0"/>
                    <a:pt x="11811" y="0"/>
                  </a:cubicBezTo>
                  <a:cubicBezTo>
                    <a:pt x="11931" y="0"/>
                    <a:pt x="12061" y="0"/>
                    <a:pt x="12189" y="78"/>
                  </a:cubicBezTo>
                  <a:cubicBezTo>
                    <a:pt x="12317" y="157"/>
                    <a:pt x="12443" y="313"/>
                    <a:pt x="12569" y="391"/>
                  </a:cubicBezTo>
                  <a:cubicBezTo>
                    <a:pt x="12696" y="470"/>
                    <a:pt x="12822" y="470"/>
                    <a:pt x="12944" y="470"/>
                  </a:cubicBezTo>
                  <a:cubicBezTo>
                    <a:pt x="13066" y="470"/>
                    <a:pt x="13184" y="470"/>
                    <a:pt x="13310" y="470"/>
                  </a:cubicBezTo>
                  <a:cubicBezTo>
                    <a:pt x="13436" y="470"/>
                    <a:pt x="13570" y="470"/>
                    <a:pt x="13700" y="548"/>
                  </a:cubicBezTo>
                  <a:cubicBezTo>
                    <a:pt x="13831" y="626"/>
                    <a:pt x="13957" y="783"/>
                    <a:pt x="14085" y="861"/>
                  </a:cubicBezTo>
                  <a:cubicBezTo>
                    <a:pt x="14213" y="939"/>
                    <a:pt x="14343" y="939"/>
                    <a:pt x="14469" y="1017"/>
                  </a:cubicBezTo>
                  <a:cubicBezTo>
                    <a:pt x="14595" y="1096"/>
                    <a:pt x="14717" y="1252"/>
                    <a:pt x="14845" y="1409"/>
                  </a:cubicBezTo>
                  <a:cubicBezTo>
                    <a:pt x="14974" y="1565"/>
                    <a:pt x="15108" y="1722"/>
                    <a:pt x="15238" y="1800"/>
                  </a:cubicBezTo>
                  <a:cubicBezTo>
                    <a:pt x="15368" y="1878"/>
                    <a:pt x="15494" y="1878"/>
                    <a:pt x="15622" y="1957"/>
                  </a:cubicBezTo>
                  <a:cubicBezTo>
                    <a:pt x="15751" y="2035"/>
                    <a:pt x="15881" y="2191"/>
                    <a:pt x="16005" y="2348"/>
                  </a:cubicBezTo>
                  <a:cubicBezTo>
                    <a:pt x="16129" y="2504"/>
                    <a:pt x="16247" y="2661"/>
                    <a:pt x="16371" y="2896"/>
                  </a:cubicBezTo>
                  <a:cubicBezTo>
                    <a:pt x="16495" y="3130"/>
                    <a:pt x="16625" y="3443"/>
                    <a:pt x="16751" y="3678"/>
                  </a:cubicBezTo>
                  <a:cubicBezTo>
                    <a:pt x="16877" y="3913"/>
                    <a:pt x="16999" y="4070"/>
                    <a:pt x="17123" y="4304"/>
                  </a:cubicBezTo>
                  <a:cubicBezTo>
                    <a:pt x="17247" y="4539"/>
                    <a:pt x="17374" y="4852"/>
                    <a:pt x="17492" y="5165"/>
                  </a:cubicBezTo>
                  <a:cubicBezTo>
                    <a:pt x="17609" y="5478"/>
                    <a:pt x="17719" y="5791"/>
                    <a:pt x="17835" y="6104"/>
                  </a:cubicBezTo>
                  <a:cubicBezTo>
                    <a:pt x="17951" y="6417"/>
                    <a:pt x="18073" y="6730"/>
                    <a:pt x="18191" y="7043"/>
                  </a:cubicBezTo>
                  <a:cubicBezTo>
                    <a:pt x="18309" y="7357"/>
                    <a:pt x="18423" y="7670"/>
                    <a:pt x="18580" y="8139"/>
                  </a:cubicBezTo>
                  <a:cubicBezTo>
                    <a:pt x="18736" y="8609"/>
                    <a:pt x="18936" y="9235"/>
                    <a:pt x="19139" y="9939"/>
                  </a:cubicBezTo>
                  <a:cubicBezTo>
                    <a:pt x="19342" y="10643"/>
                    <a:pt x="19550" y="11426"/>
                    <a:pt x="19743" y="12209"/>
                  </a:cubicBezTo>
                  <a:cubicBezTo>
                    <a:pt x="19936" y="12991"/>
                    <a:pt x="20115" y="13774"/>
                    <a:pt x="20290" y="14635"/>
                  </a:cubicBezTo>
                  <a:cubicBezTo>
                    <a:pt x="20465" y="15496"/>
                    <a:pt x="20636" y="16435"/>
                    <a:pt x="20823" y="17374"/>
                  </a:cubicBezTo>
                  <a:cubicBezTo>
                    <a:pt x="21010" y="18313"/>
                    <a:pt x="21214" y="19252"/>
                    <a:pt x="21346" y="19957"/>
                  </a:cubicBezTo>
                  <a:cubicBezTo>
                    <a:pt x="21478" y="20661"/>
                    <a:pt x="21539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5195" y="4375149"/>
              <a:ext cx="153018" cy="31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52" fill="norm" stroke="1" extrusionOk="0">
                  <a:moveTo>
                    <a:pt x="3138" y="3065"/>
                  </a:moveTo>
                  <a:cubicBezTo>
                    <a:pt x="6057" y="2627"/>
                    <a:pt x="8976" y="2189"/>
                    <a:pt x="11457" y="1824"/>
                  </a:cubicBezTo>
                  <a:cubicBezTo>
                    <a:pt x="13938" y="1459"/>
                    <a:pt x="15981" y="1168"/>
                    <a:pt x="17732" y="803"/>
                  </a:cubicBezTo>
                  <a:cubicBezTo>
                    <a:pt x="19484" y="438"/>
                    <a:pt x="20943" y="0"/>
                    <a:pt x="21089" y="0"/>
                  </a:cubicBezTo>
                  <a:cubicBezTo>
                    <a:pt x="21235" y="0"/>
                    <a:pt x="20067" y="438"/>
                    <a:pt x="17003" y="1605"/>
                  </a:cubicBezTo>
                  <a:cubicBezTo>
                    <a:pt x="13938" y="2773"/>
                    <a:pt x="8976" y="4670"/>
                    <a:pt x="5911" y="5984"/>
                  </a:cubicBezTo>
                  <a:cubicBezTo>
                    <a:pt x="2846" y="7297"/>
                    <a:pt x="1678" y="8027"/>
                    <a:pt x="1824" y="8465"/>
                  </a:cubicBezTo>
                  <a:cubicBezTo>
                    <a:pt x="1970" y="8903"/>
                    <a:pt x="3430" y="9049"/>
                    <a:pt x="4889" y="9049"/>
                  </a:cubicBezTo>
                  <a:cubicBezTo>
                    <a:pt x="6349" y="9049"/>
                    <a:pt x="7808" y="8903"/>
                    <a:pt x="8392" y="9195"/>
                  </a:cubicBezTo>
                  <a:cubicBezTo>
                    <a:pt x="8976" y="9486"/>
                    <a:pt x="8684" y="10216"/>
                    <a:pt x="7078" y="11676"/>
                  </a:cubicBezTo>
                  <a:cubicBezTo>
                    <a:pt x="5473" y="13135"/>
                    <a:pt x="2554" y="15324"/>
                    <a:pt x="1094" y="17003"/>
                  </a:cubicBezTo>
                  <a:cubicBezTo>
                    <a:pt x="-365" y="18681"/>
                    <a:pt x="-365" y="19849"/>
                    <a:pt x="1094" y="20578"/>
                  </a:cubicBezTo>
                  <a:cubicBezTo>
                    <a:pt x="2554" y="21308"/>
                    <a:pt x="5473" y="21600"/>
                    <a:pt x="8246" y="21381"/>
                  </a:cubicBezTo>
                  <a:cubicBezTo>
                    <a:pt x="11019" y="21162"/>
                    <a:pt x="13646" y="20432"/>
                    <a:pt x="16273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215900" y="4536016"/>
              <a:ext cx="203201" cy="12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6331"/>
                  </a:moveTo>
                  <a:cubicBezTo>
                    <a:pt x="1125" y="5959"/>
                    <a:pt x="2250" y="5586"/>
                    <a:pt x="3038" y="6517"/>
                  </a:cubicBezTo>
                  <a:cubicBezTo>
                    <a:pt x="3825" y="7448"/>
                    <a:pt x="4275" y="9683"/>
                    <a:pt x="4500" y="11917"/>
                  </a:cubicBezTo>
                  <a:cubicBezTo>
                    <a:pt x="4725" y="14152"/>
                    <a:pt x="4725" y="16386"/>
                    <a:pt x="4162" y="18248"/>
                  </a:cubicBezTo>
                  <a:cubicBezTo>
                    <a:pt x="3600" y="20110"/>
                    <a:pt x="2475" y="21600"/>
                    <a:pt x="1912" y="21414"/>
                  </a:cubicBezTo>
                  <a:cubicBezTo>
                    <a:pt x="1350" y="21228"/>
                    <a:pt x="1350" y="19366"/>
                    <a:pt x="2587" y="16014"/>
                  </a:cubicBezTo>
                  <a:cubicBezTo>
                    <a:pt x="3825" y="12662"/>
                    <a:pt x="6300" y="7821"/>
                    <a:pt x="7875" y="4655"/>
                  </a:cubicBezTo>
                  <a:cubicBezTo>
                    <a:pt x="9450" y="1490"/>
                    <a:pt x="10125" y="0"/>
                    <a:pt x="10125" y="0"/>
                  </a:cubicBezTo>
                  <a:cubicBezTo>
                    <a:pt x="10125" y="0"/>
                    <a:pt x="9450" y="1490"/>
                    <a:pt x="8775" y="3166"/>
                  </a:cubicBezTo>
                  <a:cubicBezTo>
                    <a:pt x="8100" y="4841"/>
                    <a:pt x="7425" y="6703"/>
                    <a:pt x="7088" y="8566"/>
                  </a:cubicBezTo>
                  <a:cubicBezTo>
                    <a:pt x="6750" y="10428"/>
                    <a:pt x="6750" y="12290"/>
                    <a:pt x="8325" y="13593"/>
                  </a:cubicBezTo>
                  <a:cubicBezTo>
                    <a:pt x="9900" y="14897"/>
                    <a:pt x="13050" y="15641"/>
                    <a:pt x="15525" y="15641"/>
                  </a:cubicBezTo>
                  <a:cubicBezTo>
                    <a:pt x="18000" y="15641"/>
                    <a:pt x="19800" y="14897"/>
                    <a:pt x="21600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46050" y="4673599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273050" y="4667249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95300" y="45021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52450" y="45656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81050" y="4356463"/>
              <a:ext cx="203200" cy="22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4128"/>
                  </a:moveTo>
                  <a:cubicBezTo>
                    <a:pt x="225" y="2344"/>
                    <a:pt x="450" y="561"/>
                    <a:pt x="900" y="164"/>
                  </a:cubicBezTo>
                  <a:cubicBezTo>
                    <a:pt x="1350" y="-232"/>
                    <a:pt x="2025" y="759"/>
                    <a:pt x="3038" y="3830"/>
                  </a:cubicBezTo>
                  <a:cubicBezTo>
                    <a:pt x="4050" y="6902"/>
                    <a:pt x="5400" y="12054"/>
                    <a:pt x="6188" y="15126"/>
                  </a:cubicBezTo>
                  <a:cubicBezTo>
                    <a:pt x="6975" y="18197"/>
                    <a:pt x="7200" y="19188"/>
                    <a:pt x="7875" y="19684"/>
                  </a:cubicBezTo>
                  <a:cubicBezTo>
                    <a:pt x="8550" y="20179"/>
                    <a:pt x="9675" y="20179"/>
                    <a:pt x="10350" y="19585"/>
                  </a:cubicBezTo>
                  <a:cubicBezTo>
                    <a:pt x="11025" y="18990"/>
                    <a:pt x="11250" y="17801"/>
                    <a:pt x="11475" y="16612"/>
                  </a:cubicBezTo>
                  <a:cubicBezTo>
                    <a:pt x="11700" y="15423"/>
                    <a:pt x="11925" y="14234"/>
                    <a:pt x="12150" y="14234"/>
                  </a:cubicBezTo>
                  <a:cubicBezTo>
                    <a:pt x="12375" y="14234"/>
                    <a:pt x="12600" y="15423"/>
                    <a:pt x="12937" y="16513"/>
                  </a:cubicBezTo>
                  <a:cubicBezTo>
                    <a:pt x="13275" y="17603"/>
                    <a:pt x="13725" y="18594"/>
                    <a:pt x="14400" y="19386"/>
                  </a:cubicBezTo>
                  <a:cubicBezTo>
                    <a:pt x="15075" y="20179"/>
                    <a:pt x="15975" y="20774"/>
                    <a:pt x="16987" y="21071"/>
                  </a:cubicBezTo>
                  <a:cubicBezTo>
                    <a:pt x="18000" y="21368"/>
                    <a:pt x="19125" y="21368"/>
                    <a:pt x="19912" y="20774"/>
                  </a:cubicBezTo>
                  <a:cubicBezTo>
                    <a:pt x="20700" y="20179"/>
                    <a:pt x="21150" y="18990"/>
                    <a:pt x="21375" y="15918"/>
                  </a:cubicBezTo>
                  <a:cubicBezTo>
                    <a:pt x="21600" y="12847"/>
                    <a:pt x="21600" y="7893"/>
                    <a:pt x="21488" y="4821"/>
                  </a:cubicBezTo>
                  <a:cubicBezTo>
                    <a:pt x="21375" y="1750"/>
                    <a:pt x="21150" y="561"/>
                    <a:pt x="21150" y="164"/>
                  </a:cubicBezTo>
                  <a:cubicBezTo>
                    <a:pt x="21150" y="-232"/>
                    <a:pt x="21375" y="164"/>
                    <a:pt x="21600" y="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29708" y="4454819"/>
              <a:ext cx="138692" cy="8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670" fill="norm" stroke="1" extrusionOk="0">
                  <a:moveTo>
                    <a:pt x="11626" y="3975"/>
                  </a:moveTo>
                  <a:cubicBezTo>
                    <a:pt x="10317" y="2355"/>
                    <a:pt x="9008" y="735"/>
                    <a:pt x="7535" y="195"/>
                  </a:cubicBezTo>
                  <a:cubicBezTo>
                    <a:pt x="6062" y="-345"/>
                    <a:pt x="4426" y="195"/>
                    <a:pt x="3117" y="2355"/>
                  </a:cubicBezTo>
                  <a:cubicBezTo>
                    <a:pt x="1808" y="4515"/>
                    <a:pt x="826" y="8295"/>
                    <a:pt x="335" y="11535"/>
                  </a:cubicBezTo>
                  <a:cubicBezTo>
                    <a:pt x="-156" y="14775"/>
                    <a:pt x="-156" y="17475"/>
                    <a:pt x="662" y="19095"/>
                  </a:cubicBezTo>
                  <a:cubicBezTo>
                    <a:pt x="1480" y="20715"/>
                    <a:pt x="3117" y="21255"/>
                    <a:pt x="4589" y="19905"/>
                  </a:cubicBezTo>
                  <a:cubicBezTo>
                    <a:pt x="6062" y="18555"/>
                    <a:pt x="7371" y="15315"/>
                    <a:pt x="8189" y="12075"/>
                  </a:cubicBezTo>
                  <a:cubicBezTo>
                    <a:pt x="9008" y="8835"/>
                    <a:pt x="9335" y="5595"/>
                    <a:pt x="9662" y="5595"/>
                  </a:cubicBezTo>
                  <a:cubicBezTo>
                    <a:pt x="9989" y="5595"/>
                    <a:pt x="10317" y="8835"/>
                    <a:pt x="11462" y="11265"/>
                  </a:cubicBezTo>
                  <a:cubicBezTo>
                    <a:pt x="12608" y="13695"/>
                    <a:pt x="14571" y="15315"/>
                    <a:pt x="16371" y="15045"/>
                  </a:cubicBezTo>
                  <a:cubicBezTo>
                    <a:pt x="18171" y="14775"/>
                    <a:pt x="19808" y="12615"/>
                    <a:pt x="21444" y="1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173528" y="4248150"/>
              <a:ext cx="26623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0928" y="0"/>
                  </a:moveTo>
                  <a:cubicBezTo>
                    <a:pt x="5943" y="2504"/>
                    <a:pt x="959" y="5009"/>
                    <a:pt x="128" y="8061"/>
                  </a:cubicBezTo>
                  <a:cubicBezTo>
                    <a:pt x="-703" y="11113"/>
                    <a:pt x="2620" y="14713"/>
                    <a:pt x="6774" y="17061"/>
                  </a:cubicBezTo>
                  <a:cubicBezTo>
                    <a:pt x="10928" y="19409"/>
                    <a:pt x="15912" y="20504"/>
                    <a:pt x="20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257725" y="4233333"/>
              <a:ext cx="63076" cy="30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31" fill="norm" stroke="1" extrusionOk="0">
                  <a:moveTo>
                    <a:pt x="21455" y="14550"/>
                  </a:moveTo>
                  <a:cubicBezTo>
                    <a:pt x="18575" y="14100"/>
                    <a:pt x="15695" y="13650"/>
                    <a:pt x="12455" y="13425"/>
                  </a:cubicBezTo>
                  <a:cubicBezTo>
                    <a:pt x="9215" y="13200"/>
                    <a:pt x="5615" y="13200"/>
                    <a:pt x="3455" y="13650"/>
                  </a:cubicBezTo>
                  <a:cubicBezTo>
                    <a:pt x="1295" y="14100"/>
                    <a:pt x="575" y="15000"/>
                    <a:pt x="215" y="16125"/>
                  </a:cubicBezTo>
                  <a:cubicBezTo>
                    <a:pt x="-145" y="17250"/>
                    <a:pt x="-145" y="18600"/>
                    <a:pt x="935" y="19650"/>
                  </a:cubicBezTo>
                  <a:cubicBezTo>
                    <a:pt x="2015" y="20700"/>
                    <a:pt x="4175" y="21450"/>
                    <a:pt x="6335" y="21525"/>
                  </a:cubicBezTo>
                  <a:cubicBezTo>
                    <a:pt x="8495" y="21600"/>
                    <a:pt x="10655" y="21000"/>
                    <a:pt x="12095" y="18000"/>
                  </a:cubicBezTo>
                  <a:cubicBezTo>
                    <a:pt x="13535" y="15000"/>
                    <a:pt x="14255" y="9600"/>
                    <a:pt x="14615" y="6450"/>
                  </a:cubicBezTo>
                  <a:cubicBezTo>
                    <a:pt x="14975" y="3300"/>
                    <a:pt x="14975" y="2400"/>
                    <a:pt x="14975" y="1575"/>
                  </a:cubicBezTo>
                  <a:cubicBezTo>
                    <a:pt x="14975" y="750"/>
                    <a:pt x="14975" y="0"/>
                    <a:pt x="14615" y="0"/>
                  </a:cubicBezTo>
                  <a:cubicBezTo>
                    <a:pt x="14255" y="0"/>
                    <a:pt x="13535" y="750"/>
                    <a:pt x="14255" y="3375"/>
                  </a:cubicBezTo>
                  <a:cubicBezTo>
                    <a:pt x="14975" y="6000"/>
                    <a:pt x="17135" y="10500"/>
                    <a:pt x="19295" y="1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365250" y="428624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377950" y="4375150"/>
              <a:ext cx="70517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16663" y="0"/>
                  </a:moveTo>
                  <a:cubicBezTo>
                    <a:pt x="13577" y="0"/>
                    <a:pt x="10491" y="0"/>
                    <a:pt x="8023" y="800"/>
                  </a:cubicBezTo>
                  <a:cubicBezTo>
                    <a:pt x="5554" y="1600"/>
                    <a:pt x="3703" y="3200"/>
                    <a:pt x="3703" y="4533"/>
                  </a:cubicBezTo>
                  <a:cubicBezTo>
                    <a:pt x="3703" y="5867"/>
                    <a:pt x="5554" y="6933"/>
                    <a:pt x="8640" y="8400"/>
                  </a:cubicBezTo>
                  <a:cubicBezTo>
                    <a:pt x="11726" y="9867"/>
                    <a:pt x="16046" y="11733"/>
                    <a:pt x="18514" y="13467"/>
                  </a:cubicBezTo>
                  <a:cubicBezTo>
                    <a:pt x="20983" y="15200"/>
                    <a:pt x="21600" y="16800"/>
                    <a:pt x="18206" y="18133"/>
                  </a:cubicBezTo>
                  <a:cubicBezTo>
                    <a:pt x="14811" y="19467"/>
                    <a:pt x="7406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949450" y="4192892"/>
              <a:ext cx="101600" cy="31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2431"/>
                  </a:moveTo>
                  <a:cubicBezTo>
                    <a:pt x="450" y="1294"/>
                    <a:pt x="900" y="157"/>
                    <a:pt x="1800" y="15"/>
                  </a:cubicBezTo>
                  <a:cubicBezTo>
                    <a:pt x="2700" y="-127"/>
                    <a:pt x="4050" y="726"/>
                    <a:pt x="5175" y="2999"/>
                  </a:cubicBezTo>
                  <a:cubicBezTo>
                    <a:pt x="6300" y="5273"/>
                    <a:pt x="7200" y="8968"/>
                    <a:pt x="8550" y="12023"/>
                  </a:cubicBezTo>
                  <a:cubicBezTo>
                    <a:pt x="9900" y="15078"/>
                    <a:pt x="11700" y="17494"/>
                    <a:pt x="13275" y="19057"/>
                  </a:cubicBezTo>
                  <a:cubicBezTo>
                    <a:pt x="14850" y="20620"/>
                    <a:pt x="16200" y="21331"/>
                    <a:pt x="17550" y="21402"/>
                  </a:cubicBezTo>
                  <a:cubicBezTo>
                    <a:pt x="18900" y="21473"/>
                    <a:pt x="20250" y="20905"/>
                    <a:pt x="21600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938517" y="4311641"/>
              <a:ext cx="326845" cy="16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07" fill="norm" stroke="1" extrusionOk="0">
                  <a:moveTo>
                    <a:pt x="1124" y="11485"/>
                  </a:moveTo>
                  <a:cubicBezTo>
                    <a:pt x="436" y="11212"/>
                    <a:pt x="-252" y="10938"/>
                    <a:pt x="92" y="10528"/>
                  </a:cubicBezTo>
                  <a:cubicBezTo>
                    <a:pt x="436" y="10118"/>
                    <a:pt x="1812" y="9571"/>
                    <a:pt x="3531" y="9298"/>
                  </a:cubicBezTo>
                  <a:cubicBezTo>
                    <a:pt x="5251" y="9024"/>
                    <a:pt x="7315" y="9024"/>
                    <a:pt x="8622" y="8614"/>
                  </a:cubicBezTo>
                  <a:cubicBezTo>
                    <a:pt x="9929" y="8204"/>
                    <a:pt x="10479" y="7384"/>
                    <a:pt x="10961" y="6427"/>
                  </a:cubicBezTo>
                  <a:cubicBezTo>
                    <a:pt x="11442" y="5470"/>
                    <a:pt x="11855" y="4376"/>
                    <a:pt x="11855" y="3282"/>
                  </a:cubicBezTo>
                  <a:cubicBezTo>
                    <a:pt x="11855" y="2189"/>
                    <a:pt x="11442" y="1095"/>
                    <a:pt x="10892" y="1095"/>
                  </a:cubicBezTo>
                  <a:cubicBezTo>
                    <a:pt x="10342" y="1095"/>
                    <a:pt x="9654" y="2189"/>
                    <a:pt x="9035" y="4650"/>
                  </a:cubicBezTo>
                  <a:cubicBezTo>
                    <a:pt x="8416" y="7110"/>
                    <a:pt x="7865" y="10938"/>
                    <a:pt x="7796" y="13399"/>
                  </a:cubicBezTo>
                  <a:cubicBezTo>
                    <a:pt x="7728" y="15860"/>
                    <a:pt x="8140" y="16953"/>
                    <a:pt x="8691" y="17637"/>
                  </a:cubicBezTo>
                  <a:cubicBezTo>
                    <a:pt x="9241" y="18320"/>
                    <a:pt x="9929" y="18594"/>
                    <a:pt x="11442" y="17910"/>
                  </a:cubicBezTo>
                  <a:cubicBezTo>
                    <a:pt x="12956" y="17227"/>
                    <a:pt x="15294" y="15586"/>
                    <a:pt x="16739" y="13262"/>
                  </a:cubicBezTo>
                  <a:cubicBezTo>
                    <a:pt x="18184" y="10938"/>
                    <a:pt x="18734" y="7931"/>
                    <a:pt x="18940" y="5743"/>
                  </a:cubicBezTo>
                  <a:cubicBezTo>
                    <a:pt x="19147" y="3556"/>
                    <a:pt x="19009" y="2189"/>
                    <a:pt x="18528" y="1232"/>
                  </a:cubicBezTo>
                  <a:cubicBezTo>
                    <a:pt x="18046" y="275"/>
                    <a:pt x="17221" y="-272"/>
                    <a:pt x="16670" y="138"/>
                  </a:cubicBezTo>
                  <a:cubicBezTo>
                    <a:pt x="16120" y="548"/>
                    <a:pt x="15845" y="1915"/>
                    <a:pt x="15982" y="3009"/>
                  </a:cubicBezTo>
                  <a:cubicBezTo>
                    <a:pt x="16120" y="4103"/>
                    <a:pt x="16670" y="4923"/>
                    <a:pt x="17633" y="6837"/>
                  </a:cubicBezTo>
                  <a:cubicBezTo>
                    <a:pt x="18596" y="8751"/>
                    <a:pt x="19972" y="11758"/>
                    <a:pt x="20660" y="14082"/>
                  </a:cubicBezTo>
                  <a:cubicBezTo>
                    <a:pt x="21348" y="16406"/>
                    <a:pt x="21348" y="18047"/>
                    <a:pt x="21073" y="19277"/>
                  </a:cubicBezTo>
                  <a:cubicBezTo>
                    <a:pt x="20798" y="20508"/>
                    <a:pt x="20247" y="21328"/>
                    <a:pt x="19903" y="21055"/>
                  </a:cubicBezTo>
                  <a:cubicBezTo>
                    <a:pt x="19559" y="20781"/>
                    <a:pt x="19422" y="19414"/>
                    <a:pt x="19353" y="18320"/>
                  </a:cubicBezTo>
                  <a:cubicBezTo>
                    <a:pt x="19284" y="17227"/>
                    <a:pt x="19284" y="16406"/>
                    <a:pt x="19284" y="1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328509" y="4159249"/>
              <a:ext cx="71791" cy="31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39" fill="norm" stroke="1" extrusionOk="0">
                  <a:moveTo>
                    <a:pt x="9823" y="0"/>
                  </a:moveTo>
                  <a:cubicBezTo>
                    <a:pt x="6121" y="4148"/>
                    <a:pt x="2418" y="8297"/>
                    <a:pt x="875" y="11730"/>
                  </a:cubicBezTo>
                  <a:cubicBezTo>
                    <a:pt x="-668" y="15163"/>
                    <a:pt x="-51" y="17881"/>
                    <a:pt x="1801" y="19454"/>
                  </a:cubicBezTo>
                  <a:cubicBezTo>
                    <a:pt x="3652" y="21028"/>
                    <a:pt x="6738" y="21457"/>
                    <a:pt x="9823" y="21528"/>
                  </a:cubicBezTo>
                  <a:cubicBezTo>
                    <a:pt x="12909" y="21600"/>
                    <a:pt x="15995" y="21314"/>
                    <a:pt x="17846" y="20670"/>
                  </a:cubicBezTo>
                  <a:cubicBezTo>
                    <a:pt x="19698" y="20026"/>
                    <a:pt x="20315" y="19025"/>
                    <a:pt x="20932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324099" y="4318000"/>
              <a:ext cx="57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905250" y="4252383"/>
              <a:ext cx="152400" cy="28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612"/>
                  </a:moveTo>
                  <a:cubicBezTo>
                    <a:pt x="300" y="806"/>
                    <a:pt x="600" y="0"/>
                    <a:pt x="600" y="0"/>
                  </a:cubicBezTo>
                  <a:cubicBezTo>
                    <a:pt x="600" y="0"/>
                    <a:pt x="300" y="806"/>
                    <a:pt x="450" y="3869"/>
                  </a:cubicBezTo>
                  <a:cubicBezTo>
                    <a:pt x="600" y="6931"/>
                    <a:pt x="1200" y="12251"/>
                    <a:pt x="1650" y="15313"/>
                  </a:cubicBezTo>
                  <a:cubicBezTo>
                    <a:pt x="2100" y="18376"/>
                    <a:pt x="2400" y="19182"/>
                    <a:pt x="2850" y="19988"/>
                  </a:cubicBezTo>
                  <a:cubicBezTo>
                    <a:pt x="3300" y="20794"/>
                    <a:pt x="3900" y="21600"/>
                    <a:pt x="4350" y="21519"/>
                  </a:cubicBezTo>
                  <a:cubicBezTo>
                    <a:pt x="4800" y="21439"/>
                    <a:pt x="5100" y="20472"/>
                    <a:pt x="4650" y="19343"/>
                  </a:cubicBezTo>
                  <a:cubicBezTo>
                    <a:pt x="4200" y="18215"/>
                    <a:pt x="3000" y="16925"/>
                    <a:pt x="1950" y="15878"/>
                  </a:cubicBezTo>
                  <a:cubicBezTo>
                    <a:pt x="900" y="14830"/>
                    <a:pt x="0" y="14024"/>
                    <a:pt x="750" y="13621"/>
                  </a:cubicBezTo>
                  <a:cubicBezTo>
                    <a:pt x="1500" y="13218"/>
                    <a:pt x="3900" y="13218"/>
                    <a:pt x="6900" y="12170"/>
                  </a:cubicBezTo>
                  <a:cubicBezTo>
                    <a:pt x="9900" y="11122"/>
                    <a:pt x="13500" y="9027"/>
                    <a:pt x="15600" y="7334"/>
                  </a:cubicBezTo>
                  <a:cubicBezTo>
                    <a:pt x="17700" y="5642"/>
                    <a:pt x="18300" y="4352"/>
                    <a:pt x="18750" y="3304"/>
                  </a:cubicBezTo>
                  <a:cubicBezTo>
                    <a:pt x="19200" y="2257"/>
                    <a:pt x="19500" y="1451"/>
                    <a:pt x="19650" y="1693"/>
                  </a:cubicBezTo>
                  <a:cubicBezTo>
                    <a:pt x="19800" y="1934"/>
                    <a:pt x="19800" y="3224"/>
                    <a:pt x="19500" y="5803"/>
                  </a:cubicBezTo>
                  <a:cubicBezTo>
                    <a:pt x="19200" y="8382"/>
                    <a:pt x="18600" y="12251"/>
                    <a:pt x="18900" y="14910"/>
                  </a:cubicBezTo>
                  <a:cubicBezTo>
                    <a:pt x="19200" y="17570"/>
                    <a:pt x="20400" y="19021"/>
                    <a:pt x="21600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081830" y="4445000"/>
              <a:ext cx="77383" cy="7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116" fill="norm" stroke="1" extrusionOk="0">
                  <a:moveTo>
                    <a:pt x="10559" y="3600"/>
                  </a:moveTo>
                  <a:cubicBezTo>
                    <a:pt x="7717" y="4200"/>
                    <a:pt x="4875" y="4800"/>
                    <a:pt x="2885" y="6600"/>
                  </a:cubicBezTo>
                  <a:cubicBezTo>
                    <a:pt x="896" y="8400"/>
                    <a:pt x="-241" y="11400"/>
                    <a:pt x="43" y="14400"/>
                  </a:cubicBezTo>
                  <a:cubicBezTo>
                    <a:pt x="327" y="17400"/>
                    <a:pt x="2033" y="20400"/>
                    <a:pt x="5443" y="21000"/>
                  </a:cubicBezTo>
                  <a:cubicBezTo>
                    <a:pt x="8854" y="21600"/>
                    <a:pt x="13970" y="19800"/>
                    <a:pt x="17096" y="17400"/>
                  </a:cubicBezTo>
                  <a:cubicBezTo>
                    <a:pt x="20222" y="15000"/>
                    <a:pt x="21359" y="12000"/>
                    <a:pt x="20506" y="9300"/>
                  </a:cubicBezTo>
                  <a:cubicBezTo>
                    <a:pt x="19654" y="6600"/>
                    <a:pt x="16812" y="4200"/>
                    <a:pt x="13685" y="2700"/>
                  </a:cubicBezTo>
                  <a:cubicBezTo>
                    <a:pt x="10559" y="1200"/>
                    <a:pt x="7148" y="600"/>
                    <a:pt x="37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248150" y="43116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260850" y="44386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466166" y="4243388"/>
              <a:ext cx="175684" cy="27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13012" y="3748"/>
                  </a:moveTo>
                  <a:cubicBezTo>
                    <a:pt x="11711" y="2619"/>
                    <a:pt x="10410" y="1491"/>
                    <a:pt x="9369" y="1330"/>
                  </a:cubicBezTo>
                  <a:cubicBezTo>
                    <a:pt x="8328" y="1169"/>
                    <a:pt x="7547" y="1975"/>
                    <a:pt x="6116" y="4151"/>
                  </a:cubicBezTo>
                  <a:cubicBezTo>
                    <a:pt x="4684" y="6327"/>
                    <a:pt x="2602" y="9873"/>
                    <a:pt x="1431" y="12210"/>
                  </a:cubicBezTo>
                  <a:cubicBezTo>
                    <a:pt x="260" y="14548"/>
                    <a:pt x="0" y="15676"/>
                    <a:pt x="0" y="16966"/>
                  </a:cubicBezTo>
                  <a:cubicBezTo>
                    <a:pt x="0" y="18255"/>
                    <a:pt x="260" y="19706"/>
                    <a:pt x="1041" y="20512"/>
                  </a:cubicBezTo>
                  <a:cubicBezTo>
                    <a:pt x="1822" y="21318"/>
                    <a:pt x="3123" y="21479"/>
                    <a:pt x="5205" y="20673"/>
                  </a:cubicBezTo>
                  <a:cubicBezTo>
                    <a:pt x="7287" y="19867"/>
                    <a:pt x="10149" y="18094"/>
                    <a:pt x="12622" y="15273"/>
                  </a:cubicBezTo>
                  <a:cubicBezTo>
                    <a:pt x="15094" y="12452"/>
                    <a:pt x="17176" y="8583"/>
                    <a:pt x="18087" y="6166"/>
                  </a:cubicBezTo>
                  <a:cubicBezTo>
                    <a:pt x="18998" y="3748"/>
                    <a:pt x="18737" y="2780"/>
                    <a:pt x="17957" y="1975"/>
                  </a:cubicBezTo>
                  <a:cubicBezTo>
                    <a:pt x="17176" y="1169"/>
                    <a:pt x="15875" y="524"/>
                    <a:pt x="14313" y="201"/>
                  </a:cubicBezTo>
                  <a:cubicBezTo>
                    <a:pt x="12752" y="-121"/>
                    <a:pt x="10930" y="-121"/>
                    <a:pt x="9108" y="685"/>
                  </a:cubicBezTo>
                  <a:cubicBezTo>
                    <a:pt x="7287" y="1491"/>
                    <a:pt x="5465" y="3103"/>
                    <a:pt x="4424" y="4312"/>
                  </a:cubicBezTo>
                  <a:cubicBezTo>
                    <a:pt x="3383" y="5521"/>
                    <a:pt x="3123" y="6327"/>
                    <a:pt x="4164" y="7213"/>
                  </a:cubicBezTo>
                  <a:cubicBezTo>
                    <a:pt x="5205" y="8100"/>
                    <a:pt x="7547" y="9067"/>
                    <a:pt x="10670" y="9148"/>
                  </a:cubicBezTo>
                  <a:cubicBezTo>
                    <a:pt x="13793" y="9228"/>
                    <a:pt x="17696" y="8422"/>
                    <a:pt x="21600" y="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756150" y="4368799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749800" y="443865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055570" y="4232187"/>
              <a:ext cx="164130" cy="25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54" fill="norm" stroke="1" extrusionOk="0">
                  <a:moveTo>
                    <a:pt x="15459" y="4972"/>
                  </a:moveTo>
                  <a:cubicBezTo>
                    <a:pt x="13545" y="4623"/>
                    <a:pt x="11631" y="4275"/>
                    <a:pt x="9171" y="5320"/>
                  </a:cubicBezTo>
                  <a:cubicBezTo>
                    <a:pt x="6710" y="6365"/>
                    <a:pt x="3702" y="8804"/>
                    <a:pt x="1925" y="11155"/>
                  </a:cubicBezTo>
                  <a:cubicBezTo>
                    <a:pt x="148" y="13507"/>
                    <a:pt x="-399" y="15772"/>
                    <a:pt x="285" y="17514"/>
                  </a:cubicBezTo>
                  <a:cubicBezTo>
                    <a:pt x="968" y="19255"/>
                    <a:pt x="2882" y="20475"/>
                    <a:pt x="5343" y="20997"/>
                  </a:cubicBezTo>
                  <a:cubicBezTo>
                    <a:pt x="7804" y="21520"/>
                    <a:pt x="10811" y="21346"/>
                    <a:pt x="13545" y="19517"/>
                  </a:cubicBezTo>
                  <a:cubicBezTo>
                    <a:pt x="16279" y="17688"/>
                    <a:pt x="18740" y="14204"/>
                    <a:pt x="19424" y="10894"/>
                  </a:cubicBezTo>
                  <a:cubicBezTo>
                    <a:pt x="20107" y="7585"/>
                    <a:pt x="19014" y="4449"/>
                    <a:pt x="17236" y="2533"/>
                  </a:cubicBezTo>
                  <a:cubicBezTo>
                    <a:pt x="15459" y="617"/>
                    <a:pt x="12998" y="-80"/>
                    <a:pt x="10674" y="7"/>
                  </a:cubicBezTo>
                  <a:cubicBezTo>
                    <a:pt x="8350" y="94"/>
                    <a:pt x="6163" y="965"/>
                    <a:pt x="5616" y="2446"/>
                  </a:cubicBezTo>
                  <a:cubicBezTo>
                    <a:pt x="5069" y="3926"/>
                    <a:pt x="6163" y="6017"/>
                    <a:pt x="9034" y="7323"/>
                  </a:cubicBezTo>
                  <a:cubicBezTo>
                    <a:pt x="11905" y="8630"/>
                    <a:pt x="16553" y="9152"/>
                    <a:pt x="21201" y="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208179" y="4444999"/>
              <a:ext cx="67536" cy="7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245" fill="norm" stroke="1" extrusionOk="0">
                  <a:moveTo>
                    <a:pt x="7270" y="3411"/>
                  </a:moveTo>
                  <a:cubicBezTo>
                    <a:pt x="4728" y="5116"/>
                    <a:pt x="2187" y="6821"/>
                    <a:pt x="917" y="9095"/>
                  </a:cubicBezTo>
                  <a:cubicBezTo>
                    <a:pt x="-354" y="11368"/>
                    <a:pt x="-354" y="14211"/>
                    <a:pt x="1234" y="16484"/>
                  </a:cubicBezTo>
                  <a:cubicBezTo>
                    <a:pt x="2822" y="18758"/>
                    <a:pt x="5999" y="20463"/>
                    <a:pt x="9175" y="21032"/>
                  </a:cubicBezTo>
                  <a:cubicBezTo>
                    <a:pt x="12352" y="21600"/>
                    <a:pt x="15528" y="21032"/>
                    <a:pt x="17752" y="19326"/>
                  </a:cubicBezTo>
                  <a:cubicBezTo>
                    <a:pt x="19975" y="17621"/>
                    <a:pt x="21246" y="14779"/>
                    <a:pt x="19340" y="11368"/>
                  </a:cubicBezTo>
                  <a:cubicBezTo>
                    <a:pt x="17434" y="7958"/>
                    <a:pt x="12352" y="3979"/>
                    <a:pt x="7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956300" y="4356100"/>
              <a:ext cx="146050" cy="13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086"/>
                  </a:moveTo>
                  <a:cubicBezTo>
                    <a:pt x="1878" y="6171"/>
                    <a:pt x="3757" y="9257"/>
                    <a:pt x="5165" y="12000"/>
                  </a:cubicBezTo>
                  <a:cubicBezTo>
                    <a:pt x="6574" y="14743"/>
                    <a:pt x="7513" y="17143"/>
                    <a:pt x="8609" y="18857"/>
                  </a:cubicBezTo>
                  <a:cubicBezTo>
                    <a:pt x="9704" y="20571"/>
                    <a:pt x="10957" y="21600"/>
                    <a:pt x="12052" y="21257"/>
                  </a:cubicBezTo>
                  <a:cubicBezTo>
                    <a:pt x="13148" y="20914"/>
                    <a:pt x="14087" y="19200"/>
                    <a:pt x="15183" y="16114"/>
                  </a:cubicBezTo>
                  <a:cubicBezTo>
                    <a:pt x="16278" y="13029"/>
                    <a:pt x="17530" y="8571"/>
                    <a:pt x="18626" y="5657"/>
                  </a:cubicBezTo>
                  <a:cubicBezTo>
                    <a:pt x="19722" y="2743"/>
                    <a:pt x="20661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133549" y="4317999"/>
              <a:ext cx="69926" cy="18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496" fill="norm" stroke="1" extrusionOk="0">
                  <a:moveTo>
                    <a:pt x="18674" y="5155"/>
                  </a:moveTo>
                  <a:cubicBezTo>
                    <a:pt x="18057" y="3927"/>
                    <a:pt x="17440" y="2700"/>
                    <a:pt x="15897" y="1718"/>
                  </a:cubicBezTo>
                  <a:cubicBezTo>
                    <a:pt x="14354" y="736"/>
                    <a:pt x="11886" y="0"/>
                    <a:pt x="9417" y="0"/>
                  </a:cubicBezTo>
                  <a:cubicBezTo>
                    <a:pt x="6949" y="0"/>
                    <a:pt x="4480" y="736"/>
                    <a:pt x="2629" y="1718"/>
                  </a:cubicBezTo>
                  <a:cubicBezTo>
                    <a:pt x="777" y="2700"/>
                    <a:pt x="-457" y="3927"/>
                    <a:pt x="160" y="5645"/>
                  </a:cubicBezTo>
                  <a:cubicBezTo>
                    <a:pt x="777" y="7364"/>
                    <a:pt x="3246" y="9573"/>
                    <a:pt x="6640" y="11291"/>
                  </a:cubicBezTo>
                  <a:cubicBezTo>
                    <a:pt x="10034" y="13009"/>
                    <a:pt x="14354" y="14236"/>
                    <a:pt x="17132" y="15586"/>
                  </a:cubicBezTo>
                  <a:cubicBezTo>
                    <a:pt x="19909" y="16936"/>
                    <a:pt x="21143" y="18409"/>
                    <a:pt x="19909" y="19514"/>
                  </a:cubicBezTo>
                  <a:cubicBezTo>
                    <a:pt x="18674" y="20618"/>
                    <a:pt x="14972" y="21355"/>
                    <a:pt x="11577" y="21477"/>
                  </a:cubicBezTo>
                  <a:cubicBezTo>
                    <a:pt x="8183" y="21600"/>
                    <a:pt x="5097" y="21109"/>
                    <a:pt x="2012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286500" y="44513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054850" y="4256392"/>
              <a:ext cx="145324" cy="27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5" fill="norm" stroke="1" extrusionOk="0">
                  <a:moveTo>
                    <a:pt x="4696" y="342"/>
                  </a:moveTo>
                  <a:cubicBezTo>
                    <a:pt x="4383" y="5864"/>
                    <a:pt x="4070" y="11386"/>
                    <a:pt x="3757" y="14634"/>
                  </a:cubicBezTo>
                  <a:cubicBezTo>
                    <a:pt x="3443" y="17882"/>
                    <a:pt x="3130" y="18857"/>
                    <a:pt x="2974" y="19750"/>
                  </a:cubicBezTo>
                  <a:cubicBezTo>
                    <a:pt x="2817" y="20643"/>
                    <a:pt x="2817" y="21455"/>
                    <a:pt x="2348" y="21455"/>
                  </a:cubicBezTo>
                  <a:cubicBezTo>
                    <a:pt x="1878" y="21455"/>
                    <a:pt x="939" y="20643"/>
                    <a:pt x="470" y="19831"/>
                  </a:cubicBezTo>
                  <a:cubicBezTo>
                    <a:pt x="0" y="19019"/>
                    <a:pt x="0" y="18207"/>
                    <a:pt x="0" y="17395"/>
                  </a:cubicBezTo>
                  <a:cubicBezTo>
                    <a:pt x="0" y="16583"/>
                    <a:pt x="0" y="15771"/>
                    <a:pt x="783" y="15121"/>
                  </a:cubicBezTo>
                  <a:cubicBezTo>
                    <a:pt x="1565" y="14472"/>
                    <a:pt x="3130" y="13984"/>
                    <a:pt x="6104" y="12766"/>
                  </a:cubicBezTo>
                  <a:cubicBezTo>
                    <a:pt x="9078" y="11548"/>
                    <a:pt x="13461" y="9599"/>
                    <a:pt x="16278" y="7813"/>
                  </a:cubicBezTo>
                  <a:cubicBezTo>
                    <a:pt x="19096" y="6026"/>
                    <a:pt x="20348" y="4402"/>
                    <a:pt x="20974" y="2941"/>
                  </a:cubicBezTo>
                  <a:cubicBezTo>
                    <a:pt x="21600" y="1479"/>
                    <a:pt x="21600" y="180"/>
                    <a:pt x="21287" y="17"/>
                  </a:cubicBezTo>
                  <a:cubicBezTo>
                    <a:pt x="20974" y="-145"/>
                    <a:pt x="20348" y="829"/>
                    <a:pt x="19878" y="3428"/>
                  </a:cubicBezTo>
                  <a:cubicBezTo>
                    <a:pt x="19409" y="6026"/>
                    <a:pt x="19096" y="10249"/>
                    <a:pt x="18783" y="13416"/>
                  </a:cubicBezTo>
                  <a:cubicBezTo>
                    <a:pt x="18470" y="16583"/>
                    <a:pt x="18157" y="18694"/>
                    <a:pt x="17843" y="20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225077" y="4457700"/>
              <a:ext cx="13923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71"/>
                    <a:pt x="1783" y="7543"/>
                    <a:pt x="240" y="11143"/>
                  </a:cubicBezTo>
                  <a:cubicBezTo>
                    <a:pt x="-1303" y="14743"/>
                    <a:pt x="4868" y="1817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327900" y="43434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7321550" y="44450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461807" y="4273549"/>
              <a:ext cx="189943" cy="28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78" fill="norm" stroke="1" extrusionOk="0">
                  <a:moveTo>
                    <a:pt x="12897" y="0"/>
                  </a:moveTo>
                  <a:cubicBezTo>
                    <a:pt x="11457" y="0"/>
                    <a:pt x="10017" y="0"/>
                    <a:pt x="8697" y="715"/>
                  </a:cubicBezTo>
                  <a:cubicBezTo>
                    <a:pt x="7377" y="1429"/>
                    <a:pt x="6177" y="2859"/>
                    <a:pt x="4737" y="5162"/>
                  </a:cubicBezTo>
                  <a:cubicBezTo>
                    <a:pt x="3297" y="7465"/>
                    <a:pt x="1617" y="10641"/>
                    <a:pt x="777" y="13103"/>
                  </a:cubicBezTo>
                  <a:cubicBezTo>
                    <a:pt x="-63" y="15565"/>
                    <a:pt x="-63" y="17312"/>
                    <a:pt x="57" y="18582"/>
                  </a:cubicBezTo>
                  <a:cubicBezTo>
                    <a:pt x="177" y="19853"/>
                    <a:pt x="417" y="20647"/>
                    <a:pt x="1497" y="21044"/>
                  </a:cubicBezTo>
                  <a:cubicBezTo>
                    <a:pt x="2577" y="21441"/>
                    <a:pt x="4497" y="21441"/>
                    <a:pt x="7137" y="20170"/>
                  </a:cubicBezTo>
                  <a:cubicBezTo>
                    <a:pt x="9777" y="18900"/>
                    <a:pt x="13137" y="16359"/>
                    <a:pt x="14937" y="13341"/>
                  </a:cubicBezTo>
                  <a:cubicBezTo>
                    <a:pt x="16737" y="10323"/>
                    <a:pt x="16977" y="6829"/>
                    <a:pt x="16737" y="4606"/>
                  </a:cubicBezTo>
                  <a:cubicBezTo>
                    <a:pt x="16497" y="2382"/>
                    <a:pt x="15777" y="1429"/>
                    <a:pt x="14697" y="794"/>
                  </a:cubicBezTo>
                  <a:cubicBezTo>
                    <a:pt x="13617" y="159"/>
                    <a:pt x="12177" y="-159"/>
                    <a:pt x="10377" y="79"/>
                  </a:cubicBezTo>
                  <a:cubicBezTo>
                    <a:pt x="8577" y="317"/>
                    <a:pt x="6417" y="1112"/>
                    <a:pt x="4977" y="2065"/>
                  </a:cubicBezTo>
                  <a:cubicBezTo>
                    <a:pt x="3537" y="3017"/>
                    <a:pt x="2817" y="4129"/>
                    <a:pt x="2817" y="5003"/>
                  </a:cubicBezTo>
                  <a:cubicBezTo>
                    <a:pt x="2817" y="5876"/>
                    <a:pt x="3537" y="6512"/>
                    <a:pt x="6777" y="6988"/>
                  </a:cubicBezTo>
                  <a:cubicBezTo>
                    <a:pt x="10017" y="7465"/>
                    <a:pt x="15777" y="7782"/>
                    <a:pt x="21537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713133" y="4403436"/>
              <a:ext cx="154518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2959" y="7069"/>
                  </a:moveTo>
                  <a:cubicBezTo>
                    <a:pt x="1479" y="7069"/>
                    <a:pt x="0" y="7069"/>
                    <a:pt x="0" y="4909"/>
                  </a:cubicBezTo>
                  <a:cubicBezTo>
                    <a:pt x="0" y="2749"/>
                    <a:pt x="1479" y="-1571"/>
                    <a:pt x="5326" y="589"/>
                  </a:cubicBezTo>
                  <a:cubicBezTo>
                    <a:pt x="9173" y="2749"/>
                    <a:pt x="15386" y="11389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727950" y="4457700"/>
              <a:ext cx="196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772404" y="4292599"/>
              <a:ext cx="95246" cy="30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83" fill="norm" stroke="1" extrusionOk="0">
                  <a:moveTo>
                    <a:pt x="21130" y="0"/>
                  </a:moveTo>
                  <a:cubicBezTo>
                    <a:pt x="17373" y="3551"/>
                    <a:pt x="13617" y="7101"/>
                    <a:pt x="10330" y="10208"/>
                  </a:cubicBezTo>
                  <a:cubicBezTo>
                    <a:pt x="7043" y="13315"/>
                    <a:pt x="4226" y="15978"/>
                    <a:pt x="2347" y="17901"/>
                  </a:cubicBezTo>
                  <a:cubicBezTo>
                    <a:pt x="469" y="19825"/>
                    <a:pt x="-470" y="21008"/>
                    <a:pt x="234" y="21304"/>
                  </a:cubicBezTo>
                  <a:cubicBezTo>
                    <a:pt x="939" y="21600"/>
                    <a:pt x="3287" y="21008"/>
                    <a:pt x="5634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989308" y="4260704"/>
              <a:ext cx="153710" cy="26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905" fill="norm" stroke="1" extrusionOk="0">
                  <a:moveTo>
                    <a:pt x="19126" y="4061"/>
                  </a:moveTo>
                  <a:cubicBezTo>
                    <a:pt x="16499" y="3724"/>
                    <a:pt x="13872" y="3386"/>
                    <a:pt x="11099" y="4736"/>
                  </a:cubicBezTo>
                  <a:cubicBezTo>
                    <a:pt x="8326" y="6086"/>
                    <a:pt x="5407" y="9124"/>
                    <a:pt x="3510" y="11655"/>
                  </a:cubicBezTo>
                  <a:cubicBezTo>
                    <a:pt x="1612" y="14186"/>
                    <a:pt x="737" y="16211"/>
                    <a:pt x="299" y="17646"/>
                  </a:cubicBezTo>
                  <a:cubicBezTo>
                    <a:pt x="-139" y="19080"/>
                    <a:pt x="-139" y="19924"/>
                    <a:pt x="591" y="20430"/>
                  </a:cubicBezTo>
                  <a:cubicBezTo>
                    <a:pt x="1320" y="20936"/>
                    <a:pt x="2780" y="21105"/>
                    <a:pt x="5699" y="20599"/>
                  </a:cubicBezTo>
                  <a:cubicBezTo>
                    <a:pt x="8618" y="20093"/>
                    <a:pt x="12996" y="18911"/>
                    <a:pt x="16207" y="16549"/>
                  </a:cubicBezTo>
                  <a:cubicBezTo>
                    <a:pt x="19418" y="14186"/>
                    <a:pt x="21461" y="10642"/>
                    <a:pt x="21169" y="7521"/>
                  </a:cubicBezTo>
                  <a:cubicBezTo>
                    <a:pt x="20877" y="4399"/>
                    <a:pt x="18250" y="1699"/>
                    <a:pt x="15185" y="602"/>
                  </a:cubicBezTo>
                  <a:cubicBezTo>
                    <a:pt x="12120" y="-495"/>
                    <a:pt x="8618" y="11"/>
                    <a:pt x="6575" y="1277"/>
                  </a:cubicBezTo>
                  <a:cubicBezTo>
                    <a:pt x="4531" y="2542"/>
                    <a:pt x="3947" y="4567"/>
                    <a:pt x="6283" y="6424"/>
                  </a:cubicBezTo>
                  <a:cubicBezTo>
                    <a:pt x="8618" y="8280"/>
                    <a:pt x="13872" y="9967"/>
                    <a:pt x="19126" y="11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122500" y="4502149"/>
              <a:ext cx="83223" cy="12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013" fill="norm" stroke="1" extrusionOk="0">
                  <a:moveTo>
                    <a:pt x="12432" y="0"/>
                  </a:moveTo>
                  <a:cubicBezTo>
                    <a:pt x="9271" y="3135"/>
                    <a:pt x="6110" y="6271"/>
                    <a:pt x="4003" y="8710"/>
                  </a:cubicBezTo>
                  <a:cubicBezTo>
                    <a:pt x="1895" y="11148"/>
                    <a:pt x="842" y="12890"/>
                    <a:pt x="315" y="14806"/>
                  </a:cubicBezTo>
                  <a:cubicBezTo>
                    <a:pt x="-212" y="16723"/>
                    <a:pt x="-212" y="18813"/>
                    <a:pt x="1368" y="20032"/>
                  </a:cubicBezTo>
                  <a:cubicBezTo>
                    <a:pt x="2949" y="21252"/>
                    <a:pt x="6110" y="21600"/>
                    <a:pt x="9798" y="19510"/>
                  </a:cubicBezTo>
                  <a:cubicBezTo>
                    <a:pt x="13486" y="17419"/>
                    <a:pt x="17700" y="12890"/>
                    <a:pt x="19544" y="9755"/>
                  </a:cubicBezTo>
                  <a:cubicBezTo>
                    <a:pt x="21388" y="6619"/>
                    <a:pt x="20861" y="4877"/>
                    <a:pt x="19281" y="3832"/>
                  </a:cubicBezTo>
                  <a:cubicBezTo>
                    <a:pt x="17700" y="2787"/>
                    <a:pt x="15066" y="2439"/>
                    <a:pt x="12432" y="2613"/>
                  </a:cubicBezTo>
                  <a:cubicBezTo>
                    <a:pt x="9798" y="2787"/>
                    <a:pt x="7164" y="3484"/>
                    <a:pt x="4529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318500" y="454660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9378950" y="4362449"/>
              <a:ext cx="38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9268883" y="4243447"/>
              <a:ext cx="154518" cy="42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10060" y="6180"/>
                  </a:moveTo>
                  <a:cubicBezTo>
                    <a:pt x="9468" y="5554"/>
                    <a:pt x="8877" y="4928"/>
                    <a:pt x="8285" y="5241"/>
                  </a:cubicBezTo>
                  <a:cubicBezTo>
                    <a:pt x="7693" y="5554"/>
                    <a:pt x="7101" y="6806"/>
                    <a:pt x="6214" y="8945"/>
                  </a:cubicBezTo>
                  <a:cubicBezTo>
                    <a:pt x="5326" y="11084"/>
                    <a:pt x="4142" y="14110"/>
                    <a:pt x="3255" y="16458"/>
                  </a:cubicBezTo>
                  <a:cubicBezTo>
                    <a:pt x="2367" y="18806"/>
                    <a:pt x="1775" y="20476"/>
                    <a:pt x="1479" y="20997"/>
                  </a:cubicBezTo>
                  <a:cubicBezTo>
                    <a:pt x="1184" y="21519"/>
                    <a:pt x="1184" y="20893"/>
                    <a:pt x="888" y="18858"/>
                  </a:cubicBezTo>
                  <a:cubicBezTo>
                    <a:pt x="592" y="16823"/>
                    <a:pt x="0" y="13380"/>
                    <a:pt x="0" y="10197"/>
                  </a:cubicBezTo>
                  <a:cubicBezTo>
                    <a:pt x="0" y="7015"/>
                    <a:pt x="592" y="4093"/>
                    <a:pt x="1479" y="2423"/>
                  </a:cubicBezTo>
                  <a:cubicBezTo>
                    <a:pt x="2367" y="754"/>
                    <a:pt x="3551" y="336"/>
                    <a:pt x="4882" y="128"/>
                  </a:cubicBezTo>
                  <a:cubicBezTo>
                    <a:pt x="6214" y="-81"/>
                    <a:pt x="7693" y="-81"/>
                    <a:pt x="10060" y="493"/>
                  </a:cubicBezTo>
                  <a:cubicBezTo>
                    <a:pt x="12427" y="1067"/>
                    <a:pt x="15682" y="2215"/>
                    <a:pt x="17753" y="3676"/>
                  </a:cubicBezTo>
                  <a:cubicBezTo>
                    <a:pt x="19825" y="5136"/>
                    <a:pt x="20712" y="6910"/>
                    <a:pt x="19677" y="8215"/>
                  </a:cubicBezTo>
                  <a:cubicBezTo>
                    <a:pt x="18641" y="9519"/>
                    <a:pt x="15682" y="10354"/>
                    <a:pt x="13463" y="10823"/>
                  </a:cubicBezTo>
                  <a:cubicBezTo>
                    <a:pt x="11244" y="11293"/>
                    <a:pt x="9764" y="11397"/>
                    <a:pt x="8137" y="11502"/>
                  </a:cubicBezTo>
                  <a:cubicBezTo>
                    <a:pt x="6510" y="11606"/>
                    <a:pt x="4734" y="11710"/>
                    <a:pt x="4586" y="11971"/>
                  </a:cubicBezTo>
                  <a:cubicBezTo>
                    <a:pt x="4438" y="12232"/>
                    <a:pt x="5918" y="12649"/>
                    <a:pt x="8285" y="13589"/>
                  </a:cubicBezTo>
                  <a:cubicBezTo>
                    <a:pt x="10652" y="14528"/>
                    <a:pt x="13907" y="15989"/>
                    <a:pt x="16274" y="16823"/>
                  </a:cubicBezTo>
                  <a:cubicBezTo>
                    <a:pt x="18641" y="17658"/>
                    <a:pt x="20121" y="17867"/>
                    <a:pt x="21600" y="1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418604" y="4469253"/>
              <a:ext cx="119096" cy="12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928" fill="norm" stroke="1" extrusionOk="0">
                  <a:moveTo>
                    <a:pt x="5406" y="11686"/>
                  </a:moveTo>
                  <a:cubicBezTo>
                    <a:pt x="6543" y="10292"/>
                    <a:pt x="7680" y="8898"/>
                    <a:pt x="8627" y="6808"/>
                  </a:cubicBezTo>
                  <a:cubicBezTo>
                    <a:pt x="9575" y="4718"/>
                    <a:pt x="10333" y="1931"/>
                    <a:pt x="9764" y="711"/>
                  </a:cubicBezTo>
                  <a:cubicBezTo>
                    <a:pt x="9196" y="-508"/>
                    <a:pt x="7301" y="-160"/>
                    <a:pt x="5406" y="1757"/>
                  </a:cubicBezTo>
                  <a:cubicBezTo>
                    <a:pt x="3511" y="3673"/>
                    <a:pt x="1617" y="7157"/>
                    <a:pt x="669" y="9769"/>
                  </a:cubicBezTo>
                  <a:cubicBezTo>
                    <a:pt x="-278" y="12382"/>
                    <a:pt x="-278" y="14124"/>
                    <a:pt x="1048" y="16215"/>
                  </a:cubicBezTo>
                  <a:cubicBezTo>
                    <a:pt x="2375" y="18305"/>
                    <a:pt x="5027" y="20744"/>
                    <a:pt x="8627" y="20918"/>
                  </a:cubicBezTo>
                  <a:cubicBezTo>
                    <a:pt x="12227" y="21092"/>
                    <a:pt x="16775" y="19002"/>
                    <a:pt x="21322" y="16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501716" y="4514850"/>
              <a:ext cx="74085" cy="28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0"/>
                  </a:moveTo>
                  <a:cubicBezTo>
                    <a:pt x="20366" y="3971"/>
                    <a:pt x="19131" y="7941"/>
                    <a:pt x="17589" y="11435"/>
                  </a:cubicBezTo>
                  <a:cubicBezTo>
                    <a:pt x="16046" y="14929"/>
                    <a:pt x="14194" y="17947"/>
                    <a:pt x="11417" y="19615"/>
                  </a:cubicBezTo>
                  <a:cubicBezTo>
                    <a:pt x="8640" y="21282"/>
                    <a:pt x="4937" y="21600"/>
                    <a:pt x="2777" y="21362"/>
                  </a:cubicBezTo>
                  <a:cubicBezTo>
                    <a:pt x="617" y="21124"/>
                    <a:pt x="0" y="20329"/>
                    <a:pt x="0" y="18821"/>
                  </a:cubicBezTo>
                  <a:cubicBezTo>
                    <a:pt x="0" y="17312"/>
                    <a:pt x="617" y="15088"/>
                    <a:pt x="1234" y="12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544049" y="445134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596966" y="4484552"/>
              <a:ext cx="86785" cy="10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7376" y="5946"/>
                  </a:moveTo>
                  <a:cubicBezTo>
                    <a:pt x="10010" y="5530"/>
                    <a:pt x="12644" y="5115"/>
                    <a:pt x="14751" y="4077"/>
                  </a:cubicBezTo>
                  <a:cubicBezTo>
                    <a:pt x="16859" y="3038"/>
                    <a:pt x="18439" y="1377"/>
                    <a:pt x="17649" y="546"/>
                  </a:cubicBezTo>
                  <a:cubicBezTo>
                    <a:pt x="16859" y="-285"/>
                    <a:pt x="13698" y="-285"/>
                    <a:pt x="10537" y="1377"/>
                  </a:cubicBezTo>
                  <a:cubicBezTo>
                    <a:pt x="7376" y="3038"/>
                    <a:pt x="4215" y="6361"/>
                    <a:pt x="2371" y="9061"/>
                  </a:cubicBezTo>
                  <a:cubicBezTo>
                    <a:pt x="527" y="11761"/>
                    <a:pt x="0" y="13838"/>
                    <a:pt x="0" y="15915"/>
                  </a:cubicBezTo>
                  <a:cubicBezTo>
                    <a:pt x="0" y="17992"/>
                    <a:pt x="527" y="20069"/>
                    <a:pt x="4215" y="20692"/>
                  </a:cubicBezTo>
                  <a:cubicBezTo>
                    <a:pt x="7902" y="21315"/>
                    <a:pt x="14751" y="20484"/>
                    <a:pt x="21600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9686690" y="4483049"/>
              <a:ext cx="79610" cy="11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901" fill="norm" stroke="1" extrusionOk="0">
                  <a:moveTo>
                    <a:pt x="21379" y="1188"/>
                  </a:moveTo>
                  <a:cubicBezTo>
                    <a:pt x="16832" y="402"/>
                    <a:pt x="12284" y="-383"/>
                    <a:pt x="9158" y="206"/>
                  </a:cubicBezTo>
                  <a:cubicBezTo>
                    <a:pt x="6032" y="795"/>
                    <a:pt x="4326" y="2759"/>
                    <a:pt x="2905" y="5704"/>
                  </a:cubicBezTo>
                  <a:cubicBezTo>
                    <a:pt x="1484" y="8650"/>
                    <a:pt x="347" y="12577"/>
                    <a:pt x="63" y="15522"/>
                  </a:cubicBezTo>
                  <a:cubicBezTo>
                    <a:pt x="-221" y="18468"/>
                    <a:pt x="347" y="20432"/>
                    <a:pt x="4042" y="20824"/>
                  </a:cubicBezTo>
                  <a:cubicBezTo>
                    <a:pt x="7737" y="21217"/>
                    <a:pt x="14558" y="20039"/>
                    <a:pt x="21379" y="18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9805489" y="4324350"/>
              <a:ext cx="68762" cy="29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74" fill="norm" stroke="1" extrusionOk="0">
                  <a:moveTo>
                    <a:pt x="21263" y="0"/>
                  </a:moveTo>
                  <a:cubicBezTo>
                    <a:pt x="17990" y="1252"/>
                    <a:pt x="14718" y="2504"/>
                    <a:pt x="11118" y="5322"/>
                  </a:cubicBezTo>
                  <a:cubicBezTo>
                    <a:pt x="7518" y="8139"/>
                    <a:pt x="3590" y="12522"/>
                    <a:pt x="1627" y="15183"/>
                  </a:cubicBezTo>
                  <a:cubicBezTo>
                    <a:pt x="-337" y="17843"/>
                    <a:pt x="-337" y="18783"/>
                    <a:pt x="645" y="19643"/>
                  </a:cubicBezTo>
                  <a:cubicBezTo>
                    <a:pt x="1627" y="20504"/>
                    <a:pt x="3590" y="21287"/>
                    <a:pt x="6208" y="21443"/>
                  </a:cubicBezTo>
                  <a:cubicBezTo>
                    <a:pt x="8827" y="21600"/>
                    <a:pt x="12099" y="21130"/>
                    <a:pt x="14718" y="20583"/>
                  </a:cubicBezTo>
                  <a:cubicBezTo>
                    <a:pt x="17336" y="20035"/>
                    <a:pt x="19299" y="19409"/>
                    <a:pt x="21263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9777894" y="4444999"/>
              <a:ext cx="14080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5971" y="21600"/>
                  </a:moveTo>
                  <a:cubicBezTo>
                    <a:pt x="3070" y="19800"/>
                    <a:pt x="168" y="18000"/>
                    <a:pt x="7" y="17100"/>
                  </a:cubicBezTo>
                  <a:cubicBezTo>
                    <a:pt x="-154" y="16200"/>
                    <a:pt x="2425" y="16200"/>
                    <a:pt x="6455" y="13500"/>
                  </a:cubicBezTo>
                  <a:cubicBezTo>
                    <a:pt x="10485" y="10800"/>
                    <a:pt x="15965" y="5400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109199" y="4355516"/>
              <a:ext cx="63501" cy="26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1059"/>
                  </a:moveTo>
                  <a:cubicBezTo>
                    <a:pt x="18000" y="384"/>
                    <a:pt x="14400" y="-291"/>
                    <a:pt x="12600" y="131"/>
                  </a:cubicBezTo>
                  <a:cubicBezTo>
                    <a:pt x="10800" y="553"/>
                    <a:pt x="10800" y="2072"/>
                    <a:pt x="10080" y="5278"/>
                  </a:cubicBezTo>
                  <a:cubicBezTo>
                    <a:pt x="9360" y="8484"/>
                    <a:pt x="7920" y="13378"/>
                    <a:pt x="6120" y="16331"/>
                  </a:cubicBezTo>
                  <a:cubicBezTo>
                    <a:pt x="4320" y="19284"/>
                    <a:pt x="2160" y="20297"/>
                    <a:pt x="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109199" y="4386164"/>
              <a:ext cx="139701" cy="21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16365"/>
                  </a:moveTo>
                  <a:cubicBezTo>
                    <a:pt x="0" y="15327"/>
                    <a:pt x="0" y="14288"/>
                    <a:pt x="1473" y="13146"/>
                  </a:cubicBezTo>
                  <a:cubicBezTo>
                    <a:pt x="2945" y="12004"/>
                    <a:pt x="5891" y="10758"/>
                    <a:pt x="9164" y="9096"/>
                  </a:cubicBezTo>
                  <a:cubicBezTo>
                    <a:pt x="12436" y="7435"/>
                    <a:pt x="16036" y="5358"/>
                    <a:pt x="18327" y="3592"/>
                  </a:cubicBezTo>
                  <a:cubicBezTo>
                    <a:pt x="20618" y="1827"/>
                    <a:pt x="21600" y="373"/>
                    <a:pt x="21600" y="62"/>
                  </a:cubicBezTo>
                  <a:cubicBezTo>
                    <a:pt x="21600" y="-250"/>
                    <a:pt x="20618" y="581"/>
                    <a:pt x="19309" y="3488"/>
                  </a:cubicBezTo>
                  <a:cubicBezTo>
                    <a:pt x="18000" y="6396"/>
                    <a:pt x="16364" y="11381"/>
                    <a:pt x="15545" y="14392"/>
                  </a:cubicBezTo>
                  <a:cubicBezTo>
                    <a:pt x="14727" y="17404"/>
                    <a:pt x="14727" y="18442"/>
                    <a:pt x="15382" y="19273"/>
                  </a:cubicBezTo>
                  <a:cubicBezTo>
                    <a:pt x="16036" y="20104"/>
                    <a:pt x="17345" y="20727"/>
                    <a:pt x="18655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0252395" y="4533900"/>
              <a:ext cx="52411" cy="9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8" h="21000" fill="norm" stroke="1" extrusionOk="0">
                  <a:moveTo>
                    <a:pt x="17879" y="4226"/>
                  </a:moveTo>
                  <a:cubicBezTo>
                    <a:pt x="13879" y="5165"/>
                    <a:pt x="9879" y="6104"/>
                    <a:pt x="6679" y="7748"/>
                  </a:cubicBezTo>
                  <a:cubicBezTo>
                    <a:pt x="3479" y="9391"/>
                    <a:pt x="1079" y="11739"/>
                    <a:pt x="279" y="14322"/>
                  </a:cubicBezTo>
                  <a:cubicBezTo>
                    <a:pt x="-521" y="16904"/>
                    <a:pt x="279" y="19722"/>
                    <a:pt x="4279" y="20661"/>
                  </a:cubicBezTo>
                  <a:cubicBezTo>
                    <a:pt x="8279" y="21600"/>
                    <a:pt x="15479" y="20661"/>
                    <a:pt x="18279" y="16904"/>
                  </a:cubicBezTo>
                  <a:cubicBezTo>
                    <a:pt x="21079" y="13148"/>
                    <a:pt x="19479" y="6574"/>
                    <a:pt x="17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661650" y="4540249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0693400" y="4470400"/>
              <a:ext cx="12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0763250" y="4349754"/>
              <a:ext cx="107950" cy="31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3065"/>
                  </a:moveTo>
                  <a:cubicBezTo>
                    <a:pt x="20329" y="2189"/>
                    <a:pt x="19059" y="1313"/>
                    <a:pt x="17365" y="730"/>
                  </a:cubicBezTo>
                  <a:cubicBezTo>
                    <a:pt x="15671" y="146"/>
                    <a:pt x="13553" y="-146"/>
                    <a:pt x="11859" y="73"/>
                  </a:cubicBezTo>
                  <a:cubicBezTo>
                    <a:pt x="10165" y="292"/>
                    <a:pt x="8894" y="1022"/>
                    <a:pt x="7624" y="3284"/>
                  </a:cubicBezTo>
                  <a:cubicBezTo>
                    <a:pt x="6353" y="5546"/>
                    <a:pt x="5082" y="9340"/>
                    <a:pt x="4659" y="12332"/>
                  </a:cubicBezTo>
                  <a:cubicBezTo>
                    <a:pt x="4235" y="15324"/>
                    <a:pt x="4659" y="17513"/>
                    <a:pt x="4024" y="18900"/>
                  </a:cubicBezTo>
                  <a:cubicBezTo>
                    <a:pt x="3388" y="20286"/>
                    <a:pt x="1694" y="20870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0737286" y="4521199"/>
              <a:ext cx="1339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102" y="21600"/>
                  </a:moveTo>
                  <a:cubicBezTo>
                    <a:pt x="427" y="17169"/>
                    <a:pt x="-248" y="12738"/>
                    <a:pt x="89" y="9692"/>
                  </a:cubicBezTo>
                  <a:cubicBezTo>
                    <a:pt x="427" y="6646"/>
                    <a:pt x="1777" y="4985"/>
                    <a:pt x="5490" y="3600"/>
                  </a:cubicBezTo>
                  <a:cubicBezTo>
                    <a:pt x="9202" y="2215"/>
                    <a:pt x="15277" y="1108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1170658" y="4464049"/>
              <a:ext cx="3709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7428" y="3940"/>
                    <a:pt x="13828" y="7879"/>
                    <a:pt x="10228" y="11072"/>
                  </a:cubicBezTo>
                  <a:cubicBezTo>
                    <a:pt x="6628" y="14264"/>
                    <a:pt x="3028" y="16709"/>
                    <a:pt x="1228" y="18543"/>
                  </a:cubicBezTo>
                  <a:cubicBezTo>
                    <a:pt x="-572" y="20377"/>
                    <a:pt x="-572" y="21600"/>
                    <a:pt x="2428" y="21600"/>
                  </a:cubicBezTo>
                  <a:cubicBezTo>
                    <a:pt x="5428" y="21600"/>
                    <a:pt x="11428" y="20377"/>
                    <a:pt x="17428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1264900" y="4502149"/>
              <a:ext cx="196850" cy="2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1878"/>
                  </a:moveTo>
                  <a:cubicBezTo>
                    <a:pt x="697" y="6104"/>
                    <a:pt x="1394" y="10330"/>
                    <a:pt x="1742" y="12913"/>
                  </a:cubicBezTo>
                  <a:cubicBezTo>
                    <a:pt x="2090" y="15496"/>
                    <a:pt x="2090" y="16435"/>
                    <a:pt x="2090" y="17296"/>
                  </a:cubicBezTo>
                  <a:cubicBezTo>
                    <a:pt x="2090" y="18157"/>
                    <a:pt x="2090" y="18939"/>
                    <a:pt x="2439" y="19017"/>
                  </a:cubicBezTo>
                  <a:cubicBezTo>
                    <a:pt x="2787" y="19096"/>
                    <a:pt x="3484" y="18470"/>
                    <a:pt x="4297" y="17296"/>
                  </a:cubicBezTo>
                  <a:cubicBezTo>
                    <a:pt x="5110" y="16122"/>
                    <a:pt x="6039" y="14400"/>
                    <a:pt x="6735" y="13070"/>
                  </a:cubicBezTo>
                  <a:cubicBezTo>
                    <a:pt x="7432" y="11739"/>
                    <a:pt x="7897" y="10800"/>
                    <a:pt x="8129" y="10722"/>
                  </a:cubicBezTo>
                  <a:cubicBezTo>
                    <a:pt x="8361" y="10643"/>
                    <a:pt x="8361" y="11426"/>
                    <a:pt x="8710" y="13226"/>
                  </a:cubicBezTo>
                  <a:cubicBezTo>
                    <a:pt x="9058" y="15026"/>
                    <a:pt x="9755" y="17843"/>
                    <a:pt x="10684" y="19487"/>
                  </a:cubicBezTo>
                  <a:cubicBezTo>
                    <a:pt x="11613" y="21130"/>
                    <a:pt x="12774" y="21600"/>
                    <a:pt x="13703" y="21522"/>
                  </a:cubicBezTo>
                  <a:cubicBezTo>
                    <a:pt x="14632" y="21443"/>
                    <a:pt x="15329" y="20817"/>
                    <a:pt x="16026" y="18391"/>
                  </a:cubicBezTo>
                  <a:cubicBezTo>
                    <a:pt x="16723" y="15965"/>
                    <a:pt x="17419" y="11739"/>
                    <a:pt x="17884" y="8609"/>
                  </a:cubicBezTo>
                  <a:cubicBezTo>
                    <a:pt x="18348" y="5478"/>
                    <a:pt x="18581" y="3443"/>
                    <a:pt x="19161" y="2191"/>
                  </a:cubicBezTo>
                  <a:cubicBezTo>
                    <a:pt x="19742" y="939"/>
                    <a:pt x="20671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1532025" y="4457699"/>
              <a:ext cx="18626" cy="34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7" fill="norm" stroke="1" extrusionOk="0">
                  <a:moveTo>
                    <a:pt x="6718" y="0"/>
                  </a:moveTo>
                  <a:cubicBezTo>
                    <a:pt x="6718" y="5566"/>
                    <a:pt x="6718" y="11131"/>
                    <a:pt x="5518" y="14312"/>
                  </a:cubicBezTo>
                  <a:cubicBezTo>
                    <a:pt x="4318" y="17492"/>
                    <a:pt x="1918" y="18287"/>
                    <a:pt x="718" y="19215"/>
                  </a:cubicBezTo>
                  <a:cubicBezTo>
                    <a:pt x="-482" y="20142"/>
                    <a:pt x="-482" y="21202"/>
                    <a:pt x="3118" y="21401"/>
                  </a:cubicBezTo>
                  <a:cubicBezTo>
                    <a:pt x="6718" y="21600"/>
                    <a:pt x="13918" y="20937"/>
                    <a:pt x="21118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1600717" y="4533900"/>
              <a:ext cx="181796" cy="25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40" fill="norm" stroke="1" extrusionOk="0">
                  <a:moveTo>
                    <a:pt x="821" y="0"/>
                  </a:moveTo>
                  <a:cubicBezTo>
                    <a:pt x="821" y="908"/>
                    <a:pt x="821" y="1815"/>
                    <a:pt x="2294" y="2995"/>
                  </a:cubicBezTo>
                  <a:cubicBezTo>
                    <a:pt x="3767" y="4175"/>
                    <a:pt x="6712" y="5627"/>
                    <a:pt x="9658" y="7351"/>
                  </a:cubicBezTo>
                  <a:cubicBezTo>
                    <a:pt x="12603" y="9076"/>
                    <a:pt x="15549" y="11072"/>
                    <a:pt x="17635" y="12252"/>
                  </a:cubicBezTo>
                  <a:cubicBezTo>
                    <a:pt x="19721" y="13432"/>
                    <a:pt x="20949" y="13795"/>
                    <a:pt x="21071" y="14249"/>
                  </a:cubicBezTo>
                  <a:cubicBezTo>
                    <a:pt x="21194" y="14703"/>
                    <a:pt x="20212" y="15247"/>
                    <a:pt x="17512" y="16064"/>
                  </a:cubicBezTo>
                  <a:cubicBezTo>
                    <a:pt x="14812" y="16881"/>
                    <a:pt x="10394" y="17970"/>
                    <a:pt x="6835" y="18968"/>
                  </a:cubicBezTo>
                  <a:cubicBezTo>
                    <a:pt x="3276" y="19966"/>
                    <a:pt x="576" y="20874"/>
                    <a:pt x="85" y="21237"/>
                  </a:cubicBezTo>
                  <a:cubicBezTo>
                    <a:pt x="-406" y="21600"/>
                    <a:pt x="1312" y="21418"/>
                    <a:pt x="3153" y="21146"/>
                  </a:cubicBezTo>
                  <a:cubicBezTo>
                    <a:pt x="4994" y="20874"/>
                    <a:pt x="6958" y="20511"/>
                    <a:pt x="8921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1820436" y="4586816"/>
              <a:ext cx="230130" cy="18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4" fill="norm" stroke="1" extrusionOk="0">
                  <a:moveTo>
                    <a:pt x="6194" y="502"/>
                  </a:moveTo>
                  <a:cubicBezTo>
                    <a:pt x="10514" y="251"/>
                    <a:pt x="14834" y="0"/>
                    <a:pt x="17485" y="0"/>
                  </a:cubicBezTo>
                  <a:cubicBezTo>
                    <a:pt x="20135" y="0"/>
                    <a:pt x="21117" y="251"/>
                    <a:pt x="21314" y="879"/>
                  </a:cubicBezTo>
                  <a:cubicBezTo>
                    <a:pt x="21510" y="1507"/>
                    <a:pt x="20921" y="2512"/>
                    <a:pt x="18761" y="4647"/>
                  </a:cubicBezTo>
                  <a:cubicBezTo>
                    <a:pt x="16601" y="6781"/>
                    <a:pt x="12870" y="10047"/>
                    <a:pt x="9728" y="12558"/>
                  </a:cubicBezTo>
                  <a:cubicBezTo>
                    <a:pt x="6586" y="15070"/>
                    <a:pt x="4034" y="16828"/>
                    <a:pt x="2365" y="18209"/>
                  </a:cubicBezTo>
                  <a:cubicBezTo>
                    <a:pt x="695" y="19591"/>
                    <a:pt x="-90" y="20595"/>
                    <a:pt x="8" y="21098"/>
                  </a:cubicBezTo>
                  <a:cubicBezTo>
                    <a:pt x="106" y="21600"/>
                    <a:pt x="1088" y="21600"/>
                    <a:pt x="4132" y="21349"/>
                  </a:cubicBezTo>
                  <a:cubicBezTo>
                    <a:pt x="7175" y="21098"/>
                    <a:pt x="12281" y="20595"/>
                    <a:pt x="17386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1967592" y="4705350"/>
              <a:ext cx="135509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74" fill="norm" stroke="1" extrusionOk="0">
                  <a:moveTo>
                    <a:pt x="21274" y="0"/>
                  </a:moveTo>
                  <a:cubicBezTo>
                    <a:pt x="17951" y="5786"/>
                    <a:pt x="14628" y="11571"/>
                    <a:pt x="12136" y="15043"/>
                  </a:cubicBezTo>
                  <a:cubicBezTo>
                    <a:pt x="9643" y="18514"/>
                    <a:pt x="7982" y="19671"/>
                    <a:pt x="6154" y="20250"/>
                  </a:cubicBezTo>
                  <a:cubicBezTo>
                    <a:pt x="4326" y="20829"/>
                    <a:pt x="2332" y="20829"/>
                    <a:pt x="1169" y="19671"/>
                  </a:cubicBezTo>
                  <a:cubicBezTo>
                    <a:pt x="6" y="18514"/>
                    <a:pt x="-326" y="16200"/>
                    <a:pt x="339" y="14657"/>
                  </a:cubicBezTo>
                  <a:cubicBezTo>
                    <a:pt x="1003" y="13114"/>
                    <a:pt x="2665" y="12343"/>
                    <a:pt x="4659" y="12729"/>
                  </a:cubicBezTo>
                  <a:cubicBezTo>
                    <a:pt x="6652" y="13114"/>
                    <a:pt x="8979" y="14657"/>
                    <a:pt x="10640" y="16393"/>
                  </a:cubicBezTo>
                  <a:cubicBezTo>
                    <a:pt x="12302" y="18129"/>
                    <a:pt x="13299" y="20057"/>
                    <a:pt x="14628" y="20829"/>
                  </a:cubicBezTo>
                  <a:cubicBezTo>
                    <a:pt x="15957" y="21600"/>
                    <a:pt x="17619" y="21214"/>
                    <a:pt x="1928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2077700" y="4679950"/>
              <a:ext cx="1206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731"/>
                    <a:pt x="10989" y="9463"/>
                    <a:pt x="7389" y="13063"/>
                  </a:cubicBezTo>
                  <a:cubicBezTo>
                    <a:pt x="3789" y="16663"/>
                    <a:pt x="1895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2176036" y="4784443"/>
              <a:ext cx="187415" cy="12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6" fill="norm" stroke="1" extrusionOk="0">
                  <a:moveTo>
                    <a:pt x="1831" y="588"/>
                  </a:moveTo>
                  <a:cubicBezTo>
                    <a:pt x="3044" y="228"/>
                    <a:pt x="4258" y="-132"/>
                    <a:pt x="5714" y="48"/>
                  </a:cubicBezTo>
                  <a:cubicBezTo>
                    <a:pt x="7170" y="228"/>
                    <a:pt x="8869" y="948"/>
                    <a:pt x="9718" y="2208"/>
                  </a:cubicBezTo>
                  <a:cubicBezTo>
                    <a:pt x="10568" y="3468"/>
                    <a:pt x="10568" y="5268"/>
                    <a:pt x="9111" y="7608"/>
                  </a:cubicBezTo>
                  <a:cubicBezTo>
                    <a:pt x="7655" y="9948"/>
                    <a:pt x="4743" y="12828"/>
                    <a:pt x="2801" y="14808"/>
                  </a:cubicBezTo>
                  <a:cubicBezTo>
                    <a:pt x="860" y="16788"/>
                    <a:pt x="-111" y="17868"/>
                    <a:pt x="10" y="18948"/>
                  </a:cubicBezTo>
                  <a:cubicBezTo>
                    <a:pt x="132" y="20028"/>
                    <a:pt x="1345" y="21108"/>
                    <a:pt x="4258" y="21288"/>
                  </a:cubicBezTo>
                  <a:cubicBezTo>
                    <a:pt x="7170" y="21468"/>
                    <a:pt x="11781" y="20748"/>
                    <a:pt x="14936" y="19848"/>
                  </a:cubicBezTo>
                  <a:cubicBezTo>
                    <a:pt x="18091" y="18948"/>
                    <a:pt x="19790" y="17868"/>
                    <a:pt x="21489" y="1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75405" y="5219700"/>
              <a:ext cx="27845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933"/>
                    <a:pt x="-1304" y="9867"/>
                    <a:pt x="1782" y="13467"/>
                  </a:cubicBezTo>
                  <a:cubicBezTo>
                    <a:pt x="4867" y="17067"/>
                    <a:pt x="12582" y="19333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59808" y="5157849"/>
              <a:ext cx="230619" cy="35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45" fill="norm" stroke="1" extrusionOk="0">
                  <a:moveTo>
                    <a:pt x="1644" y="5268"/>
                  </a:moveTo>
                  <a:cubicBezTo>
                    <a:pt x="1065" y="4501"/>
                    <a:pt x="487" y="3734"/>
                    <a:pt x="197" y="3031"/>
                  </a:cubicBezTo>
                  <a:cubicBezTo>
                    <a:pt x="-92" y="2328"/>
                    <a:pt x="-92" y="1689"/>
                    <a:pt x="390" y="1178"/>
                  </a:cubicBezTo>
                  <a:cubicBezTo>
                    <a:pt x="872" y="667"/>
                    <a:pt x="1837" y="283"/>
                    <a:pt x="4151" y="92"/>
                  </a:cubicBezTo>
                  <a:cubicBezTo>
                    <a:pt x="6465" y="-100"/>
                    <a:pt x="10129" y="-100"/>
                    <a:pt x="13312" y="1178"/>
                  </a:cubicBezTo>
                  <a:cubicBezTo>
                    <a:pt x="16494" y="2456"/>
                    <a:pt x="19194" y="5012"/>
                    <a:pt x="20351" y="7760"/>
                  </a:cubicBezTo>
                  <a:cubicBezTo>
                    <a:pt x="21508" y="10508"/>
                    <a:pt x="21122" y="13448"/>
                    <a:pt x="19387" y="15812"/>
                  </a:cubicBezTo>
                  <a:cubicBezTo>
                    <a:pt x="17651" y="18177"/>
                    <a:pt x="14565" y="19966"/>
                    <a:pt x="12058" y="20733"/>
                  </a:cubicBezTo>
                  <a:cubicBezTo>
                    <a:pt x="9551" y="21500"/>
                    <a:pt x="7622" y="21244"/>
                    <a:pt x="5694" y="209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46150" y="5286872"/>
              <a:ext cx="952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965200" y="5340350"/>
              <a:ext cx="133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7486"/>
                    <a:pt x="5486" y="13371"/>
                    <a:pt x="9086" y="9771"/>
                  </a:cubicBezTo>
                  <a:cubicBezTo>
                    <a:pt x="12686" y="6171"/>
                    <a:pt x="1714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161473" y="5084042"/>
              <a:ext cx="95828" cy="39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91" fill="norm" stroke="1" extrusionOk="0">
                  <a:moveTo>
                    <a:pt x="17032" y="1148"/>
                  </a:moveTo>
                  <a:cubicBezTo>
                    <a:pt x="14684" y="806"/>
                    <a:pt x="12336" y="465"/>
                    <a:pt x="9988" y="238"/>
                  </a:cubicBezTo>
                  <a:cubicBezTo>
                    <a:pt x="7641" y="11"/>
                    <a:pt x="5293" y="-103"/>
                    <a:pt x="3649" y="124"/>
                  </a:cubicBezTo>
                  <a:cubicBezTo>
                    <a:pt x="2006" y="352"/>
                    <a:pt x="1067" y="920"/>
                    <a:pt x="1301" y="1716"/>
                  </a:cubicBezTo>
                  <a:cubicBezTo>
                    <a:pt x="1536" y="2512"/>
                    <a:pt x="2945" y="3535"/>
                    <a:pt x="5528" y="4672"/>
                  </a:cubicBezTo>
                  <a:cubicBezTo>
                    <a:pt x="8110" y="5809"/>
                    <a:pt x="11867" y="7059"/>
                    <a:pt x="13745" y="7969"/>
                  </a:cubicBezTo>
                  <a:cubicBezTo>
                    <a:pt x="15623" y="8878"/>
                    <a:pt x="15623" y="9446"/>
                    <a:pt x="13745" y="10129"/>
                  </a:cubicBezTo>
                  <a:cubicBezTo>
                    <a:pt x="11867" y="10811"/>
                    <a:pt x="8110" y="11606"/>
                    <a:pt x="5293" y="12289"/>
                  </a:cubicBezTo>
                  <a:cubicBezTo>
                    <a:pt x="2475" y="12971"/>
                    <a:pt x="597" y="13539"/>
                    <a:pt x="128" y="14392"/>
                  </a:cubicBezTo>
                  <a:cubicBezTo>
                    <a:pt x="-342" y="15244"/>
                    <a:pt x="597" y="16381"/>
                    <a:pt x="1067" y="17291"/>
                  </a:cubicBezTo>
                  <a:cubicBezTo>
                    <a:pt x="1536" y="18200"/>
                    <a:pt x="1536" y="18882"/>
                    <a:pt x="3649" y="19564"/>
                  </a:cubicBezTo>
                  <a:cubicBezTo>
                    <a:pt x="5762" y="20246"/>
                    <a:pt x="9988" y="20929"/>
                    <a:pt x="13275" y="21213"/>
                  </a:cubicBezTo>
                  <a:cubicBezTo>
                    <a:pt x="16562" y="21497"/>
                    <a:pt x="18910" y="21383"/>
                    <a:pt x="21258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327150" y="5180555"/>
              <a:ext cx="171450" cy="22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3099"/>
                  </a:moveTo>
                  <a:cubicBezTo>
                    <a:pt x="800" y="2299"/>
                    <a:pt x="1600" y="1499"/>
                    <a:pt x="3333" y="1399"/>
                  </a:cubicBezTo>
                  <a:cubicBezTo>
                    <a:pt x="5067" y="1299"/>
                    <a:pt x="7733" y="1899"/>
                    <a:pt x="9200" y="4199"/>
                  </a:cubicBezTo>
                  <a:cubicBezTo>
                    <a:pt x="10667" y="6499"/>
                    <a:pt x="10933" y="10499"/>
                    <a:pt x="10133" y="13499"/>
                  </a:cubicBezTo>
                  <a:cubicBezTo>
                    <a:pt x="9333" y="16499"/>
                    <a:pt x="7467" y="18499"/>
                    <a:pt x="5733" y="19699"/>
                  </a:cubicBezTo>
                  <a:cubicBezTo>
                    <a:pt x="4000" y="20899"/>
                    <a:pt x="2400" y="21299"/>
                    <a:pt x="1733" y="20999"/>
                  </a:cubicBezTo>
                  <a:cubicBezTo>
                    <a:pt x="1067" y="20699"/>
                    <a:pt x="1333" y="19699"/>
                    <a:pt x="3467" y="17199"/>
                  </a:cubicBezTo>
                  <a:cubicBezTo>
                    <a:pt x="5600" y="14699"/>
                    <a:pt x="9600" y="10699"/>
                    <a:pt x="12000" y="8199"/>
                  </a:cubicBezTo>
                  <a:cubicBezTo>
                    <a:pt x="14400" y="5699"/>
                    <a:pt x="15200" y="4699"/>
                    <a:pt x="15867" y="3399"/>
                  </a:cubicBezTo>
                  <a:cubicBezTo>
                    <a:pt x="16533" y="2099"/>
                    <a:pt x="17067" y="499"/>
                    <a:pt x="16800" y="99"/>
                  </a:cubicBezTo>
                  <a:cubicBezTo>
                    <a:pt x="16533" y="-301"/>
                    <a:pt x="15467" y="499"/>
                    <a:pt x="14533" y="2799"/>
                  </a:cubicBezTo>
                  <a:cubicBezTo>
                    <a:pt x="13600" y="5099"/>
                    <a:pt x="12800" y="8899"/>
                    <a:pt x="14000" y="11499"/>
                  </a:cubicBezTo>
                  <a:cubicBezTo>
                    <a:pt x="15200" y="14099"/>
                    <a:pt x="18400" y="15499"/>
                    <a:pt x="21600" y="168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562100" y="52959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651000" y="5397500"/>
              <a:ext cx="82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809750" y="531495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089149" y="528955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311400" y="5232400"/>
              <a:ext cx="57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2419350" y="5257800"/>
              <a:ext cx="889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673350" y="4987837"/>
              <a:ext cx="222250" cy="22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3872"/>
                  </a:moveTo>
                  <a:cubicBezTo>
                    <a:pt x="411" y="2881"/>
                    <a:pt x="823" y="1891"/>
                    <a:pt x="1749" y="1395"/>
                  </a:cubicBezTo>
                  <a:cubicBezTo>
                    <a:pt x="2674" y="900"/>
                    <a:pt x="4114" y="900"/>
                    <a:pt x="5863" y="1990"/>
                  </a:cubicBezTo>
                  <a:cubicBezTo>
                    <a:pt x="7611" y="3080"/>
                    <a:pt x="9669" y="5259"/>
                    <a:pt x="9977" y="8628"/>
                  </a:cubicBezTo>
                  <a:cubicBezTo>
                    <a:pt x="10286" y="11997"/>
                    <a:pt x="8846" y="16555"/>
                    <a:pt x="7611" y="18933"/>
                  </a:cubicBezTo>
                  <a:cubicBezTo>
                    <a:pt x="6377" y="21311"/>
                    <a:pt x="5349" y="21509"/>
                    <a:pt x="4731" y="21113"/>
                  </a:cubicBezTo>
                  <a:cubicBezTo>
                    <a:pt x="4114" y="20716"/>
                    <a:pt x="3909" y="19726"/>
                    <a:pt x="4731" y="17248"/>
                  </a:cubicBezTo>
                  <a:cubicBezTo>
                    <a:pt x="5554" y="14771"/>
                    <a:pt x="7406" y="10808"/>
                    <a:pt x="9051" y="8034"/>
                  </a:cubicBezTo>
                  <a:cubicBezTo>
                    <a:pt x="10697" y="5259"/>
                    <a:pt x="12137" y="3674"/>
                    <a:pt x="13371" y="2386"/>
                  </a:cubicBezTo>
                  <a:cubicBezTo>
                    <a:pt x="14606" y="1098"/>
                    <a:pt x="15634" y="107"/>
                    <a:pt x="15840" y="8"/>
                  </a:cubicBezTo>
                  <a:cubicBezTo>
                    <a:pt x="16046" y="-91"/>
                    <a:pt x="15429" y="702"/>
                    <a:pt x="14811" y="2584"/>
                  </a:cubicBezTo>
                  <a:cubicBezTo>
                    <a:pt x="14194" y="4467"/>
                    <a:pt x="13577" y="7439"/>
                    <a:pt x="13989" y="9718"/>
                  </a:cubicBezTo>
                  <a:cubicBezTo>
                    <a:pt x="14400" y="11997"/>
                    <a:pt x="15840" y="13582"/>
                    <a:pt x="17280" y="14375"/>
                  </a:cubicBezTo>
                  <a:cubicBezTo>
                    <a:pt x="18720" y="15168"/>
                    <a:pt x="20160" y="15168"/>
                    <a:pt x="21600" y="151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959100" y="5115054"/>
              <a:ext cx="101600" cy="9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9" fill="norm" stroke="1" extrusionOk="0">
                  <a:moveTo>
                    <a:pt x="0" y="661"/>
                  </a:moveTo>
                  <a:cubicBezTo>
                    <a:pt x="1800" y="5717"/>
                    <a:pt x="3600" y="10772"/>
                    <a:pt x="4050" y="14449"/>
                  </a:cubicBezTo>
                  <a:cubicBezTo>
                    <a:pt x="4500" y="18125"/>
                    <a:pt x="3600" y="20423"/>
                    <a:pt x="2925" y="20193"/>
                  </a:cubicBezTo>
                  <a:cubicBezTo>
                    <a:pt x="2250" y="19963"/>
                    <a:pt x="1800" y="17206"/>
                    <a:pt x="2250" y="13529"/>
                  </a:cubicBezTo>
                  <a:cubicBezTo>
                    <a:pt x="2700" y="9853"/>
                    <a:pt x="4050" y="5257"/>
                    <a:pt x="5850" y="2500"/>
                  </a:cubicBezTo>
                  <a:cubicBezTo>
                    <a:pt x="7650" y="-258"/>
                    <a:pt x="9900" y="-1177"/>
                    <a:pt x="12600" y="2040"/>
                  </a:cubicBezTo>
                  <a:cubicBezTo>
                    <a:pt x="15300" y="5257"/>
                    <a:pt x="18450" y="12610"/>
                    <a:pt x="21600" y="199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098800" y="4842532"/>
              <a:ext cx="99308" cy="39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07" fill="norm" stroke="1" extrusionOk="0">
                  <a:moveTo>
                    <a:pt x="0" y="1860"/>
                  </a:moveTo>
                  <a:cubicBezTo>
                    <a:pt x="450" y="1286"/>
                    <a:pt x="900" y="711"/>
                    <a:pt x="2250" y="367"/>
                  </a:cubicBezTo>
                  <a:cubicBezTo>
                    <a:pt x="3600" y="22"/>
                    <a:pt x="5850" y="-93"/>
                    <a:pt x="7875" y="79"/>
                  </a:cubicBezTo>
                  <a:cubicBezTo>
                    <a:pt x="9900" y="252"/>
                    <a:pt x="11700" y="711"/>
                    <a:pt x="13275" y="1860"/>
                  </a:cubicBezTo>
                  <a:cubicBezTo>
                    <a:pt x="14850" y="3009"/>
                    <a:pt x="16200" y="4847"/>
                    <a:pt x="16200" y="6111"/>
                  </a:cubicBezTo>
                  <a:cubicBezTo>
                    <a:pt x="16200" y="7375"/>
                    <a:pt x="14850" y="8064"/>
                    <a:pt x="13950" y="8926"/>
                  </a:cubicBezTo>
                  <a:cubicBezTo>
                    <a:pt x="13050" y="9788"/>
                    <a:pt x="12600" y="10822"/>
                    <a:pt x="13950" y="12028"/>
                  </a:cubicBezTo>
                  <a:cubicBezTo>
                    <a:pt x="15300" y="13235"/>
                    <a:pt x="18450" y="14613"/>
                    <a:pt x="20025" y="15820"/>
                  </a:cubicBezTo>
                  <a:cubicBezTo>
                    <a:pt x="21600" y="17026"/>
                    <a:pt x="21600" y="18060"/>
                    <a:pt x="19125" y="18979"/>
                  </a:cubicBezTo>
                  <a:cubicBezTo>
                    <a:pt x="16650" y="19898"/>
                    <a:pt x="11700" y="20703"/>
                    <a:pt x="6750" y="215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36600" y="5772150"/>
              <a:ext cx="355600" cy="30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771" y="2959"/>
                    <a:pt x="1543" y="5918"/>
                    <a:pt x="1993" y="9099"/>
                  </a:cubicBezTo>
                  <a:cubicBezTo>
                    <a:pt x="2443" y="12279"/>
                    <a:pt x="2571" y="15682"/>
                    <a:pt x="2571" y="17827"/>
                  </a:cubicBezTo>
                  <a:cubicBezTo>
                    <a:pt x="2571" y="19973"/>
                    <a:pt x="2443" y="20860"/>
                    <a:pt x="2829" y="21230"/>
                  </a:cubicBezTo>
                  <a:cubicBezTo>
                    <a:pt x="3214" y="21600"/>
                    <a:pt x="4114" y="21452"/>
                    <a:pt x="6171" y="21082"/>
                  </a:cubicBezTo>
                  <a:cubicBezTo>
                    <a:pt x="8229" y="20712"/>
                    <a:pt x="11443" y="20121"/>
                    <a:pt x="14207" y="19529"/>
                  </a:cubicBezTo>
                  <a:cubicBezTo>
                    <a:pt x="16971" y="18937"/>
                    <a:pt x="19286" y="18345"/>
                    <a:pt x="21600" y="17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23510" y="5949950"/>
              <a:ext cx="11149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600" fill="norm" stroke="1" extrusionOk="0">
                  <a:moveTo>
                    <a:pt x="3260" y="0"/>
                  </a:moveTo>
                  <a:cubicBezTo>
                    <a:pt x="1332" y="864"/>
                    <a:pt x="-597" y="1728"/>
                    <a:pt x="174" y="2448"/>
                  </a:cubicBezTo>
                  <a:cubicBezTo>
                    <a:pt x="946" y="3168"/>
                    <a:pt x="4417" y="3744"/>
                    <a:pt x="8082" y="4320"/>
                  </a:cubicBezTo>
                  <a:cubicBezTo>
                    <a:pt x="11746" y="4896"/>
                    <a:pt x="15603" y="5472"/>
                    <a:pt x="17917" y="6480"/>
                  </a:cubicBezTo>
                  <a:cubicBezTo>
                    <a:pt x="20232" y="7488"/>
                    <a:pt x="21003" y="8928"/>
                    <a:pt x="19653" y="11520"/>
                  </a:cubicBezTo>
                  <a:cubicBezTo>
                    <a:pt x="18303" y="14112"/>
                    <a:pt x="14832" y="17856"/>
                    <a:pt x="113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312400" y="326936"/>
              <a:ext cx="316706" cy="20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92" fill="norm" stroke="1" extrusionOk="0">
                  <a:moveTo>
                    <a:pt x="0" y="5072"/>
                  </a:moveTo>
                  <a:cubicBezTo>
                    <a:pt x="288" y="9797"/>
                    <a:pt x="576" y="14522"/>
                    <a:pt x="864" y="17447"/>
                  </a:cubicBezTo>
                  <a:cubicBezTo>
                    <a:pt x="1152" y="20372"/>
                    <a:pt x="1440" y="21497"/>
                    <a:pt x="1584" y="21385"/>
                  </a:cubicBezTo>
                  <a:cubicBezTo>
                    <a:pt x="1728" y="21272"/>
                    <a:pt x="1728" y="19922"/>
                    <a:pt x="1728" y="16997"/>
                  </a:cubicBezTo>
                  <a:cubicBezTo>
                    <a:pt x="1728" y="14072"/>
                    <a:pt x="1728" y="9572"/>
                    <a:pt x="1800" y="6760"/>
                  </a:cubicBezTo>
                  <a:cubicBezTo>
                    <a:pt x="1872" y="3947"/>
                    <a:pt x="2016" y="2822"/>
                    <a:pt x="2448" y="2372"/>
                  </a:cubicBezTo>
                  <a:cubicBezTo>
                    <a:pt x="2880" y="1922"/>
                    <a:pt x="3600" y="2147"/>
                    <a:pt x="4320" y="3385"/>
                  </a:cubicBezTo>
                  <a:cubicBezTo>
                    <a:pt x="5040" y="4622"/>
                    <a:pt x="5760" y="6872"/>
                    <a:pt x="6264" y="8560"/>
                  </a:cubicBezTo>
                  <a:cubicBezTo>
                    <a:pt x="6768" y="10247"/>
                    <a:pt x="7056" y="11372"/>
                    <a:pt x="7272" y="11372"/>
                  </a:cubicBezTo>
                  <a:cubicBezTo>
                    <a:pt x="7488" y="11372"/>
                    <a:pt x="7632" y="10247"/>
                    <a:pt x="7776" y="8897"/>
                  </a:cubicBezTo>
                  <a:cubicBezTo>
                    <a:pt x="7920" y="7547"/>
                    <a:pt x="8064" y="5972"/>
                    <a:pt x="8352" y="4510"/>
                  </a:cubicBezTo>
                  <a:cubicBezTo>
                    <a:pt x="8640" y="3047"/>
                    <a:pt x="9072" y="1697"/>
                    <a:pt x="9648" y="910"/>
                  </a:cubicBezTo>
                  <a:cubicBezTo>
                    <a:pt x="10224" y="122"/>
                    <a:pt x="10944" y="-103"/>
                    <a:pt x="11520" y="235"/>
                  </a:cubicBezTo>
                  <a:cubicBezTo>
                    <a:pt x="12096" y="572"/>
                    <a:pt x="12528" y="1472"/>
                    <a:pt x="12888" y="3272"/>
                  </a:cubicBezTo>
                  <a:cubicBezTo>
                    <a:pt x="13248" y="5072"/>
                    <a:pt x="13536" y="7772"/>
                    <a:pt x="13752" y="9685"/>
                  </a:cubicBezTo>
                  <a:cubicBezTo>
                    <a:pt x="13968" y="11597"/>
                    <a:pt x="14112" y="12722"/>
                    <a:pt x="14472" y="12947"/>
                  </a:cubicBezTo>
                  <a:cubicBezTo>
                    <a:pt x="14832" y="13172"/>
                    <a:pt x="15408" y="12497"/>
                    <a:pt x="16056" y="11147"/>
                  </a:cubicBezTo>
                  <a:cubicBezTo>
                    <a:pt x="16704" y="9797"/>
                    <a:pt x="17424" y="7772"/>
                    <a:pt x="17856" y="6197"/>
                  </a:cubicBezTo>
                  <a:cubicBezTo>
                    <a:pt x="18288" y="4622"/>
                    <a:pt x="18432" y="3497"/>
                    <a:pt x="18504" y="2372"/>
                  </a:cubicBezTo>
                  <a:cubicBezTo>
                    <a:pt x="18576" y="1247"/>
                    <a:pt x="18576" y="122"/>
                    <a:pt x="18288" y="10"/>
                  </a:cubicBezTo>
                  <a:cubicBezTo>
                    <a:pt x="18000" y="-103"/>
                    <a:pt x="17424" y="797"/>
                    <a:pt x="17064" y="2710"/>
                  </a:cubicBezTo>
                  <a:cubicBezTo>
                    <a:pt x="16704" y="4622"/>
                    <a:pt x="16560" y="7547"/>
                    <a:pt x="16560" y="9685"/>
                  </a:cubicBezTo>
                  <a:cubicBezTo>
                    <a:pt x="16560" y="11822"/>
                    <a:pt x="16704" y="13172"/>
                    <a:pt x="17136" y="13960"/>
                  </a:cubicBezTo>
                  <a:cubicBezTo>
                    <a:pt x="17568" y="14747"/>
                    <a:pt x="18288" y="14972"/>
                    <a:pt x="18936" y="14522"/>
                  </a:cubicBezTo>
                  <a:cubicBezTo>
                    <a:pt x="19584" y="14072"/>
                    <a:pt x="20160" y="12947"/>
                    <a:pt x="20592" y="11822"/>
                  </a:cubicBezTo>
                  <a:cubicBezTo>
                    <a:pt x="21024" y="10697"/>
                    <a:pt x="21312" y="9572"/>
                    <a:pt x="21456" y="8447"/>
                  </a:cubicBezTo>
                  <a:cubicBezTo>
                    <a:pt x="21600" y="7322"/>
                    <a:pt x="21600" y="6197"/>
                    <a:pt x="21240" y="5297"/>
                  </a:cubicBezTo>
                  <a:cubicBezTo>
                    <a:pt x="20880" y="4397"/>
                    <a:pt x="20160" y="3722"/>
                    <a:pt x="19440" y="30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674350" y="269076"/>
              <a:ext cx="273050" cy="17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3485"/>
                  </a:moveTo>
                  <a:cubicBezTo>
                    <a:pt x="1674" y="5244"/>
                    <a:pt x="3349" y="7002"/>
                    <a:pt x="4772" y="9513"/>
                  </a:cubicBezTo>
                  <a:cubicBezTo>
                    <a:pt x="6195" y="12025"/>
                    <a:pt x="7367" y="15290"/>
                    <a:pt x="7870" y="17551"/>
                  </a:cubicBezTo>
                  <a:cubicBezTo>
                    <a:pt x="8372" y="19811"/>
                    <a:pt x="8205" y="21067"/>
                    <a:pt x="7786" y="21192"/>
                  </a:cubicBezTo>
                  <a:cubicBezTo>
                    <a:pt x="7367" y="21318"/>
                    <a:pt x="6698" y="20313"/>
                    <a:pt x="6112" y="17802"/>
                  </a:cubicBezTo>
                  <a:cubicBezTo>
                    <a:pt x="5526" y="15290"/>
                    <a:pt x="5023" y="11271"/>
                    <a:pt x="5023" y="8634"/>
                  </a:cubicBezTo>
                  <a:cubicBezTo>
                    <a:pt x="5023" y="5997"/>
                    <a:pt x="5526" y="4741"/>
                    <a:pt x="6195" y="3988"/>
                  </a:cubicBezTo>
                  <a:cubicBezTo>
                    <a:pt x="6865" y="3234"/>
                    <a:pt x="7702" y="2983"/>
                    <a:pt x="8456" y="3234"/>
                  </a:cubicBezTo>
                  <a:cubicBezTo>
                    <a:pt x="9209" y="3485"/>
                    <a:pt x="9879" y="4239"/>
                    <a:pt x="10549" y="4992"/>
                  </a:cubicBezTo>
                  <a:cubicBezTo>
                    <a:pt x="11219" y="5746"/>
                    <a:pt x="11888" y="6499"/>
                    <a:pt x="12391" y="6248"/>
                  </a:cubicBezTo>
                  <a:cubicBezTo>
                    <a:pt x="12893" y="5997"/>
                    <a:pt x="13228" y="4741"/>
                    <a:pt x="13395" y="3360"/>
                  </a:cubicBezTo>
                  <a:cubicBezTo>
                    <a:pt x="13563" y="1978"/>
                    <a:pt x="13563" y="471"/>
                    <a:pt x="13228" y="95"/>
                  </a:cubicBezTo>
                  <a:cubicBezTo>
                    <a:pt x="12893" y="-282"/>
                    <a:pt x="12223" y="471"/>
                    <a:pt x="11805" y="2230"/>
                  </a:cubicBezTo>
                  <a:cubicBezTo>
                    <a:pt x="11386" y="3988"/>
                    <a:pt x="11219" y="6751"/>
                    <a:pt x="11219" y="8760"/>
                  </a:cubicBezTo>
                  <a:cubicBezTo>
                    <a:pt x="11219" y="10769"/>
                    <a:pt x="11386" y="12025"/>
                    <a:pt x="13144" y="12778"/>
                  </a:cubicBezTo>
                  <a:cubicBezTo>
                    <a:pt x="14902" y="13532"/>
                    <a:pt x="18251" y="13783"/>
                    <a:pt x="21600" y="140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1169650" y="2730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1169650" y="209550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1230156" y="222250"/>
              <a:ext cx="1045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3203" y="0"/>
                  </a:moveTo>
                  <a:cubicBezTo>
                    <a:pt x="2771" y="5322"/>
                    <a:pt x="2339" y="10643"/>
                    <a:pt x="1907" y="14087"/>
                  </a:cubicBezTo>
                  <a:cubicBezTo>
                    <a:pt x="1475" y="17530"/>
                    <a:pt x="1043" y="19096"/>
                    <a:pt x="611" y="18939"/>
                  </a:cubicBezTo>
                  <a:cubicBezTo>
                    <a:pt x="179" y="18783"/>
                    <a:pt x="-253" y="16904"/>
                    <a:pt x="179" y="14243"/>
                  </a:cubicBezTo>
                  <a:cubicBezTo>
                    <a:pt x="611" y="11583"/>
                    <a:pt x="1907" y="8139"/>
                    <a:pt x="2987" y="5635"/>
                  </a:cubicBezTo>
                  <a:cubicBezTo>
                    <a:pt x="4067" y="3130"/>
                    <a:pt x="4931" y="1565"/>
                    <a:pt x="7739" y="1878"/>
                  </a:cubicBezTo>
                  <a:cubicBezTo>
                    <a:pt x="10547" y="2191"/>
                    <a:pt x="15299" y="4383"/>
                    <a:pt x="17891" y="7983"/>
                  </a:cubicBezTo>
                  <a:cubicBezTo>
                    <a:pt x="20483" y="11583"/>
                    <a:pt x="20915" y="16591"/>
                    <a:pt x="213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1577767" y="0"/>
              <a:ext cx="322133" cy="3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82" fill="norm" stroke="1" extrusionOk="0">
                  <a:moveTo>
                    <a:pt x="4967" y="0"/>
                  </a:moveTo>
                  <a:cubicBezTo>
                    <a:pt x="4544" y="3345"/>
                    <a:pt x="4120" y="6689"/>
                    <a:pt x="3767" y="9755"/>
                  </a:cubicBezTo>
                  <a:cubicBezTo>
                    <a:pt x="3414" y="12821"/>
                    <a:pt x="3132" y="15608"/>
                    <a:pt x="2920" y="17350"/>
                  </a:cubicBezTo>
                  <a:cubicBezTo>
                    <a:pt x="2709" y="19092"/>
                    <a:pt x="2567" y="19788"/>
                    <a:pt x="2709" y="20415"/>
                  </a:cubicBezTo>
                  <a:cubicBezTo>
                    <a:pt x="2850" y="21043"/>
                    <a:pt x="3273" y="21600"/>
                    <a:pt x="3626" y="21461"/>
                  </a:cubicBezTo>
                  <a:cubicBezTo>
                    <a:pt x="3979" y="21321"/>
                    <a:pt x="4261" y="20485"/>
                    <a:pt x="4191" y="19301"/>
                  </a:cubicBezTo>
                  <a:cubicBezTo>
                    <a:pt x="4120" y="18116"/>
                    <a:pt x="3697" y="16583"/>
                    <a:pt x="3203" y="15608"/>
                  </a:cubicBezTo>
                  <a:cubicBezTo>
                    <a:pt x="2709" y="14632"/>
                    <a:pt x="2144" y="14214"/>
                    <a:pt x="1509" y="13935"/>
                  </a:cubicBezTo>
                  <a:cubicBezTo>
                    <a:pt x="873" y="13657"/>
                    <a:pt x="167" y="13517"/>
                    <a:pt x="26" y="13169"/>
                  </a:cubicBezTo>
                  <a:cubicBezTo>
                    <a:pt x="-115" y="12821"/>
                    <a:pt x="309" y="12263"/>
                    <a:pt x="1226" y="11009"/>
                  </a:cubicBezTo>
                  <a:cubicBezTo>
                    <a:pt x="2144" y="9755"/>
                    <a:pt x="3556" y="7804"/>
                    <a:pt x="4685" y="6062"/>
                  </a:cubicBezTo>
                  <a:cubicBezTo>
                    <a:pt x="5814" y="4320"/>
                    <a:pt x="6661" y="2787"/>
                    <a:pt x="7085" y="2439"/>
                  </a:cubicBezTo>
                  <a:cubicBezTo>
                    <a:pt x="7509" y="2090"/>
                    <a:pt x="7509" y="2926"/>
                    <a:pt x="7297" y="5574"/>
                  </a:cubicBezTo>
                  <a:cubicBezTo>
                    <a:pt x="7085" y="8222"/>
                    <a:pt x="6661" y="12681"/>
                    <a:pt x="6379" y="15468"/>
                  </a:cubicBezTo>
                  <a:cubicBezTo>
                    <a:pt x="6097" y="18255"/>
                    <a:pt x="5956" y="19370"/>
                    <a:pt x="5885" y="19579"/>
                  </a:cubicBezTo>
                  <a:cubicBezTo>
                    <a:pt x="5814" y="19788"/>
                    <a:pt x="5814" y="19092"/>
                    <a:pt x="6026" y="17907"/>
                  </a:cubicBezTo>
                  <a:cubicBezTo>
                    <a:pt x="6238" y="16723"/>
                    <a:pt x="6661" y="15050"/>
                    <a:pt x="7156" y="13796"/>
                  </a:cubicBezTo>
                  <a:cubicBezTo>
                    <a:pt x="7650" y="12542"/>
                    <a:pt x="8214" y="11706"/>
                    <a:pt x="8638" y="11706"/>
                  </a:cubicBezTo>
                  <a:cubicBezTo>
                    <a:pt x="9061" y="11706"/>
                    <a:pt x="9344" y="12542"/>
                    <a:pt x="9626" y="13657"/>
                  </a:cubicBezTo>
                  <a:cubicBezTo>
                    <a:pt x="9909" y="14772"/>
                    <a:pt x="10191" y="16165"/>
                    <a:pt x="10544" y="17141"/>
                  </a:cubicBezTo>
                  <a:cubicBezTo>
                    <a:pt x="10897" y="18116"/>
                    <a:pt x="11320" y="18674"/>
                    <a:pt x="11885" y="18952"/>
                  </a:cubicBezTo>
                  <a:cubicBezTo>
                    <a:pt x="12450" y="19231"/>
                    <a:pt x="13156" y="19231"/>
                    <a:pt x="13932" y="18325"/>
                  </a:cubicBezTo>
                  <a:cubicBezTo>
                    <a:pt x="14709" y="17419"/>
                    <a:pt x="15556" y="15608"/>
                    <a:pt x="15979" y="14075"/>
                  </a:cubicBezTo>
                  <a:cubicBezTo>
                    <a:pt x="16403" y="12542"/>
                    <a:pt x="16403" y="11288"/>
                    <a:pt x="16050" y="10661"/>
                  </a:cubicBezTo>
                  <a:cubicBezTo>
                    <a:pt x="15697" y="10034"/>
                    <a:pt x="14991" y="10034"/>
                    <a:pt x="14356" y="10382"/>
                  </a:cubicBezTo>
                  <a:cubicBezTo>
                    <a:pt x="13720" y="10730"/>
                    <a:pt x="13156" y="11427"/>
                    <a:pt x="12803" y="12194"/>
                  </a:cubicBezTo>
                  <a:cubicBezTo>
                    <a:pt x="12450" y="12960"/>
                    <a:pt x="12309" y="13796"/>
                    <a:pt x="12309" y="14563"/>
                  </a:cubicBezTo>
                  <a:cubicBezTo>
                    <a:pt x="12309" y="15329"/>
                    <a:pt x="12450" y="16026"/>
                    <a:pt x="14003" y="16444"/>
                  </a:cubicBezTo>
                  <a:cubicBezTo>
                    <a:pt x="15556" y="16862"/>
                    <a:pt x="18520" y="17001"/>
                    <a:pt x="21485" y="17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461750" y="516051"/>
              <a:ext cx="88900" cy="19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4741"/>
                  </a:moveTo>
                  <a:cubicBezTo>
                    <a:pt x="3600" y="7089"/>
                    <a:pt x="7200" y="9437"/>
                    <a:pt x="9257" y="11902"/>
                  </a:cubicBezTo>
                  <a:cubicBezTo>
                    <a:pt x="11314" y="14368"/>
                    <a:pt x="11829" y="16950"/>
                    <a:pt x="11314" y="18711"/>
                  </a:cubicBezTo>
                  <a:cubicBezTo>
                    <a:pt x="10800" y="20472"/>
                    <a:pt x="9257" y="21411"/>
                    <a:pt x="7971" y="21294"/>
                  </a:cubicBezTo>
                  <a:cubicBezTo>
                    <a:pt x="6686" y="21176"/>
                    <a:pt x="5657" y="20002"/>
                    <a:pt x="5914" y="16715"/>
                  </a:cubicBezTo>
                  <a:cubicBezTo>
                    <a:pt x="6171" y="13428"/>
                    <a:pt x="7714" y="8028"/>
                    <a:pt x="9514" y="4741"/>
                  </a:cubicBezTo>
                  <a:cubicBezTo>
                    <a:pt x="11314" y="1454"/>
                    <a:pt x="13371" y="281"/>
                    <a:pt x="15429" y="46"/>
                  </a:cubicBezTo>
                  <a:cubicBezTo>
                    <a:pt x="17486" y="-189"/>
                    <a:pt x="19543" y="515"/>
                    <a:pt x="21600" y="12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550650" y="524615"/>
              <a:ext cx="142555" cy="311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14" fill="norm" stroke="1" extrusionOk="0">
                  <a:moveTo>
                    <a:pt x="0" y="1907"/>
                  </a:moveTo>
                  <a:cubicBezTo>
                    <a:pt x="0" y="2631"/>
                    <a:pt x="0" y="3356"/>
                    <a:pt x="635" y="3936"/>
                  </a:cubicBezTo>
                  <a:cubicBezTo>
                    <a:pt x="1271" y="4516"/>
                    <a:pt x="2541" y="4951"/>
                    <a:pt x="3653" y="4878"/>
                  </a:cubicBezTo>
                  <a:cubicBezTo>
                    <a:pt x="4765" y="4806"/>
                    <a:pt x="5718" y="4226"/>
                    <a:pt x="6671" y="3646"/>
                  </a:cubicBezTo>
                  <a:cubicBezTo>
                    <a:pt x="7624" y="3066"/>
                    <a:pt x="8576" y="2486"/>
                    <a:pt x="9371" y="1762"/>
                  </a:cubicBezTo>
                  <a:cubicBezTo>
                    <a:pt x="10165" y="1037"/>
                    <a:pt x="10800" y="167"/>
                    <a:pt x="10165" y="22"/>
                  </a:cubicBezTo>
                  <a:cubicBezTo>
                    <a:pt x="9529" y="-123"/>
                    <a:pt x="7624" y="457"/>
                    <a:pt x="6035" y="1762"/>
                  </a:cubicBezTo>
                  <a:cubicBezTo>
                    <a:pt x="4447" y="3066"/>
                    <a:pt x="3176" y="5096"/>
                    <a:pt x="2700" y="6473"/>
                  </a:cubicBezTo>
                  <a:cubicBezTo>
                    <a:pt x="2224" y="7850"/>
                    <a:pt x="2541" y="8575"/>
                    <a:pt x="4288" y="9010"/>
                  </a:cubicBezTo>
                  <a:cubicBezTo>
                    <a:pt x="6035" y="9445"/>
                    <a:pt x="9212" y="9590"/>
                    <a:pt x="12229" y="8792"/>
                  </a:cubicBezTo>
                  <a:cubicBezTo>
                    <a:pt x="15247" y="7995"/>
                    <a:pt x="18106" y="6256"/>
                    <a:pt x="19694" y="4878"/>
                  </a:cubicBezTo>
                  <a:cubicBezTo>
                    <a:pt x="21282" y="3501"/>
                    <a:pt x="21600" y="2486"/>
                    <a:pt x="21282" y="2341"/>
                  </a:cubicBezTo>
                  <a:cubicBezTo>
                    <a:pt x="20965" y="2196"/>
                    <a:pt x="20012" y="2921"/>
                    <a:pt x="19853" y="5241"/>
                  </a:cubicBezTo>
                  <a:cubicBezTo>
                    <a:pt x="19694" y="7560"/>
                    <a:pt x="20329" y="11474"/>
                    <a:pt x="20647" y="14301"/>
                  </a:cubicBezTo>
                  <a:cubicBezTo>
                    <a:pt x="20965" y="17128"/>
                    <a:pt x="20965" y="18868"/>
                    <a:pt x="20329" y="19955"/>
                  </a:cubicBezTo>
                  <a:cubicBezTo>
                    <a:pt x="19694" y="21042"/>
                    <a:pt x="18424" y="21477"/>
                    <a:pt x="17312" y="21260"/>
                  </a:cubicBezTo>
                  <a:cubicBezTo>
                    <a:pt x="16200" y="21042"/>
                    <a:pt x="15247" y="20172"/>
                    <a:pt x="14453" y="19303"/>
                  </a:cubicBezTo>
                  <a:cubicBezTo>
                    <a:pt x="13659" y="18433"/>
                    <a:pt x="13024" y="17563"/>
                    <a:pt x="12388" y="166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1652250" y="457200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1724392" y="492398"/>
              <a:ext cx="67559" cy="14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090" fill="norm" stroke="1" extrusionOk="0">
                  <a:moveTo>
                    <a:pt x="9109" y="9820"/>
                  </a:moveTo>
                  <a:cubicBezTo>
                    <a:pt x="11073" y="8568"/>
                    <a:pt x="13036" y="7316"/>
                    <a:pt x="15327" y="5438"/>
                  </a:cubicBezTo>
                  <a:cubicBezTo>
                    <a:pt x="17618" y="3560"/>
                    <a:pt x="20236" y="1055"/>
                    <a:pt x="19909" y="273"/>
                  </a:cubicBezTo>
                  <a:cubicBezTo>
                    <a:pt x="19582" y="-510"/>
                    <a:pt x="16309" y="429"/>
                    <a:pt x="12382" y="2620"/>
                  </a:cubicBezTo>
                  <a:cubicBezTo>
                    <a:pt x="8455" y="4812"/>
                    <a:pt x="3873" y="8255"/>
                    <a:pt x="1582" y="10760"/>
                  </a:cubicBezTo>
                  <a:cubicBezTo>
                    <a:pt x="-709" y="13264"/>
                    <a:pt x="-709" y="14829"/>
                    <a:pt x="2891" y="16394"/>
                  </a:cubicBezTo>
                  <a:cubicBezTo>
                    <a:pt x="6491" y="17960"/>
                    <a:pt x="13691" y="19525"/>
                    <a:pt x="20891" y="21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1840262" y="508000"/>
              <a:ext cx="116788" cy="103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766" fill="norm" stroke="1" extrusionOk="0">
                  <a:moveTo>
                    <a:pt x="18968" y="0"/>
                  </a:moveTo>
                  <a:cubicBezTo>
                    <a:pt x="15111" y="0"/>
                    <a:pt x="11253" y="0"/>
                    <a:pt x="8168" y="1906"/>
                  </a:cubicBezTo>
                  <a:cubicBezTo>
                    <a:pt x="5082" y="3812"/>
                    <a:pt x="2768" y="7624"/>
                    <a:pt x="1418" y="10800"/>
                  </a:cubicBezTo>
                  <a:cubicBezTo>
                    <a:pt x="68" y="13976"/>
                    <a:pt x="-318" y="16518"/>
                    <a:pt x="261" y="18424"/>
                  </a:cubicBezTo>
                  <a:cubicBezTo>
                    <a:pt x="839" y="20329"/>
                    <a:pt x="2382" y="21600"/>
                    <a:pt x="6046" y="20118"/>
                  </a:cubicBezTo>
                  <a:cubicBezTo>
                    <a:pt x="9711" y="18635"/>
                    <a:pt x="15496" y="14400"/>
                    <a:pt x="21282" y="101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1980333" y="277659"/>
              <a:ext cx="65617" cy="34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15329" y="883"/>
                  </a:moveTo>
                  <a:cubicBezTo>
                    <a:pt x="13239" y="365"/>
                    <a:pt x="11148" y="-152"/>
                    <a:pt x="9058" y="42"/>
                  </a:cubicBezTo>
                  <a:cubicBezTo>
                    <a:pt x="6968" y="236"/>
                    <a:pt x="4877" y="1141"/>
                    <a:pt x="3135" y="3470"/>
                  </a:cubicBezTo>
                  <a:cubicBezTo>
                    <a:pt x="1394" y="5798"/>
                    <a:pt x="0" y="9549"/>
                    <a:pt x="0" y="12459"/>
                  </a:cubicBezTo>
                  <a:cubicBezTo>
                    <a:pt x="0" y="15369"/>
                    <a:pt x="1394" y="17438"/>
                    <a:pt x="3484" y="18861"/>
                  </a:cubicBezTo>
                  <a:cubicBezTo>
                    <a:pt x="5574" y="20284"/>
                    <a:pt x="8361" y="21060"/>
                    <a:pt x="11148" y="21254"/>
                  </a:cubicBezTo>
                  <a:cubicBezTo>
                    <a:pt x="13935" y="21448"/>
                    <a:pt x="16723" y="21060"/>
                    <a:pt x="18465" y="20543"/>
                  </a:cubicBezTo>
                  <a:cubicBezTo>
                    <a:pt x="20206" y="20025"/>
                    <a:pt x="20903" y="19379"/>
                    <a:pt x="21600" y="187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1977260" y="422772"/>
              <a:ext cx="125840" cy="16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96" fill="norm" stroke="1" extrusionOk="0">
                  <a:moveTo>
                    <a:pt x="7242" y="11981"/>
                  </a:moveTo>
                  <a:cubicBezTo>
                    <a:pt x="4055" y="11427"/>
                    <a:pt x="868" y="10873"/>
                    <a:pt x="160" y="10319"/>
                  </a:cubicBezTo>
                  <a:cubicBezTo>
                    <a:pt x="-548" y="9765"/>
                    <a:pt x="1222" y="9211"/>
                    <a:pt x="2993" y="8658"/>
                  </a:cubicBezTo>
                  <a:cubicBezTo>
                    <a:pt x="4763" y="8104"/>
                    <a:pt x="6534" y="7550"/>
                    <a:pt x="8836" y="7827"/>
                  </a:cubicBezTo>
                  <a:cubicBezTo>
                    <a:pt x="11137" y="8104"/>
                    <a:pt x="13970" y="9211"/>
                    <a:pt x="15563" y="11150"/>
                  </a:cubicBezTo>
                  <a:cubicBezTo>
                    <a:pt x="17157" y="13088"/>
                    <a:pt x="17511" y="15858"/>
                    <a:pt x="17511" y="17934"/>
                  </a:cubicBezTo>
                  <a:cubicBezTo>
                    <a:pt x="17511" y="20011"/>
                    <a:pt x="17157" y="21396"/>
                    <a:pt x="16803" y="21396"/>
                  </a:cubicBezTo>
                  <a:cubicBezTo>
                    <a:pt x="16449" y="21396"/>
                    <a:pt x="16095" y="20011"/>
                    <a:pt x="16095" y="16688"/>
                  </a:cubicBezTo>
                  <a:cubicBezTo>
                    <a:pt x="16095" y="13365"/>
                    <a:pt x="16449" y="8104"/>
                    <a:pt x="17157" y="4919"/>
                  </a:cubicBezTo>
                  <a:cubicBezTo>
                    <a:pt x="17865" y="1734"/>
                    <a:pt x="18927" y="627"/>
                    <a:pt x="19636" y="211"/>
                  </a:cubicBezTo>
                  <a:cubicBezTo>
                    <a:pt x="20344" y="-204"/>
                    <a:pt x="20698" y="73"/>
                    <a:pt x="21052" y="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2131405" y="476250"/>
              <a:ext cx="61140" cy="9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226" fill="norm" stroke="1" extrusionOk="0">
                  <a:moveTo>
                    <a:pt x="14132" y="1440"/>
                  </a:moveTo>
                  <a:cubicBezTo>
                    <a:pt x="10532" y="960"/>
                    <a:pt x="6932" y="480"/>
                    <a:pt x="4412" y="1680"/>
                  </a:cubicBezTo>
                  <a:cubicBezTo>
                    <a:pt x="1892" y="2880"/>
                    <a:pt x="452" y="5760"/>
                    <a:pt x="92" y="8400"/>
                  </a:cubicBezTo>
                  <a:cubicBezTo>
                    <a:pt x="-268" y="11040"/>
                    <a:pt x="452" y="13440"/>
                    <a:pt x="1892" y="15600"/>
                  </a:cubicBezTo>
                  <a:cubicBezTo>
                    <a:pt x="3332" y="17760"/>
                    <a:pt x="5492" y="19680"/>
                    <a:pt x="8372" y="20640"/>
                  </a:cubicBezTo>
                  <a:cubicBezTo>
                    <a:pt x="11252" y="21600"/>
                    <a:pt x="14852" y="21600"/>
                    <a:pt x="17372" y="18960"/>
                  </a:cubicBezTo>
                  <a:cubicBezTo>
                    <a:pt x="19892" y="16320"/>
                    <a:pt x="21332" y="11040"/>
                    <a:pt x="20612" y="7440"/>
                  </a:cubicBezTo>
                  <a:cubicBezTo>
                    <a:pt x="19892" y="3840"/>
                    <a:pt x="17012" y="1920"/>
                    <a:pt x="141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2238566" y="432745"/>
              <a:ext cx="114180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47" fill="norm" stroke="1" extrusionOk="0">
                  <a:moveTo>
                    <a:pt x="785" y="6018"/>
                  </a:moveTo>
                  <a:cubicBezTo>
                    <a:pt x="393" y="7733"/>
                    <a:pt x="0" y="9447"/>
                    <a:pt x="0" y="11847"/>
                  </a:cubicBezTo>
                  <a:cubicBezTo>
                    <a:pt x="0" y="14247"/>
                    <a:pt x="393" y="17333"/>
                    <a:pt x="982" y="17847"/>
                  </a:cubicBezTo>
                  <a:cubicBezTo>
                    <a:pt x="1571" y="18361"/>
                    <a:pt x="2356" y="16304"/>
                    <a:pt x="3535" y="13218"/>
                  </a:cubicBezTo>
                  <a:cubicBezTo>
                    <a:pt x="4713" y="10133"/>
                    <a:pt x="6284" y="6018"/>
                    <a:pt x="7855" y="3447"/>
                  </a:cubicBezTo>
                  <a:cubicBezTo>
                    <a:pt x="9425" y="876"/>
                    <a:pt x="10996" y="-153"/>
                    <a:pt x="13353" y="18"/>
                  </a:cubicBezTo>
                  <a:cubicBezTo>
                    <a:pt x="15709" y="190"/>
                    <a:pt x="18851" y="1561"/>
                    <a:pt x="20225" y="5333"/>
                  </a:cubicBezTo>
                  <a:cubicBezTo>
                    <a:pt x="21600" y="9104"/>
                    <a:pt x="21207" y="15276"/>
                    <a:pt x="20815" y="21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1614149" y="1011474"/>
              <a:ext cx="158751" cy="16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6326"/>
                  </a:moveTo>
                  <a:cubicBezTo>
                    <a:pt x="0" y="4686"/>
                    <a:pt x="0" y="3045"/>
                    <a:pt x="720" y="2499"/>
                  </a:cubicBezTo>
                  <a:cubicBezTo>
                    <a:pt x="1440" y="1952"/>
                    <a:pt x="2880" y="2499"/>
                    <a:pt x="4752" y="5233"/>
                  </a:cubicBezTo>
                  <a:cubicBezTo>
                    <a:pt x="6624" y="7967"/>
                    <a:pt x="8928" y="12888"/>
                    <a:pt x="10080" y="16033"/>
                  </a:cubicBezTo>
                  <a:cubicBezTo>
                    <a:pt x="11232" y="19177"/>
                    <a:pt x="11232" y="20544"/>
                    <a:pt x="10656" y="20818"/>
                  </a:cubicBezTo>
                  <a:cubicBezTo>
                    <a:pt x="10080" y="21091"/>
                    <a:pt x="8928" y="20271"/>
                    <a:pt x="8352" y="18083"/>
                  </a:cubicBezTo>
                  <a:cubicBezTo>
                    <a:pt x="7776" y="15896"/>
                    <a:pt x="7776" y="12342"/>
                    <a:pt x="9360" y="8924"/>
                  </a:cubicBezTo>
                  <a:cubicBezTo>
                    <a:pt x="10944" y="5506"/>
                    <a:pt x="14112" y="2225"/>
                    <a:pt x="16416" y="858"/>
                  </a:cubicBezTo>
                  <a:cubicBezTo>
                    <a:pt x="18720" y="-509"/>
                    <a:pt x="20160" y="38"/>
                    <a:pt x="21600" y="5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1774617" y="976817"/>
              <a:ext cx="211264" cy="38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85" fill="norm" stroke="1" extrusionOk="0">
                  <a:moveTo>
                    <a:pt x="3034" y="4613"/>
                  </a:moveTo>
                  <a:cubicBezTo>
                    <a:pt x="3462" y="4029"/>
                    <a:pt x="3889" y="3445"/>
                    <a:pt x="4317" y="2628"/>
                  </a:cubicBezTo>
                  <a:cubicBezTo>
                    <a:pt x="4745" y="1811"/>
                    <a:pt x="5173" y="760"/>
                    <a:pt x="4852" y="293"/>
                  </a:cubicBezTo>
                  <a:cubicBezTo>
                    <a:pt x="4531" y="-174"/>
                    <a:pt x="3462" y="-57"/>
                    <a:pt x="2392" y="760"/>
                  </a:cubicBezTo>
                  <a:cubicBezTo>
                    <a:pt x="1323" y="1577"/>
                    <a:pt x="254" y="3095"/>
                    <a:pt x="40" y="4613"/>
                  </a:cubicBezTo>
                  <a:cubicBezTo>
                    <a:pt x="-174" y="6131"/>
                    <a:pt x="468" y="7649"/>
                    <a:pt x="1858" y="8524"/>
                  </a:cubicBezTo>
                  <a:cubicBezTo>
                    <a:pt x="3248" y="9400"/>
                    <a:pt x="5386" y="9634"/>
                    <a:pt x="7846" y="8875"/>
                  </a:cubicBezTo>
                  <a:cubicBezTo>
                    <a:pt x="10305" y="8116"/>
                    <a:pt x="13085" y="6364"/>
                    <a:pt x="14689" y="5080"/>
                  </a:cubicBezTo>
                  <a:cubicBezTo>
                    <a:pt x="16293" y="3796"/>
                    <a:pt x="16721" y="2978"/>
                    <a:pt x="16935" y="2220"/>
                  </a:cubicBezTo>
                  <a:cubicBezTo>
                    <a:pt x="17149" y="1461"/>
                    <a:pt x="17149" y="760"/>
                    <a:pt x="16614" y="351"/>
                  </a:cubicBezTo>
                  <a:cubicBezTo>
                    <a:pt x="16079" y="-57"/>
                    <a:pt x="15010" y="-174"/>
                    <a:pt x="13941" y="351"/>
                  </a:cubicBezTo>
                  <a:cubicBezTo>
                    <a:pt x="12872" y="877"/>
                    <a:pt x="11802" y="2044"/>
                    <a:pt x="11161" y="2920"/>
                  </a:cubicBezTo>
                  <a:cubicBezTo>
                    <a:pt x="10519" y="3796"/>
                    <a:pt x="10305" y="4380"/>
                    <a:pt x="10733" y="4788"/>
                  </a:cubicBezTo>
                  <a:cubicBezTo>
                    <a:pt x="11161" y="5197"/>
                    <a:pt x="12230" y="5430"/>
                    <a:pt x="13192" y="5314"/>
                  </a:cubicBezTo>
                  <a:cubicBezTo>
                    <a:pt x="14155" y="5197"/>
                    <a:pt x="15010" y="4730"/>
                    <a:pt x="15652" y="4847"/>
                  </a:cubicBezTo>
                  <a:cubicBezTo>
                    <a:pt x="16293" y="4963"/>
                    <a:pt x="16721" y="5664"/>
                    <a:pt x="17576" y="7532"/>
                  </a:cubicBezTo>
                  <a:cubicBezTo>
                    <a:pt x="18432" y="9400"/>
                    <a:pt x="19715" y="12436"/>
                    <a:pt x="20464" y="14654"/>
                  </a:cubicBezTo>
                  <a:cubicBezTo>
                    <a:pt x="21212" y="16872"/>
                    <a:pt x="21426" y="18274"/>
                    <a:pt x="21319" y="19266"/>
                  </a:cubicBezTo>
                  <a:cubicBezTo>
                    <a:pt x="21212" y="20258"/>
                    <a:pt x="20784" y="20842"/>
                    <a:pt x="19715" y="21134"/>
                  </a:cubicBezTo>
                  <a:cubicBezTo>
                    <a:pt x="18646" y="21426"/>
                    <a:pt x="16935" y="21426"/>
                    <a:pt x="15438" y="19908"/>
                  </a:cubicBezTo>
                  <a:cubicBezTo>
                    <a:pt x="13941" y="18390"/>
                    <a:pt x="12658" y="15355"/>
                    <a:pt x="11375" y="12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1988800" y="971550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2001500" y="908050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2042686" y="946150"/>
              <a:ext cx="92680" cy="10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76" fill="norm" stroke="1" extrusionOk="0">
                  <a:moveTo>
                    <a:pt x="12260" y="0"/>
                  </a:moveTo>
                  <a:cubicBezTo>
                    <a:pt x="9860" y="0"/>
                    <a:pt x="7460" y="0"/>
                    <a:pt x="5060" y="2700"/>
                  </a:cubicBezTo>
                  <a:cubicBezTo>
                    <a:pt x="2660" y="5400"/>
                    <a:pt x="260" y="10800"/>
                    <a:pt x="20" y="14400"/>
                  </a:cubicBezTo>
                  <a:cubicBezTo>
                    <a:pt x="-220" y="18000"/>
                    <a:pt x="1700" y="19800"/>
                    <a:pt x="5300" y="20700"/>
                  </a:cubicBezTo>
                  <a:cubicBezTo>
                    <a:pt x="8900" y="21600"/>
                    <a:pt x="14180" y="21600"/>
                    <a:pt x="17300" y="19575"/>
                  </a:cubicBezTo>
                  <a:cubicBezTo>
                    <a:pt x="20420" y="17550"/>
                    <a:pt x="21380" y="13500"/>
                    <a:pt x="20900" y="10125"/>
                  </a:cubicBezTo>
                  <a:cubicBezTo>
                    <a:pt x="20420" y="6750"/>
                    <a:pt x="18500" y="4050"/>
                    <a:pt x="16340" y="2925"/>
                  </a:cubicBezTo>
                  <a:cubicBezTo>
                    <a:pt x="14180" y="1800"/>
                    <a:pt x="11780" y="2250"/>
                    <a:pt x="9380" y="2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2128499" y="920750"/>
              <a:ext cx="149045" cy="15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1" fill="norm" stroke="1" extrusionOk="0">
                  <a:moveTo>
                    <a:pt x="0" y="4438"/>
                  </a:moveTo>
                  <a:cubicBezTo>
                    <a:pt x="1521" y="9173"/>
                    <a:pt x="3042" y="13907"/>
                    <a:pt x="3803" y="17014"/>
                  </a:cubicBezTo>
                  <a:cubicBezTo>
                    <a:pt x="4563" y="20121"/>
                    <a:pt x="4563" y="21600"/>
                    <a:pt x="4563" y="21304"/>
                  </a:cubicBezTo>
                  <a:cubicBezTo>
                    <a:pt x="4563" y="21008"/>
                    <a:pt x="4563" y="18937"/>
                    <a:pt x="5476" y="15090"/>
                  </a:cubicBezTo>
                  <a:cubicBezTo>
                    <a:pt x="6389" y="11244"/>
                    <a:pt x="8214" y="5622"/>
                    <a:pt x="9887" y="2811"/>
                  </a:cubicBezTo>
                  <a:cubicBezTo>
                    <a:pt x="11561" y="0"/>
                    <a:pt x="13082" y="0"/>
                    <a:pt x="14603" y="0"/>
                  </a:cubicBezTo>
                  <a:cubicBezTo>
                    <a:pt x="16124" y="0"/>
                    <a:pt x="17645" y="0"/>
                    <a:pt x="18862" y="1332"/>
                  </a:cubicBezTo>
                  <a:cubicBezTo>
                    <a:pt x="20079" y="2663"/>
                    <a:pt x="20992" y="5326"/>
                    <a:pt x="21296" y="7693"/>
                  </a:cubicBezTo>
                  <a:cubicBezTo>
                    <a:pt x="21600" y="10060"/>
                    <a:pt x="21296" y="12132"/>
                    <a:pt x="20992" y="142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0" y="6914174"/>
              <a:ext cx="188900" cy="31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484" fill="norm" stroke="1" extrusionOk="0">
                  <a:moveTo>
                    <a:pt x="0" y="9086"/>
                  </a:moveTo>
                  <a:cubicBezTo>
                    <a:pt x="0" y="13598"/>
                    <a:pt x="0" y="18109"/>
                    <a:pt x="0" y="19749"/>
                  </a:cubicBezTo>
                  <a:cubicBezTo>
                    <a:pt x="0" y="21390"/>
                    <a:pt x="0" y="20160"/>
                    <a:pt x="120" y="17289"/>
                  </a:cubicBezTo>
                  <a:cubicBezTo>
                    <a:pt x="240" y="14418"/>
                    <a:pt x="480" y="9906"/>
                    <a:pt x="1080" y="6762"/>
                  </a:cubicBezTo>
                  <a:cubicBezTo>
                    <a:pt x="1680" y="3618"/>
                    <a:pt x="2640" y="1841"/>
                    <a:pt x="4440" y="884"/>
                  </a:cubicBezTo>
                  <a:cubicBezTo>
                    <a:pt x="6240" y="-73"/>
                    <a:pt x="8880" y="-210"/>
                    <a:pt x="11520" y="268"/>
                  </a:cubicBezTo>
                  <a:cubicBezTo>
                    <a:pt x="14160" y="747"/>
                    <a:pt x="16800" y="1841"/>
                    <a:pt x="18480" y="2661"/>
                  </a:cubicBezTo>
                  <a:cubicBezTo>
                    <a:pt x="20160" y="3481"/>
                    <a:pt x="20880" y="4028"/>
                    <a:pt x="21240" y="4712"/>
                  </a:cubicBezTo>
                  <a:cubicBezTo>
                    <a:pt x="21600" y="5395"/>
                    <a:pt x="21600" y="6215"/>
                    <a:pt x="19440" y="7309"/>
                  </a:cubicBezTo>
                  <a:cubicBezTo>
                    <a:pt x="17280" y="8403"/>
                    <a:pt x="12960" y="9770"/>
                    <a:pt x="9480" y="10795"/>
                  </a:cubicBezTo>
                  <a:cubicBezTo>
                    <a:pt x="6000" y="11820"/>
                    <a:pt x="3360" y="12504"/>
                    <a:pt x="720" y="131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79400" y="69913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69900" y="6915150"/>
              <a:ext cx="203201" cy="18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2979"/>
                  </a:moveTo>
                  <a:cubicBezTo>
                    <a:pt x="2700" y="7448"/>
                    <a:pt x="5400" y="11917"/>
                    <a:pt x="7200" y="14772"/>
                  </a:cubicBezTo>
                  <a:cubicBezTo>
                    <a:pt x="9000" y="17628"/>
                    <a:pt x="9900" y="18869"/>
                    <a:pt x="10800" y="19862"/>
                  </a:cubicBezTo>
                  <a:cubicBezTo>
                    <a:pt x="11700" y="20855"/>
                    <a:pt x="12600" y="21600"/>
                    <a:pt x="13388" y="21103"/>
                  </a:cubicBezTo>
                  <a:cubicBezTo>
                    <a:pt x="14175" y="20607"/>
                    <a:pt x="14850" y="18869"/>
                    <a:pt x="15750" y="15517"/>
                  </a:cubicBezTo>
                  <a:cubicBezTo>
                    <a:pt x="16650" y="12166"/>
                    <a:pt x="17775" y="7200"/>
                    <a:pt x="18788" y="4345"/>
                  </a:cubicBezTo>
                  <a:cubicBezTo>
                    <a:pt x="19800" y="1490"/>
                    <a:pt x="20700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42509" y="6714657"/>
              <a:ext cx="494141" cy="34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74" fill="norm" stroke="1" extrusionOk="0">
                  <a:moveTo>
                    <a:pt x="4103" y="14364"/>
                  </a:moveTo>
                  <a:cubicBezTo>
                    <a:pt x="3826" y="13709"/>
                    <a:pt x="3549" y="13055"/>
                    <a:pt x="3180" y="12728"/>
                  </a:cubicBezTo>
                  <a:cubicBezTo>
                    <a:pt x="2811" y="12400"/>
                    <a:pt x="2349" y="12400"/>
                    <a:pt x="1795" y="13382"/>
                  </a:cubicBezTo>
                  <a:cubicBezTo>
                    <a:pt x="1241" y="14364"/>
                    <a:pt x="595" y="16328"/>
                    <a:pt x="272" y="17637"/>
                  </a:cubicBezTo>
                  <a:cubicBezTo>
                    <a:pt x="-51" y="18946"/>
                    <a:pt x="-51" y="19600"/>
                    <a:pt x="87" y="20189"/>
                  </a:cubicBezTo>
                  <a:cubicBezTo>
                    <a:pt x="226" y="20778"/>
                    <a:pt x="503" y="21302"/>
                    <a:pt x="826" y="21368"/>
                  </a:cubicBezTo>
                  <a:cubicBezTo>
                    <a:pt x="1149" y="21433"/>
                    <a:pt x="1518" y="21040"/>
                    <a:pt x="1841" y="20451"/>
                  </a:cubicBezTo>
                  <a:cubicBezTo>
                    <a:pt x="2164" y="19862"/>
                    <a:pt x="2441" y="19077"/>
                    <a:pt x="2626" y="18095"/>
                  </a:cubicBezTo>
                  <a:cubicBezTo>
                    <a:pt x="2811" y="17113"/>
                    <a:pt x="2903" y="15935"/>
                    <a:pt x="2949" y="15738"/>
                  </a:cubicBezTo>
                  <a:cubicBezTo>
                    <a:pt x="2995" y="15542"/>
                    <a:pt x="2995" y="16328"/>
                    <a:pt x="3087" y="17048"/>
                  </a:cubicBezTo>
                  <a:cubicBezTo>
                    <a:pt x="3180" y="17768"/>
                    <a:pt x="3364" y="18422"/>
                    <a:pt x="3687" y="18815"/>
                  </a:cubicBezTo>
                  <a:cubicBezTo>
                    <a:pt x="4011" y="19208"/>
                    <a:pt x="4472" y="19338"/>
                    <a:pt x="4887" y="19208"/>
                  </a:cubicBezTo>
                  <a:cubicBezTo>
                    <a:pt x="5303" y="19077"/>
                    <a:pt x="5672" y="18684"/>
                    <a:pt x="6134" y="17113"/>
                  </a:cubicBezTo>
                  <a:cubicBezTo>
                    <a:pt x="6595" y="15542"/>
                    <a:pt x="7149" y="12793"/>
                    <a:pt x="7472" y="10175"/>
                  </a:cubicBezTo>
                  <a:cubicBezTo>
                    <a:pt x="7795" y="7557"/>
                    <a:pt x="7887" y="5069"/>
                    <a:pt x="7980" y="3237"/>
                  </a:cubicBezTo>
                  <a:cubicBezTo>
                    <a:pt x="8072" y="1404"/>
                    <a:pt x="8164" y="226"/>
                    <a:pt x="8118" y="29"/>
                  </a:cubicBezTo>
                  <a:cubicBezTo>
                    <a:pt x="8072" y="-167"/>
                    <a:pt x="7887" y="618"/>
                    <a:pt x="7749" y="2975"/>
                  </a:cubicBezTo>
                  <a:cubicBezTo>
                    <a:pt x="7611" y="5331"/>
                    <a:pt x="7518" y="9258"/>
                    <a:pt x="7518" y="11942"/>
                  </a:cubicBezTo>
                  <a:cubicBezTo>
                    <a:pt x="7518" y="14626"/>
                    <a:pt x="7611" y="16066"/>
                    <a:pt x="7795" y="17048"/>
                  </a:cubicBezTo>
                  <a:cubicBezTo>
                    <a:pt x="7980" y="18029"/>
                    <a:pt x="8257" y="18553"/>
                    <a:pt x="8580" y="18488"/>
                  </a:cubicBezTo>
                  <a:cubicBezTo>
                    <a:pt x="8903" y="18422"/>
                    <a:pt x="9272" y="17768"/>
                    <a:pt x="9549" y="17113"/>
                  </a:cubicBezTo>
                  <a:cubicBezTo>
                    <a:pt x="9826" y="16458"/>
                    <a:pt x="10011" y="15804"/>
                    <a:pt x="10195" y="14822"/>
                  </a:cubicBezTo>
                  <a:cubicBezTo>
                    <a:pt x="10380" y="13840"/>
                    <a:pt x="10564" y="12531"/>
                    <a:pt x="10564" y="12204"/>
                  </a:cubicBezTo>
                  <a:cubicBezTo>
                    <a:pt x="10564" y="11877"/>
                    <a:pt x="10380" y="12531"/>
                    <a:pt x="10287" y="13317"/>
                  </a:cubicBezTo>
                  <a:cubicBezTo>
                    <a:pt x="10195" y="14102"/>
                    <a:pt x="10195" y="15018"/>
                    <a:pt x="10287" y="15804"/>
                  </a:cubicBezTo>
                  <a:cubicBezTo>
                    <a:pt x="10380" y="16589"/>
                    <a:pt x="10564" y="17244"/>
                    <a:pt x="10841" y="17768"/>
                  </a:cubicBezTo>
                  <a:cubicBezTo>
                    <a:pt x="11118" y="18291"/>
                    <a:pt x="11487" y="18684"/>
                    <a:pt x="11903" y="18618"/>
                  </a:cubicBezTo>
                  <a:cubicBezTo>
                    <a:pt x="12318" y="18553"/>
                    <a:pt x="12780" y="18029"/>
                    <a:pt x="13149" y="17440"/>
                  </a:cubicBezTo>
                  <a:cubicBezTo>
                    <a:pt x="13518" y="16851"/>
                    <a:pt x="13795" y="16197"/>
                    <a:pt x="14026" y="15215"/>
                  </a:cubicBezTo>
                  <a:cubicBezTo>
                    <a:pt x="14257" y="14233"/>
                    <a:pt x="14441" y="12924"/>
                    <a:pt x="14395" y="12531"/>
                  </a:cubicBezTo>
                  <a:cubicBezTo>
                    <a:pt x="14349" y="12138"/>
                    <a:pt x="14072" y="12662"/>
                    <a:pt x="13980" y="13251"/>
                  </a:cubicBezTo>
                  <a:cubicBezTo>
                    <a:pt x="13887" y="13840"/>
                    <a:pt x="13980" y="14495"/>
                    <a:pt x="14164" y="15084"/>
                  </a:cubicBezTo>
                  <a:cubicBezTo>
                    <a:pt x="14349" y="15673"/>
                    <a:pt x="14626" y="16197"/>
                    <a:pt x="14995" y="16589"/>
                  </a:cubicBezTo>
                  <a:cubicBezTo>
                    <a:pt x="15364" y="16982"/>
                    <a:pt x="15826" y="17244"/>
                    <a:pt x="16195" y="17113"/>
                  </a:cubicBezTo>
                  <a:cubicBezTo>
                    <a:pt x="16564" y="16982"/>
                    <a:pt x="16841" y="16458"/>
                    <a:pt x="17257" y="15411"/>
                  </a:cubicBezTo>
                  <a:cubicBezTo>
                    <a:pt x="17672" y="14364"/>
                    <a:pt x="18226" y="12793"/>
                    <a:pt x="18457" y="11680"/>
                  </a:cubicBezTo>
                  <a:cubicBezTo>
                    <a:pt x="18687" y="10568"/>
                    <a:pt x="18595" y="9913"/>
                    <a:pt x="18272" y="10044"/>
                  </a:cubicBezTo>
                  <a:cubicBezTo>
                    <a:pt x="17949" y="10175"/>
                    <a:pt x="17395" y="11091"/>
                    <a:pt x="17026" y="12400"/>
                  </a:cubicBezTo>
                  <a:cubicBezTo>
                    <a:pt x="16657" y="13709"/>
                    <a:pt x="16472" y="15411"/>
                    <a:pt x="16564" y="16589"/>
                  </a:cubicBezTo>
                  <a:cubicBezTo>
                    <a:pt x="16657" y="17768"/>
                    <a:pt x="17026" y="18422"/>
                    <a:pt x="17903" y="18618"/>
                  </a:cubicBezTo>
                  <a:cubicBezTo>
                    <a:pt x="18780" y="18815"/>
                    <a:pt x="20164" y="18553"/>
                    <a:pt x="21549" y="18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371600" y="685165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409700" y="6978650"/>
              <a:ext cx="1587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0800"/>
                    <a:pt x="11520" y="21600"/>
                    <a:pt x="15120" y="21600"/>
                  </a:cubicBezTo>
                  <a:cubicBezTo>
                    <a:pt x="18720" y="21600"/>
                    <a:pt x="2016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3695" y="7530253"/>
              <a:ext cx="240305" cy="24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08" fill="norm" stroke="1" extrusionOk="0">
                  <a:moveTo>
                    <a:pt x="475" y="7152"/>
                  </a:moveTo>
                  <a:cubicBezTo>
                    <a:pt x="100" y="6244"/>
                    <a:pt x="-276" y="5337"/>
                    <a:pt x="287" y="4066"/>
                  </a:cubicBezTo>
                  <a:cubicBezTo>
                    <a:pt x="851" y="2796"/>
                    <a:pt x="2354" y="1162"/>
                    <a:pt x="4138" y="436"/>
                  </a:cubicBezTo>
                  <a:cubicBezTo>
                    <a:pt x="5922" y="-290"/>
                    <a:pt x="7988" y="-108"/>
                    <a:pt x="9397" y="981"/>
                  </a:cubicBezTo>
                  <a:cubicBezTo>
                    <a:pt x="10806" y="2070"/>
                    <a:pt x="11557" y="4066"/>
                    <a:pt x="10524" y="7152"/>
                  </a:cubicBezTo>
                  <a:cubicBezTo>
                    <a:pt x="9491" y="10238"/>
                    <a:pt x="6674" y="14413"/>
                    <a:pt x="4514" y="17044"/>
                  </a:cubicBezTo>
                  <a:cubicBezTo>
                    <a:pt x="2354" y="19676"/>
                    <a:pt x="851" y="20765"/>
                    <a:pt x="663" y="21038"/>
                  </a:cubicBezTo>
                  <a:cubicBezTo>
                    <a:pt x="475" y="21310"/>
                    <a:pt x="1602" y="20765"/>
                    <a:pt x="5265" y="19949"/>
                  </a:cubicBezTo>
                  <a:cubicBezTo>
                    <a:pt x="8927" y="19132"/>
                    <a:pt x="15126" y="18043"/>
                    <a:pt x="21324" y="16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95773" y="7374083"/>
              <a:ext cx="137094" cy="37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00" fill="norm" stroke="1" extrusionOk="0">
                  <a:moveTo>
                    <a:pt x="20297" y="3195"/>
                  </a:moveTo>
                  <a:cubicBezTo>
                    <a:pt x="20624" y="2585"/>
                    <a:pt x="20952" y="1975"/>
                    <a:pt x="21115" y="1364"/>
                  </a:cubicBezTo>
                  <a:cubicBezTo>
                    <a:pt x="21279" y="754"/>
                    <a:pt x="21279" y="144"/>
                    <a:pt x="20297" y="22"/>
                  </a:cubicBezTo>
                  <a:cubicBezTo>
                    <a:pt x="19315" y="-100"/>
                    <a:pt x="17352" y="266"/>
                    <a:pt x="14570" y="1547"/>
                  </a:cubicBezTo>
                  <a:cubicBezTo>
                    <a:pt x="11788" y="2829"/>
                    <a:pt x="8188" y="5025"/>
                    <a:pt x="5570" y="7649"/>
                  </a:cubicBezTo>
                  <a:cubicBezTo>
                    <a:pt x="2952" y="10273"/>
                    <a:pt x="1315" y="13324"/>
                    <a:pt x="497" y="15154"/>
                  </a:cubicBezTo>
                  <a:cubicBezTo>
                    <a:pt x="-321" y="16985"/>
                    <a:pt x="-321" y="17595"/>
                    <a:pt x="1970" y="18449"/>
                  </a:cubicBezTo>
                  <a:cubicBezTo>
                    <a:pt x="4261" y="19303"/>
                    <a:pt x="8843" y="20402"/>
                    <a:pt x="13424" y="21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622300" y="7499350"/>
              <a:ext cx="31751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2880" y="4985"/>
                    <a:pt x="5760" y="9969"/>
                    <a:pt x="7200" y="13055"/>
                  </a:cubicBezTo>
                  <a:cubicBezTo>
                    <a:pt x="8640" y="16141"/>
                    <a:pt x="8640" y="17327"/>
                    <a:pt x="8640" y="18514"/>
                  </a:cubicBezTo>
                  <a:cubicBezTo>
                    <a:pt x="8640" y="19701"/>
                    <a:pt x="8640" y="20888"/>
                    <a:pt x="10800" y="21244"/>
                  </a:cubicBezTo>
                  <a:cubicBezTo>
                    <a:pt x="12960" y="21600"/>
                    <a:pt x="17280" y="21125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825500" y="7562850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329521" y="7427065"/>
              <a:ext cx="127894" cy="18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892" fill="norm" stroke="1" extrusionOk="0">
                  <a:moveTo>
                    <a:pt x="16333" y="1755"/>
                  </a:moveTo>
                  <a:cubicBezTo>
                    <a:pt x="14939" y="1018"/>
                    <a:pt x="13545" y="282"/>
                    <a:pt x="11107" y="405"/>
                  </a:cubicBezTo>
                  <a:cubicBezTo>
                    <a:pt x="8668" y="527"/>
                    <a:pt x="5184" y="1509"/>
                    <a:pt x="2920" y="4086"/>
                  </a:cubicBezTo>
                  <a:cubicBezTo>
                    <a:pt x="655" y="6664"/>
                    <a:pt x="-390" y="10836"/>
                    <a:pt x="133" y="14150"/>
                  </a:cubicBezTo>
                  <a:cubicBezTo>
                    <a:pt x="655" y="17464"/>
                    <a:pt x="2745" y="19918"/>
                    <a:pt x="5881" y="20655"/>
                  </a:cubicBezTo>
                  <a:cubicBezTo>
                    <a:pt x="9016" y="21391"/>
                    <a:pt x="13197" y="20409"/>
                    <a:pt x="16158" y="17709"/>
                  </a:cubicBezTo>
                  <a:cubicBezTo>
                    <a:pt x="19120" y="15009"/>
                    <a:pt x="20862" y="10591"/>
                    <a:pt x="21036" y="7400"/>
                  </a:cubicBezTo>
                  <a:cubicBezTo>
                    <a:pt x="21210" y="4209"/>
                    <a:pt x="19816" y="2246"/>
                    <a:pt x="18249" y="1141"/>
                  </a:cubicBezTo>
                  <a:cubicBezTo>
                    <a:pt x="16681" y="36"/>
                    <a:pt x="14939" y="-209"/>
                    <a:pt x="13371" y="159"/>
                  </a:cubicBezTo>
                  <a:cubicBezTo>
                    <a:pt x="11804" y="527"/>
                    <a:pt x="10410" y="1509"/>
                    <a:pt x="10410" y="2368"/>
                  </a:cubicBezTo>
                  <a:cubicBezTo>
                    <a:pt x="10410" y="3227"/>
                    <a:pt x="11804" y="3964"/>
                    <a:pt x="13197" y="4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381622" y="7334604"/>
              <a:ext cx="59828" cy="342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15" fill="norm" stroke="1" extrusionOk="0">
                  <a:moveTo>
                    <a:pt x="21052" y="2744"/>
                  </a:moveTo>
                  <a:cubicBezTo>
                    <a:pt x="19562" y="2086"/>
                    <a:pt x="18073" y="1427"/>
                    <a:pt x="16211" y="835"/>
                  </a:cubicBezTo>
                  <a:cubicBezTo>
                    <a:pt x="14349" y="242"/>
                    <a:pt x="12114" y="-285"/>
                    <a:pt x="10624" y="176"/>
                  </a:cubicBezTo>
                  <a:cubicBezTo>
                    <a:pt x="9135" y="637"/>
                    <a:pt x="8390" y="2086"/>
                    <a:pt x="6528" y="5378"/>
                  </a:cubicBezTo>
                  <a:cubicBezTo>
                    <a:pt x="4666" y="8671"/>
                    <a:pt x="1686" y="13808"/>
                    <a:pt x="569" y="16771"/>
                  </a:cubicBezTo>
                  <a:cubicBezTo>
                    <a:pt x="-548" y="19735"/>
                    <a:pt x="197" y="20525"/>
                    <a:pt x="942" y="213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295400" y="7364259"/>
              <a:ext cx="273050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3851" y="11210"/>
                    <a:pt x="7702" y="2316"/>
                    <a:pt x="11302" y="410"/>
                  </a:cubicBezTo>
                  <a:cubicBezTo>
                    <a:pt x="14902" y="-1496"/>
                    <a:pt x="18251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257300" y="7664450"/>
              <a:ext cx="2413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4400"/>
                    <a:pt x="8337" y="7200"/>
                    <a:pt x="11937" y="3600"/>
                  </a:cubicBezTo>
                  <a:cubicBezTo>
                    <a:pt x="15537" y="0"/>
                    <a:pt x="18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619250" y="7359650"/>
              <a:ext cx="1270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760" y="1469"/>
                  </a:cubicBezTo>
                  <a:cubicBezTo>
                    <a:pt x="11520" y="2939"/>
                    <a:pt x="6840" y="5878"/>
                    <a:pt x="3960" y="8522"/>
                  </a:cubicBezTo>
                  <a:cubicBezTo>
                    <a:pt x="1080" y="11167"/>
                    <a:pt x="0" y="13518"/>
                    <a:pt x="0" y="15502"/>
                  </a:cubicBezTo>
                  <a:cubicBezTo>
                    <a:pt x="0" y="17486"/>
                    <a:pt x="1080" y="19102"/>
                    <a:pt x="4500" y="20057"/>
                  </a:cubicBezTo>
                  <a:cubicBezTo>
                    <a:pt x="7920" y="21012"/>
                    <a:pt x="13680" y="21306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076449" y="7340600"/>
              <a:ext cx="8656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0" y="0"/>
                  </a:moveTo>
                  <a:cubicBezTo>
                    <a:pt x="4629" y="1260"/>
                    <a:pt x="9257" y="2520"/>
                    <a:pt x="13114" y="4950"/>
                  </a:cubicBezTo>
                  <a:cubicBezTo>
                    <a:pt x="16971" y="7380"/>
                    <a:pt x="20057" y="10980"/>
                    <a:pt x="20829" y="13680"/>
                  </a:cubicBezTo>
                  <a:cubicBezTo>
                    <a:pt x="21600" y="16380"/>
                    <a:pt x="20057" y="18180"/>
                    <a:pt x="18257" y="19350"/>
                  </a:cubicBezTo>
                  <a:cubicBezTo>
                    <a:pt x="16457" y="20520"/>
                    <a:pt x="14400" y="21060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241550" y="7258050"/>
              <a:ext cx="12932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2090" y="0"/>
                  </a:moveTo>
                  <a:cubicBezTo>
                    <a:pt x="4181" y="0"/>
                    <a:pt x="6271" y="0"/>
                    <a:pt x="8710" y="619"/>
                  </a:cubicBezTo>
                  <a:cubicBezTo>
                    <a:pt x="11148" y="1238"/>
                    <a:pt x="13935" y="2475"/>
                    <a:pt x="16548" y="4725"/>
                  </a:cubicBezTo>
                  <a:cubicBezTo>
                    <a:pt x="19161" y="6975"/>
                    <a:pt x="21600" y="10238"/>
                    <a:pt x="21252" y="12769"/>
                  </a:cubicBezTo>
                  <a:cubicBezTo>
                    <a:pt x="20903" y="15300"/>
                    <a:pt x="17768" y="17100"/>
                    <a:pt x="13761" y="18450"/>
                  </a:cubicBezTo>
                  <a:cubicBezTo>
                    <a:pt x="9755" y="19800"/>
                    <a:pt x="4877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96850" y="8142816"/>
              <a:ext cx="2286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0800"/>
                    <a:pt x="11600" y="0"/>
                    <a:pt x="15200" y="0"/>
                  </a:cubicBezTo>
                  <a:cubicBezTo>
                    <a:pt x="18800" y="0"/>
                    <a:pt x="20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09550" y="82486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821554" y="7982483"/>
              <a:ext cx="283346" cy="26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3" fill="norm" stroke="1" extrusionOk="0">
                  <a:moveTo>
                    <a:pt x="1738" y="5614"/>
                  </a:moveTo>
                  <a:cubicBezTo>
                    <a:pt x="1578" y="4757"/>
                    <a:pt x="1418" y="3900"/>
                    <a:pt x="2058" y="2957"/>
                  </a:cubicBezTo>
                  <a:cubicBezTo>
                    <a:pt x="2698" y="2014"/>
                    <a:pt x="4138" y="986"/>
                    <a:pt x="5258" y="471"/>
                  </a:cubicBezTo>
                  <a:cubicBezTo>
                    <a:pt x="6378" y="-43"/>
                    <a:pt x="7178" y="-43"/>
                    <a:pt x="7978" y="43"/>
                  </a:cubicBezTo>
                  <a:cubicBezTo>
                    <a:pt x="8778" y="128"/>
                    <a:pt x="9578" y="300"/>
                    <a:pt x="9738" y="1928"/>
                  </a:cubicBezTo>
                  <a:cubicBezTo>
                    <a:pt x="9898" y="3557"/>
                    <a:pt x="9418" y="6643"/>
                    <a:pt x="7818" y="9814"/>
                  </a:cubicBezTo>
                  <a:cubicBezTo>
                    <a:pt x="6218" y="12986"/>
                    <a:pt x="3498" y="16243"/>
                    <a:pt x="1898" y="18214"/>
                  </a:cubicBezTo>
                  <a:cubicBezTo>
                    <a:pt x="298" y="20186"/>
                    <a:pt x="-182" y="20871"/>
                    <a:pt x="58" y="21214"/>
                  </a:cubicBezTo>
                  <a:cubicBezTo>
                    <a:pt x="298" y="21557"/>
                    <a:pt x="1258" y="21557"/>
                    <a:pt x="4378" y="21300"/>
                  </a:cubicBezTo>
                  <a:cubicBezTo>
                    <a:pt x="7498" y="21043"/>
                    <a:pt x="12778" y="20528"/>
                    <a:pt x="15978" y="20100"/>
                  </a:cubicBezTo>
                  <a:cubicBezTo>
                    <a:pt x="19178" y="19671"/>
                    <a:pt x="20298" y="19328"/>
                    <a:pt x="21418" y="189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157656" y="7884430"/>
              <a:ext cx="182195" cy="40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7" fill="norm" stroke="1" extrusionOk="0">
                  <a:moveTo>
                    <a:pt x="21371" y="1122"/>
                  </a:moveTo>
                  <a:cubicBezTo>
                    <a:pt x="20626" y="676"/>
                    <a:pt x="19881" y="231"/>
                    <a:pt x="18888" y="64"/>
                  </a:cubicBezTo>
                  <a:cubicBezTo>
                    <a:pt x="17895" y="-103"/>
                    <a:pt x="16654" y="8"/>
                    <a:pt x="14171" y="1010"/>
                  </a:cubicBezTo>
                  <a:cubicBezTo>
                    <a:pt x="11688" y="2012"/>
                    <a:pt x="7964" y="3905"/>
                    <a:pt x="4985" y="6410"/>
                  </a:cubicBezTo>
                  <a:cubicBezTo>
                    <a:pt x="2005" y="8916"/>
                    <a:pt x="-229" y="12033"/>
                    <a:pt x="19" y="14483"/>
                  </a:cubicBezTo>
                  <a:cubicBezTo>
                    <a:pt x="268" y="16932"/>
                    <a:pt x="2999" y="18713"/>
                    <a:pt x="6599" y="19771"/>
                  </a:cubicBezTo>
                  <a:cubicBezTo>
                    <a:pt x="10199" y="20829"/>
                    <a:pt x="14668" y="21163"/>
                    <a:pt x="19137" y="21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444360" y="8001000"/>
              <a:ext cx="162362" cy="20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0954" fill="norm" stroke="1" extrusionOk="0">
                  <a:moveTo>
                    <a:pt x="16639" y="1283"/>
                  </a:moveTo>
                  <a:cubicBezTo>
                    <a:pt x="13939" y="1069"/>
                    <a:pt x="11239" y="855"/>
                    <a:pt x="8404" y="2246"/>
                  </a:cubicBezTo>
                  <a:cubicBezTo>
                    <a:pt x="5569" y="3636"/>
                    <a:pt x="2599" y="6630"/>
                    <a:pt x="1114" y="9838"/>
                  </a:cubicBezTo>
                  <a:cubicBezTo>
                    <a:pt x="-371" y="13046"/>
                    <a:pt x="-371" y="16467"/>
                    <a:pt x="1114" y="18606"/>
                  </a:cubicBezTo>
                  <a:cubicBezTo>
                    <a:pt x="2599" y="20745"/>
                    <a:pt x="5569" y="21600"/>
                    <a:pt x="9214" y="20424"/>
                  </a:cubicBezTo>
                  <a:cubicBezTo>
                    <a:pt x="12859" y="19248"/>
                    <a:pt x="17179" y="16040"/>
                    <a:pt x="19204" y="12939"/>
                  </a:cubicBezTo>
                  <a:cubicBezTo>
                    <a:pt x="21229" y="9838"/>
                    <a:pt x="20959" y="6844"/>
                    <a:pt x="19879" y="4705"/>
                  </a:cubicBezTo>
                  <a:cubicBezTo>
                    <a:pt x="18799" y="2566"/>
                    <a:pt x="16909" y="1283"/>
                    <a:pt x="1501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506008" y="7878233"/>
              <a:ext cx="62442" cy="43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03" fill="norm" stroke="1" extrusionOk="0">
                  <a:moveTo>
                    <a:pt x="21240" y="4174"/>
                  </a:moveTo>
                  <a:cubicBezTo>
                    <a:pt x="21240" y="3130"/>
                    <a:pt x="21240" y="2087"/>
                    <a:pt x="21240" y="1304"/>
                  </a:cubicBezTo>
                  <a:cubicBezTo>
                    <a:pt x="21240" y="522"/>
                    <a:pt x="21240" y="0"/>
                    <a:pt x="20520" y="0"/>
                  </a:cubicBezTo>
                  <a:cubicBezTo>
                    <a:pt x="19800" y="0"/>
                    <a:pt x="18360" y="522"/>
                    <a:pt x="16200" y="2348"/>
                  </a:cubicBezTo>
                  <a:cubicBezTo>
                    <a:pt x="14040" y="4174"/>
                    <a:pt x="11160" y="7304"/>
                    <a:pt x="8280" y="10435"/>
                  </a:cubicBezTo>
                  <a:cubicBezTo>
                    <a:pt x="5400" y="13565"/>
                    <a:pt x="2520" y="16696"/>
                    <a:pt x="1080" y="18574"/>
                  </a:cubicBezTo>
                  <a:cubicBezTo>
                    <a:pt x="-360" y="20452"/>
                    <a:pt x="-360" y="21078"/>
                    <a:pt x="1080" y="21339"/>
                  </a:cubicBezTo>
                  <a:cubicBezTo>
                    <a:pt x="2520" y="21600"/>
                    <a:pt x="5400" y="21496"/>
                    <a:pt x="8280" y="21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460500" y="7867649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0800"/>
                    <a:pt x="10286" y="0"/>
                    <a:pt x="13886" y="0"/>
                  </a:cubicBezTo>
                  <a:cubicBezTo>
                    <a:pt x="17486" y="0"/>
                    <a:pt x="195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346200" y="8274050"/>
              <a:ext cx="304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9800"/>
                    <a:pt x="6000" y="18000"/>
                    <a:pt x="9600" y="14400"/>
                  </a:cubicBezTo>
                  <a:cubicBezTo>
                    <a:pt x="13200" y="10800"/>
                    <a:pt x="174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698342" y="7874130"/>
              <a:ext cx="183703" cy="42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86" fill="norm" stroke="1" extrusionOk="0">
                  <a:moveTo>
                    <a:pt x="20783" y="1276"/>
                  </a:moveTo>
                  <a:cubicBezTo>
                    <a:pt x="21025" y="741"/>
                    <a:pt x="21268" y="207"/>
                    <a:pt x="20783" y="46"/>
                  </a:cubicBezTo>
                  <a:cubicBezTo>
                    <a:pt x="20297" y="-114"/>
                    <a:pt x="19084" y="100"/>
                    <a:pt x="16657" y="1276"/>
                  </a:cubicBezTo>
                  <a:cubicBezTo>
                    <a:pt x="14230" y="2452"/>
                    <a:pt x="10589" y="4591"/>
                    <a:pt x="7556" y="7318"/>
                  </a:cubicBezTo>
                  <a:cubicBezTo>
                    <a:pt x="4522" y="10044"/>
                    <a:pt x="2095" y="13359"/>
                    <a:pt x="881" y="15605"/>
                  </a:cubicBezTo>
                  <a:cubicBezTo>
                    <a:pt x="-332" y="17850"/>
                    <a:pt x="-332" y="19027"/>
                    <a:pt x="1124" y="19829"/>
                  </a:cubicBezTo>
                  <a:cubicBezTo>
                    <a:pt x="2580" y="20631"/>
                    <a:pt x="5493" y="21058"/>
                    <a:pt x="8405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911350" y="8096250"/>
              <a:ext cx="152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412999" y="7905750"/>
              <a:ext cx="6116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0" y="0"/>
                  </a:moveTo>
                  <a:cubicBezTo>
                    <a:pt x="3600" y="236"/>
                    <a:pt x="7200" y="472"/>
                    <a:pt x="11160" y="1652"/>
                  </a:cubicBezTo>
                  <a:cubicBezTo>
                    <a:pt x="15120" y="2833"/>
                    <a:pt x="19440" y="4957"/>
                    <a:pt x="20520" y="7967"/>
                  </a:cubicBezTo>
                  <a:cubicBezTo>
                    <a:pt x="21600" y="10977"/>
                    <a:pt x="19440" y="14872"/>
                    <a:pt x="16920" y="17292"/>
                  </a:cubicBezTo>
                  <a:cubicBezTo>
                    <a:pt x="14400" y="19711"/>
                    <a:pt x="11520" y="20656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495550" y="7829550"/>
              <a:ext cx="13206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7975" y="0"/>
                  </a:moveTo>
                  <a:cubicBezTo>
                    <a:pt x="11631" y="1521"/>
                    <a:pt x="15286" y="3042"/>
                    <a:pt x="17778" y="5425"/>
                  </a:cubicBezTo>
                  <a:cubicBezTo>
                    <a:pt x="20271" y="7808"/>
                    <a:pt x="21600" y="11054"/>
                    <a:pt x="20105" y="13639"/>
                  </a:cubicBezTo>
                  <a:cubicBezTo>
                    <a:pt x="18609" y="16225"/>
                    <a:pt x="14289" y="18152"/>
                    <a:pt x="10468" y="19369"/>
                  </a:cubicBezTo>
                  <a:cubicBezTo>
                    <a:pt x="6646" y="20586"/>
                    <a:pt x="3323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934450" y="3892549"/>
              <a:ext cx="3663950" cy="133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6439" y="1333"/>
                  </a:moveTo>
                  <a:cubicBezTo>
                    <a:pt x="6414" y="1162"/>
                    <a:pt x="6389" y="991"/>
                    <a:pt x="6302" y="803"/>
                  </a:cubicBezTo>
                  <a:cubicBezTo>
                    <a:pt x="6214" y="615"/>
                    <a:pt x="6064" y="410"/>
                    <a:pt x="5759" y="256"/>
                  </a:cubicBezTo>
                  <a:cubicBezTo>
                    <a:pt x="5453" y="103"/>
                    <a:pt x="4991" y="0"/>
                    <a:pt x="4517" y="0"/>
                  </a:cubicBezTo>
                  <a:cubicBezTo>
                    <a:pt x="4043" y="0"/>
                    <a:pt x="3556" y="103"/>
                    <a:pt x="3082" y="222"/>
                  </a:cubicBezTo>
                  <a:cubicBezTo>
                    <a:pt x="2608" y="342"/>
                    <a:pt x="2146" y="478"/>
                    <a:pt x="1759" y="615"/>
                  </a:cubicBezTo>
                  <a:cubicBezTo>
                    <a:pt x="1373" y="752"/>
                    <a:pt x="1061" y="889"/>
                    <a:pt x="867" y="1008"/>
                  </a:cubicBezTo>
                  <a:cubicBezTo>
                    <a:pt x="674" y="1128"/>
                    <a:pt x="599" y="1230"/>
                    <a:pt x="562" y="1367"/>
                  </a:cubicBezTo>
                  <a:cubicBezTo>
                    <a:pt x="524" y="1504"/>
                    <a:pt x="524" y="1675"/>
                    <a:pt x="568" y="2119"/>
                  </a:cubicBezTo>
                  <a:cubicBezTo>
                    <a:pt x="611" y="2563"/>
                    <a:pt x="699" y="3281"/>
                    <a:pt x="730" y="4238"/>
                  </a:cubicBezTo>
                  <a:cubicBezTo>
                    <a:pt x="761" y="5195"/>
                    <a:pt x="736" y="6391"/>
                    <a:pt x="655" y="7570"/>
                  </a:cubicBezTo>
                  <a:cubicBezTo>
                    <a:pt x="574" y="8749"/>
                    <a:pt x="437" y="9911"/>
                    <a:pt x="318" y="11005"/>
                  </a:cubicBezTo>
                  <a:cubicBezTo>
                    <a:pt x="200" y="12099"/>
                    <a:pt x="100" y="13124"/>
                    <a:pt x="50" y="13739"/>
                  </a:cubicBezTo>
                  <a:cubicBezTo>
                    <a:pt x="0" y="14354"/>
                    <a:pt x="0" y="14559"/>
                    <a:pt x="0" y="14782"/>
                  </a:cubicBezTo>
                  <a:cubicBezTo>
                    <a:pt x="0" y="15004"/>
                    <a:pt x="0" y="15243"/>
                    <a:pt x="31" y="15397"/>
                  </a:cubicBezTo>
                  <a:cubicBezTo>
                    <a:pt x="62" y="15551"/>
                    <a:pt x="125" y="15619"/>
                    <a:pt x="349" y="15653"/>
                  </a:cubicBezTo>
                  <a:cubicBezTo>
                    <a:pt x="574" y="15687"/>
                    <a:pt x="961" y="15687"/>
                    <a:pt x="1404" y="15670"/>
                  </a:cubicBezTo>
                  <a:cubicBezTo>
                    <a:pt x="1847" y="15653"/>
                    <a:pt x="2346" y="15619"/>
                    <a:pt x="2795" y="15653"/>
                  </a:cubicBezTo>
                  <a:cubicBezTo>
                    <a:pt x="3244" y="15687"/>
                    <a:pt x="3644" y="15790"/>
                    <a:pt x="4080" y="15961"/>
                  </a:cubicBezTo>
                  <a:cubicBezTo>
                    <a:pt x="4517" y="16132"/>
                    <a:pt x="4991" y="16371"/>
                    <a:pt x="5441" y="16627"/>
                  </a:cubicBezTo>
                  <a:cubicBezTo>
                    <a:pt x="5890" y="16884"/>
                    <a:pt x="6314" y="17157"/>
                    <a:pt x="6745" y="17430"/>
                  </a:cubicBezTo>
                  <a:cubicBezTo>
                    <a:pt x="7175" y="17704"/>
                    <a:pt x="7612" y="17977"/>
                    <a:pt x="8049" y="18251"/>
                  </a:cubicBezTo>
                  <a:cubicBezTo>
                    <a:pt x="8485" y="18524"/>
                    <a:pt x="8922" y="18797"/>
                    <a:pt x="9359" y="19054"/>
                  </a:cubicBezTo>
                  <a:cubicBezTo>
                    <a:pt x="9795" y="19310"/>
                    <a:pt x="10232" y="19549"/>
                    <a:pt x="10694" y="19772"/>
                  </a:cubicBezTo>
                  <a:cubicBezTo>
                    <a:pt x="11156" y="19994"/>
                    <a:pt x="11642" y="20199"/>
                    <a:pt x="12123" y="20370"/>
                  </a:cubicBezTo>
                  <a:cubicBezTo>
                    <a:pt x="12603" y="20541"/>
                    <a:pt x="13077" y="20677"/>
                    <a:pt x="13558" y="20797"/>
                  </a:cubicBezTo>
                  <a:cubicBezTo>
                    <a:pt x="14038" y="20916"/>
                    <a:pt x="14525" y="21019"/>
                    <a:pt x="14980" y="21104"/>
                  </a:cubicBezTo>
                  <a:cubicBezTo>
                    <a:pt x="15436" y="21190"/>
                    <a:pt x="15860" y="21258"/>
                    <a:pt x="16297" y="21292"/>
                  </a:cubicBezTo>
                  <a:cubicBezTo>
                    <a:pt x="16733" y="21327"/>
                    <a:pt x="17183" y="21327"/>
                    <a:pt x="17601" y="21361"/>
                  </a:cubicBezTo>
                  <a:cubicBezTo>
                    <a:pt x="18019" y="21395"/>
                    <a:pt x="18406" y="21463"/>
                    <a:pt x="18792" y="21515"/>
                  </a:cubicBezTo>
                  <a:cubicBezTo>
                    <a:pt x="19179" y="21566"/>
                    <a:pt x="19566" y="21600"/>
                    <a:pt x="19903" y="21515"/>
                  </a:cubicBezTo>
                  <a:cubicBezTo>
                    <a:pt x="20240" y="21429"/>
                    <a:pt x="20527" y="21224"/>
                    <a:pt x="20801" y="20660"/>
                  </a:cubicBezTo>
                  <a:cubicBezTo>
                    <a:pt x="21076" y="20096"/>
                    <a:pt x="21338" y="19173"/>
                    <a:pt x="21600" y="182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639300" y="3858683"/>
              <a:ext cx="2971800" cy="65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21531"/>
                  </a:moveTo>
                  <a:cubicBezTo>
                    <a:pt x="21169" y="20836"/>
                    <a:pt x="20738" y="20142"/>
                    <a:pt x="20215" y="19308"/>
                  </a:cubicBezTo>
                  <a:cubicBezTo>
                    <a:pt x="19692" y="18475"/>
                    <a:pt x="19077" y="17503"/>
                    <a:pt x="18485" y="16600"/>
                  </a:cubicBezTo>
                  <a:cubicBezTo>
                    <a:pt x="17892" y="15697"/>
                    <a:pt x="17323" y="14863"/>
                    <a:pt x="16754" y="14099"/>
                  </a:cubicBezTo>
                  <a:cubicBezTo>
                    <a:pt x="16185" y="13336"/>
                    <a:pt x="15615" y="12641"/>
                    <a:pt x="15038" y="11912"/>
                  </a:cubicBezTo>
                  <a:cubicBezTo>
                    <a:pt x="14462" y="11182"/>
                    <a:pt x="13877" y="10418"/>
                    <a:pt x="13292" y="9724"/>
                  </a:cubicBezTo>
                  <a:cubicBezTo>
                    <a:pt x="12708" y="9029"/>
                    <a:pt x="12123" y="8404"/>
                    <a:pt x="11538" y="7745"/>
                  </a:cubicBezTo>
                  <a:cubicBezTo>
                    <a:pt x="10954" y="7085"/>
                    <a:pt x="10369" y="6390"/>
                    <a:pt x="9815" y="5800"/>
                  </a:cubicBezTo>
                  <a:cubicBezTo>
                    <a:pt x="9262" y="5209"/>
                    <a:pt x="8738" y="4723"/>
                    <a:pt x="8223" y="4272"/>
                  </a:cubicBezTo>
                  <a:cubicBezTo>
                    <a:pt x="7708" y="3820"/>
                    <a:pt x="7200" y="3404"/>
                    <a:pt x="6623" y="2952"/>
                  </a:cubicBezTo>
                  <a:cubicBezTo>
                    <a:pt x="6046" y="2501"/>
                    <a:pt x="5400" y="2015"/>
                    <a:pt x="4777" y="1528"/>
                  </a:cubicBezTo>
                  <a:cubicBezTo>
                    <a:pt x="4154" y="1042"/>
                    <a:pt x="3554" y="556"/>
                    <a:pt x="3015" y="278"/>
                  </a:cubicBezTo>
                  <a:cubicBezTo>
                    <a:pt x="2477" y="0"/>
                    <a:pt x="2000" y="-69"/>
                    <a:pt x="1592" y="70"/>
                  </a:cubicBezTo>
                  <a:cubicBezTo>
                    <a:pt x="1185" y="209"/>
                    <a:pt x="846" y="556"/>
                    <a:pt x="592" y="1285"/>
                  </a:cubicBezTo>
                  <a:cubicBezTo>
                    <a:pt x="338" y="2015"/>
                    <a:pt x="169" y="3126"/>
                    <a:pt x="0" y="42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33713" y="2865562"/>
              <a:ext cx="148199" cy="45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32" fill="norm" stroke="1" extrusionOk="0">
                  <a:moveTo>
                    <a:pt x="1724" y="7317"/>
                  </a:moveTo>
                  <a:cubicBezTo>
                    <a:pt x="2316" y="10178"/>
                    <a:pt x="2908" y="13038"/>
                    <a:pt x="3500" y="15208"/>
                  </a:cubicBezTo>
                  <a:cubicBezTo>
                    <a:pt x="4091" y="17378"/>
                    <a:pt x="4683" y="18857"/>
                    <a:pt x="5127" y="19893"/>
                  </a:cubicBezTo>
                  <a:cubicBezTo>
                    <a:pt x="5571" y="20928"/>
                    <a:pt x="5867" y="21520"/>
                    <a:pt x="5867" y="21421"/>
                  </a:cubicBezTo>
                  <a:cubicBezTo>
                    <a:pt x="5867" y="21323"/>
                    <a:pt x="5571" y="20534"/>
                    <a:pt x="4979" y="18315"/>
                  </a:cubicBezTo>
                  <a:cubicBezTo>
                    <a:pt x="4387" y="16095"/>
                    <a:pt x="3500" y="12446"/>
                    <a:pt x="3204" y="9438"/>
                  </a:cubicBezTo>
                  <a:cubicBezTo>
                    <a:pt x="2908" y="6430"/>
                    <a:pt x="3204" y="4062"/>
                    <a:pt x="4091" y="2583"/>
                  </a:cubicBezTo>
                  <a:cubicBezTo>
                    <a:pt x="4979" y="1104"/>
                    <a:pt x="6458" y="512"/>
                    <a:pt x="7938" y="216"/>
                  </a:cubicBezTo>
                  <a:cubicBezTo>
                    <a:pt x="9417" y="-80"/>
                    <a:pt x="10897" y="-80"/>
                    <a:pt x="12820" y="265"/>
                  </a:cubicBezTo>
                  <a:cubicBezTo>
                    <a:pt x="14743" y="610"/>
                    <a:pt x="17111" y="1301"/>
                    <a:pt x="18738" y="2336"/>
                  </a:cubicBezTo>
                  <a:cubicBezTo>
                    <a:pt x="20365" y="3372"/>
                    <a:pt x="21253" y="4753"/>
                    <a:pt x="20365" y="5887"/>
                  </a:cubicBezTo>
                  <a:cubicBezTo>
                    <a:pt x="19478" y="7021"/>
                    <a:pt x="16815" y="7909"/>
                    <a:pt x="13856" y="8452"/>
                  </a:cubicBezTo>
                  <a:cubicBezTo>
                    <a:pt x="10897" y="8994"/>
                    <a:pt x="7642" y="9191"/>
                    <a:pt x="5127" y="9241"/>
                  </a:cubicBezTo>
                  <a:cubicBezTo>
                    <a:pt x="2612" y="9290"/>
                    <a:pt x="837" y="9191"/>
                    <a:pt x="245" y="8945"/>
                  </a:cubicBezTo>
                  <a:cubicBezTo>
                    <a:pt x="-347" y="8698"/>
                    <a:pt x="245" y="8304"/>
                    <a:pt x="837" y="79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00050" y="295910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533400" y="2832100"/>
              <a:ext cx="146051" cy="15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0"/>
                  </a:moveTo>
                  <a:cubicBezTo>
                    <a:pt x="4070" y="6624"/>
                    <a:pt x="8139" y="13248"/>
                    <a:pt x="10800" y="16992"/>
                  </a:cubicBezTo>
                  <a:cubicBezTo>
                    <a:pt x="13461" y="20736"/>
                    <a:pt x="14713" y="21600"/>
                    <a:pt x="15496" y="20880"/>
                  </a:cubicBezTo>
                  <a:cubicBezTo>
                    <a:pt x="16278" y="20160"/>
                    <a:pt x="16591" y="17856"/>
                    <a:pt x="16904" y="14832"/>
                  </a:cubicBezTo>
                  <a:cubicBezTo>
                    <a:pt x="17217" y="11808"/>
                    <a:pt x="17530" y="8064"/>
                    <a:pt x="18313" y="5760"/>
                  </a:cubicBezTo>
                  <a:cubicBezTo>
                    <a:pt x="19096" y="3456"/>
                    <a:pt x="20348" y="2592"/>
                    <a:pt x="21600" y="1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673570" y="2664883"/>
              <a:ext cx="450381" cy="29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388" fill="norm" stroke="1" extrusionOk="0">
                  <a:moveTo>
                    <a:pt x="4845" y="14141"/>
                  </a:moveTo>
                  <a:cubicBezTo>
                    <a:pt x="4540" y="13519"/>
                    <a:pt x="4236" y="12898"/>
                    <a:pt x="3476" y="12820"/>
                  </a:cubicBezTo>
                  <a:cubicBezTo>
                    <a:pt x="2715" y="12742"/>
                    <a:pt x="1498" y="13209"/>
                    <a:pt x="839" y="14219"/>
                  </a:cubicBezTo>
                  <a:cubicBezTo>
                    <a:pt x="180" y="15229"/>
                    <a:pt x="78" y="16783"/>
                    <a:pt x="28" y="17948"/>
                  </a:cubicBezTo>
                  <a:cubicBezTo>
                    <a:pt x="-23" y="19114"/>
                    <a:pt x="-23" y="19891"/>
                    <a:pt x="180" y="20512"/>
                  </a:cubicBezTo>
                  <a:cubicBezTo>
                    <a:pt x="383" y="21134"/>
                    <a:pt x="788" y="21600"/>
                    <a:pt x="1346" y="21289"/>
                  </a:cubicBezTo>
                  <a:cubicBezTo>
                    <a:pt x="1904" y="20978"/>
                    <a:pt x="2614" y="19891"/>
                    <a:pt x="3019" y="18803"/>
                  </a:cubicBezTo>
                  <a:cubicBezTo>
                    <a:pt x="3425" y="17715"/>
                    <a:pt x="3526" y="16627"/>
                    <a:pt x="3628" y="16472"/>
                  </a:cubicBezTo>
                  <a:cubicBezTo>
                    <a:pt x="3729" y="16317"/>
                    <a:pt x="3831" y="17094"/>
                    <a:pt x="4084" y="17715"/>
                  </a:cubicBezTo>
                  <a:cubicBezTo>
                    <a:pt x="4338" y="18337"/>
                    <a:pt x="4743" y="18803"/>
                    <a:pt x="5098" y="18725"/>
                  </a:cubicBezTo>
                  <a:cubicBezTo>
                    <a:pt x="5453" y="18647"/>
                    <a:pt x="5757" y="18026"/>
                    <a:pt x="6062" y="15850"/>
                  </a:cubicBezTo>
                  <a:cubicBezTo>
                    <a:pt x="6366" y="13675"/>
                    <a:pt x="6670" y="9945"/>
                    <a:pt x="6822" y="7304"/>
                  </a:cubicBezTo>
                  <a:cubicBezTo>
                    <a:pt x="6974" y="4662"/>
                    <a:pt x="6974" y="3108"/>
                    <a:pt x="7025" y="1942"/>
                  </a:cubicBezTo>
                  <a:cubicBezTo>
                    <a:pt x="7076" y="777"/>
                    <a:pt x="7177" y="0"/>
                    <a:pt x="7228" y="0"/>
                  </a:cubicBezTo>
                  <a:cubicBezTo>
                    <a:pt x="7278" y="0"/>
                    <a:pt x="7278" y="777"/>
                    <a:pt x="7278" y="3263"/>
                  </a:cubicBezTo>
                  <a:cubicBezTo>
                    <a:pt x="7278" y="5750"/>
                    <a:pt x="7278" y="9945"/>
                    <a:pt x="7329" y="12509"/>
                  </a:cubicBezTo>
                  <a:cubicBezTo>
                    <a:pt x="7380" y="15073"/>
                    <a:pt x="7481" y="16006"/>
                    <a:pt x="7633" y="16860"/>
                  </a:cubicBezTo>
                  <a:cubicBezTo>
                    <a:pt x="7785" y="17715"/>
                    <a:pt x="7988" y="18492"/>
                    <a:pt x="8292" y="18647"/>
                  </a:cubicBezTo>
                  <a:cubicBezTo>
                    <a:pt x="8597" y="18803"/>
                    <a:pt x="9002" y="18337"/>
                    <a:pt x="9357" y="17094"/>
                  </a:cubicBezTo>
                  <a:cubicBezTo>
                    <a:pt x="9712" y="15850"/>
                    <a:pt x="10016" y="13830"/>
                    <a:pt x="10219" y="12276"/>
                  </a:cubicBezTo>
                  <a:cubicBezTo>
                    <a:pt x="10422" y="10722"/>
                    <a:pt x="10523" y="9635"/>
                    <a:pt x="10574" y="9557"/>
                  </a:cubicBezTo>
                  <a:cubicBezTo>
                    <a:pt x="10625" y="9479"/>
                    <a:pt x="10625" y="10412"/>
                    <a:pt x="10676" y="11655"/>
                  </a:cubicBezTo>
                  <a:cubicBezTo>
                    <a:pt x="10726" y="12898"/>
                    <a:pt x="10828" y="14452"/>
                    <a:pt x="11031" y="15540"/>
                  </a:cubicBezTo>
                  <a:cubicBezTo>
                    <a:pt x="11233" y="16627"/>
                    <a:pt x="11538" y="17249"/>
                    <a:pt x="11943" y="17404"/>
                  </a:cubicBezTo>
                  <a:cubicBezTo>
                    <a:pt x="12349" y="17560"/>
                    <a:pt x="12856" y="17249"/>
                    <a:pt x="13211" y="16627"/>
                  </a:cubicBezTo>
                  <a:cubicBezTo>
                    <a:pt x="13566" y="16006"/>
                    <a:pt x="13769" y="15073"/>
                    <a:pt x="13921" y="13986"/>
                  </a:cubicBezTo>
                  <a:cubicBezTo>
                    <a:pt x="14073" y="12898"/>
                    <a:pt x="14174" y="11655"/>
                    <a:pt x="14225" y="11499"/>
                  </a:cubicBezTo>
                  <a:cubicBezTo>
                    <a:pt x="14276" y="11344"/>
                    <a:pt x="14276" y="12276"/>
                    <a:pt x="14276" y="13131"/>
                  </a:cubicBezTo>
                  <a:cubicBezTo>
                    <a:pt x="14276" y="13986"/>
                    <a:pt x="14276" y="14763"/>
                    <a:pt x="14428" y="15540"/>
                  </a:cubicBezTo>
                  <a:cubicBezTo>
                    <a:pt x="14580" y="16317"/>
                    <a:pt x="14884" y="17094"/>
                    <a:pt x="15290" y="17404"/>
                  </a:cubicBezTo>
                  <a:cubicBezTo>
                    <a:pt x="15695" y="17715"/>
                    <a:pt x="16202" y="17560"/>
                    <a:pt x="16709" y="16550"/>
                  </a:cubicBezTo>
                  <a:cubicBezTo>
                    <a:pt x="17216" y="15540"/>
                    <a:pt x="17723" y="13675"/>
                    <a:pt x="18028" y="12276"/>
                  </a:cubicBezTo>
                  <a:cubicBezTo>
                    <a:pt x="18332" y="10878"/>
                    <a:pt x="18433" y="9945"/>
                    <a:pt x="18433" y="9091"/>
                  </a:cubicBezTo>
                  <a:cubicBezTo>
                    <a:pt x="18433" y="8236"/>
                    <a:pt x="18332" y="7459"/>
                    <a:pt x="17977" y="7381"/>
                  </a:cubicBezTo>
                  <a:cubicBezTo>
                    <a:pt x="17622" y="7304"/>
                    <a:pt x="17014" y="7925"/>
                    <a:pt x="16659" y="8935"/>
                  </a:cubicBezTo>
                  <a:cubicBezTo>
                    <a:pt x="16304" y="9945"/>
                    <a:pt x="16202" y="11344"/>
                    <a:pt x="16405" y="12665"/>
                  </a:cubicBezTo>
                  <a:cubicBezTo>
                    <a:pt x="16608" y="13986"/>
                    <a:pt x="17115" y="15229"/>
                    <a:pt x="18028" y="15695"/>
                  </a:cubicBezTo>
                  <a:cubicBezTo>
                    <a:pt x="18940" y="16161"/>
                    <a:pt x="20259" y="15850"/>
                    <a:pt x="21577" y="155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274270" y="2667000"/>
              <a:ext cx="14813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15814" y="0"/>
                  </a:moveTo>
                  <a:cubicBezTo>
                    <a:pt x="13076" y="3600"/>
                    <a:pt x="10338" y="7200"/>
                    <a:pt x="7752" y="10029"/>
                  </a:cubicBezTo>
                  <a:cubicBezTo>
                    <a:pt x="5166" y="12857"/>
                    <a:pt x="2732" y="14914"/>
                    <a:pt x="1363" y="16586"/>
                  </a:cubicBezTo>
                  <a:cubicBezTo>
                    <a:pt x="-6" y="18257"/>
                    <a:pt x="-310" y="19543"/>
                    <a:pt x="298" y="20314"/>
                  </a:cubicBezTo>
                  <a:cubicBezTo>
                    <a:pt x="907" y="21086"/>
                    <a:pt x="2428" y="21343"/>
                    <a:pt x="6079" y="21471"/>
                  </a:cubicBezTo>
                  <a:cubicBezTo>
                    <a:pt x="9729" y="21600"/>
                    <a:pt x="15510" y="21600"/>
                    <a:pt x="212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301750" y="2851150"/>
              <a:ext cx="152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8000"/>
                    <a:pt x="11400" y="14400"/>
                    <a:pt x="15000" y="10800"/>
                  </a:cubicBezTo>
                  <a:cubicBezTo>
                    <a:pt x="18600" y="7200"/>
                    <a:pt x="201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576652" y="2647949"/>
              <a:ext cx="98045" cy="17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203" fill="norm" stroke="1" extrusionOk="0">
                  <a:moveTo>
                    <a:pt x="15806" y="0"/>
                  </a:moveTo>
                  <a:cubicBezTo>
                    <a:pt x="13556" y="0"/>
                    <a:pt x="11306" y="0"/>
                    <a:pt x="8606" y="1381"/>
                  </a:cubicBezTo>
                  <a:cubicBezTo>
                    <a:pt x="5906" y="2763"/>
                    <a:pt x="2756" y="5526"/>
                    <a:pt x="1181" y="8288"/>
                  </a:cubicBezTo>
                  <a:cubicBezTo>
                    <a:pt x="-394" y="11051"/>
                    <a:pt x="-394" y="13814"/>
                    <a:pt x="1181" y="16074"/>
                  </a:cubicBezTo>
                  <a:cubicBezTo>
                    <a:pt x="2756" y="18335"/>
                    <a:pt x="5906" y="20093"/>
                    <a:pt x="8606" y="20847"/>
                  </a:cubicBezTo>
                  <a:cubicBezTo>
                    <a:pt x="11306" y="21600"/>
                    <a:pt x="13556" y="21349"/>
                    <a:pt x="15806" y="18209"/>
                  </a:cubicBezTo>
                  <a:cubicBezTo>
                    <a:pt x="18056" y="15070"/>
                    <a:pt x="20306" y="9042"/>
                    <a:pt x="20756" y="5526"/>
                  </a:cubicBezTo>
                  <a:cubicBezTo>
                    <a:pt x="21206" y="2009"/>
                    <a:pt x="19856" y="1005"/>
                    <a:pt x="18281" y="879"/>
                  </a:cubicBezTo>
                  <a:cubicBezTo>
                    <a:pt x="16706" y="753"/>
                    <a:pt x="14906" y="1507"/>
                    <a:pt x="13106" y="22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803400" y="270510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874192" y="2641600"/>
              <a:ext cx="111471" cy="12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31" fill="norm" stroke="1" extrusionOk="0">
                  <a:moveTo>
                    <a:pt x="11822" y="0"/>
                  </a:moveTo>
                  <a:cubicBezTo>
                    <a:pt x="9022" y="0"/>
                    <a:pt x="6222" y="0"/>
                    <a:pt x="4022" y="1770"/>
                  </a:cubicBezTo>
                  <a:cubicBezTo>
                    <a:pt x="1822" y="3541"/>
                    <a:pt x="222" y="7082"/>
                    <a:pt x="22" y="10446"/>
                  </a:cubicBezTo>
                  <a:cubicBezTo>
                    <a:pt x="-178" y="13810"/>
                    <a:pt x="1022" y="16997"/>
                    <a:pt x="2622" y="18944"/>
                  </a:cubicBezTo>
                  <a:cubicBezTo>
                    <a:pt x="4222" y="20892"/>
                    <a:pt x="6222" y="21600"/>
                    <a:pt x="9422" y="20538"/>
                  </a:cubicBezTo>
                  <a:cubicBezTo>
                    <a:pt x="12622" y="19475"/>
                    <a:pt x="17022" y="16643"/>
                    <a:pt x="19222" y="13456"/>
                  </a:cubicBezTo>
                  <a:cubicBezTo>
                    <a:pt x="21422" y="10269"/>
                    <a:pt x="21422" y="6728"/>
                    <a:pt x="20422" y="4603"/>
                  </a:cubicBezTo>
                  <a:cubicBezTo>
                    <a:pt x="19422" y="2479"/>
                    <a:pt x="17422" y="1770"/>
                    <a:pt x="15222" y="1593"/>
                  </a:cubicBezTo>
                  <a:cubicBezTo>
                    <a:pt x="13022" y="1416"/>
                    <a:pt x="10622" y="1770"/>
                    <a:pt x="8222" y="21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044193" y="2571186"/>
              <a:ext cx="89408" cy="23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26" fill="norm" stroke="1" extrusionOk="0">
                  <a:moveTo>
                    <a:pt x="21218" y="619"/>
                  </a:moveTo>
                  <a:cubicBezTo>
                    <a:pt x="15692" y="240"/>
                    <a:pt x="10167" y="-139"/>
                    <a:pt x="6399" y="50"/>
                  </a:cubicBezTo>
                  <a:cubicBezTo>
                    <a:pt x="2632" y="240"/>
                    <a:pt x="623" y="998"/>
                    <a:pt x="120" y="1850"/>
                  </a:cubicBezTo>
                  <a:cubicBezTo>
                    <a:pt x="-382" y="2703"/>
                    <a:pt x="623" y="3650"/>
                    <a:pt x="4390" y="5735"/>
                  </a:cubicBezTo>
                  <a:cubicBezTo>
                    <a:pt x="8158" y="7819"/>
                    <a:pt x="14688" y="11040"/>
                    <a:pt x="17199" y="13787"/>
                  </a:cubicBezTo>
                  <a:cubicBezTo>
                    <a:pt x="19711" y="16535"/>
                    <a:pt x="18204" y="18808"/>
                    <a:pt x="15944" y="20040"/>
                  </a:cubicBezTo>
                  <a:cubicBezTo>
                    <a:pt x="13683" y="21272"/>
                    <a:pt x="10669" y="21461"/>
                    <a:pt x="7906" y="20987"/>
                  </a:cubicBezTo>
                  <a:cubicBezTo>
                    <a:pt x="5144" y="20514"/>
                    <a:pt x="2632" y="19377"/>
                    <a:pt x="120" y="182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006600" y="2518319"/>
              <a:ext cx="266700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85750" y="3371850"/>
              <a:ext cx="381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92100" y="32766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70141" y="3307786"/>
              <a:ext cx="130699" cy="1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31" fill="norm" stroke="1" extrusionOk="0">
                  <a:moveTo>
                    <a:pt x="8818" y="750"/>
                  </a:moveTo>
                  <a:cubicBezTo>
                    <a:pt x="7131" y="291"/>
                    <a:pt x="5443" y="-169"/>
                    <a:pt x="3925" y="61"/>
                  </a:cubicBezTo>
                  <a:cubicBezTo>
                    <a:pt x="2406" y="291"/>
                    <a:pt x="1056" y="1210"/>
                    <a:pt x="381" y="2474"/>
                  </a:cubicBezTo>
                  <a:cubicBezTo>
                    <a:pt x="-294" y="3737"/>
                    <a:pt x="-294" y="5346"/>
                    <a:pt x="2237" y="7414"/>
                  </a:cubicBezTo>
                  <a:cubicBezTo>
                    <a:pt x="4768" y="9482"/>
                    <a:pt x="9831" y="12010"/>
                    <a:pt x="13206" y="13618"/>
                  </a:cubicBezTo>
                  <a:cubicBezTo>
                    <a:pt x="16581" y="15227"/>
                    <a:pt x="18269" y="15916"/>
                    <a:pt x="19450" y="16835"/>
                  </a:cubicBezTo>
                  <a:cubicBezTo>
                    <a:pt x="20631" y="17754"/>
                    <a:pt x="21306" y="18903"/>
                    <a:pt x="20462" y="19822"/>
                  </a:cubicBezTo>
                  <a:cubicBezTo>
                    <a:pt x="19618" y="20742"/>
                    <a:pt x="17256" y="21431"/>
                    <a:pt x="14050" y="21431"/>
                  </a:cubicBezTo>
                  <a:cubicBezTo>
                    <a:pt x="10843" y="21431"/>
                    <a:pt x="6793" y="20742"/>
                    <a:pt x="2743" y="200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839754" y="3236383"/>
              <a:ext cx="214347" cy="12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79" fill="norm" stroke="1" extrusionOk="0">
                  <a:moveTo>
                    <a:pt x="10645" y="6514"/>
                  </a:moveTo>
                  <a:cubicBezTo>
                    <a:pt x="10645" y="4800"/>
                    <a:pt x="10645" y="3086"/>
                    <a:pt x="10116" y="1886"/>
                  </a:cubicBezTo>
                  <a:cubicBezTo>
                    <a:pt x="9586" y="686"/>
                    <a:pt x="8527" y="0"/>
                    <a:pt x="7469" y="0"/>
                  </a:cubicBezTo>
                  <a:cubicBezTo>
                    <a:pt x="6410" y="0"/>
                    <a:pt x="5351" y="686"/>
                    <a:pt x="4080" y="3086"/>
                  </a:cubicBezTo>
                  <a:cubicBezTo>
                    <a:pt x="2810" y="5486"/>
                    <a:pt x="1327" y="9600"/>
                    <a:pt x="586" y="12857"/>
                  </a:cubicBezTo>
                  <a:cubicBezTo>
                    <a:pt x="-155" y="16114"/>
                    <a:pt x="-155" y="18514"/>
                    <a:pt x="374" y="19886"/>
                  </a:cubicBezTo>
                  <a:cubicBezTo>
                    <a:pt x="904" y="21257"/>
                    <a:pt x="1963" y="21600"/>
                    <a:pt x="3551" y="19371"/>
                  </a:cubicBezTo>
                  <a:cubicBezTo>
                    <a:pt x="5139" y="17143"/>
                    <a:pt x="7257" y="12343"/>
                    <a:pt x="8527" y="9086"/>
                  </a:cubicBezTo>
                  <a:cubicBezTo>
                    <a:pt x="9798" y="5829"/>
                    <a:pt x="10221" y="4114"/>
                    <a:pt x="10433" y="4629"/>
                  </a:cubicBezTo>
                  <a:cubicBezTo>
                    <a:pt x="10645" y="5143"/>
                    <a:pt x="10645" y="7886"/>
                    <a:pt x="12445" y="10286"/>
                  </a:cubicBezTo>
                  <a:cubicBezTo>
                    <a:pt x="14245" y="12686"/>
                    <a:pt x="17845" y="14743"/>
                    <a:pt x="21445" y="16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319212" y="3149600"/>
              <a:ext cx="103733" cy="16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89" fill="norm" stroke="1" extrusionOk="0">
                  <a:moveTo>
                    <a:pt x="19377" y="0"/>
                  </a:moveTo>
                  <a:cubicBezTo>
                    <a:pt x="14295" y="277"/>
                    <a:pt x="9212" y="554"/>
                    <a:pt x="6036" y="1246"/>
                  </a:cubicBezTo>
                  <a:cubicBezTo>
                    <a:pt x="2859" y="1938"/>
                    <a:pt x="1589" y="3046"/>
                    <a:pt x="742" y="4431"/>
                  </a:cubicBezTo>
                  <a:cubicBezTo>
                    <a:pt x="-105" y="5815"/>
                    <a:pt x="-529" y="7477"/>
                    <a:pt x="1165" y="8862"/>
                  </a:cubicBezTo>
                  <a:cubicBezTo>
                    <a:pt x="2859" y="10246"/>
                    <a:pt x="6671" y="11354"/>
                    <a:pt x="9636" y="12046"/>
                  </a:cubicBezTo>
                  <a:cubicBezTo>
                    <a:pt x="12600" y="12738"/>
                    <a:pt x="14718" y="13015"/>
                    <a:pt x="16624" y="13569"/>
                  </a:cubicBezTo>
                  <a:cubicBezTo>
                    <a:pt x="18530" y="14123"/>
                    <a:pt x="20224" y="14954"/>
                    <a:pt x="20647" y="16062"/>
                  </a:cubicBezTo>
                  <a:cubicBezTo>
                    <a:pt x="21071" y="17169"/>
                    <a:pt x="20224" y="18554"/>
                    <a:pt x="18742" y="19523"/>
                  </a:cubicBezTo>
                  <a:cubicBezTo>
                    <a:pt x="17259" y="20492"/>
                    <a:pt x="15142" y="21046"/>
                    <a:pt x="13024" y="21323"/>
                  </a:cubicBezTo>
                  <a:cubicBezTo>
                    <a:pt x="10906" y="21600"/>
                    <a:pt x="8789" y="21600"/>
                    <a:pt x="7306" y="20769"/>
                  </a:cubicBezTo>
                  <a:cubicBezTo>
                    <a:pt x="5824" y="19938"/>
                    <a:pt x="4977" y="18277"/>
                    <a:pt x="4130" y="166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488230" y="3003550"/>
              <a:ext cx="99270" cy="26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59" fill="norm" stroke="1" extrusionOk="0">
                  <a:moveTo>
                    <a:pt x="2205" y="0"/>
                  </a:moveTo>
                  <a:cubicBezTo>
                    <a:pt x="855" y="1714"/>
                    <a:pt x="-495" y="3429"/>
                    <a:pt x="180" y="6600"/>
                  </a:cubicBezTo>
                  <a:cubicBezTo>
                    <a:pt x="855" y="9771"/>
                    <a:pt x="3555" y="14400"/>
                    <a:pt x="5580" y="17143"/>
                  </a:cubicBezTo>
                  <a:cubicBezTo>
                    <a:pt x="7605" y="19886"/>
                    <a:pt x="8955" y="20743"/>
                    <a:pt x="10980" y="21171"/>
                  </a:cubicBezTo>
                  <a:cubicBezTo>
                    <a:pt x="13005" y="21600"/>
                    <a:pt x="15705" y="21600"/>
                    <a:pt x="17505" y="20829"/>
                  </a:cubicBezTo>
                  <a:cubicBezTo>
                    <a:pt x="19305" y="20057"/>
                    <a:pt x="20205" y="18514"/>
                    <a:pt x="21105" y="16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460500" y="3130550"/>
              <a:ext cx="114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00" y="21600"/>
                  </a:moveTo>
                  <a:cubicBezTo>
                    <a:pt x="2400" y="21600"/>
                    <a:pt x="0" y="21600"/>
                    <a:pt x="0" y="20160"/>
                  </a:cubicBezTo>
                  <a:cubicBezTo>
                    <a:pt x="0" y="18720"/>
                    <a:pt x="2400" y="15840"/>
                    <a:pt x="6400" y="12240"/>
                  </a:cubicBezTo>
                  <a:cubicBezTo>
                    <a:pt x="10400" y="8640"/>
                    <a:pt x="160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603115" y="2898689"/>
              <a:ext cx="190579" cy="31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46" fill="norm" stroke="1" extrusionOk="0">
                  <a:moveTo>
                    <a:pt x="8930" y="14714"/>
                  </a:moveTo>
                  <a:cubicBezTo>
                    <a:pt x="7506" y="14572"/>
                    <a:pt x="6081" y="14430"/>
                    <a:pt x="4776" y="14430"/>
                  </a:cubicBezTo>
                  <a:cubicBezTo>
                    <a:pt x="3470" y="14430"/>
                    <a:pt x="2284" y="14572"/>
                    <a:pt x="1453" y="15424"/>
                  </a:cubicBezTo>
                  <a:cubicBezTo>
                    <a:pt x="622" y="16277"/>
                    <a:pt x="147" y="17840"/>
                    <a:pt x="29" y="18977"/>
                  </a:cubicBezTo>
                  <a:cubicBezTo>
                    <a:pt x="-90" y="20114"/>
                    <a:pt x="147" y="20824"/>
                    <a:pt x="859" y="21180"/>
                  </a:cubicBezTo>
                  <a:cubicBezTo>
                    <a:pt x="1572" y="21535"/>
                    <a:pt x="2758" y="21535"/>
                    <a:pt x="3708" y="21180"/>
                  </a:cubicBezTo>
                  <a:cubicBezTo>
                    <a:pt x="4657" y="20824"/>
                    <a:pt x="5369" y="20114"/>
                    <a:pt x="5844" y="19403"/>
                  </a:cubicBezTo>
                  <a:cubicBezTo>
                    <a:pt x="6319" y="18693"/>
                    <a:pt x="6556" y="17982"/>
                    <a:pt x="7268" y="17911"/>
                  </a:cubicBezTo>
                  <a:cubicBezTo>
                    <a:pt x="7980" y="17840"/>
                    <a:pt x="9167" y="18409"/>
                    <a:pt x="10354" y="18622"/>
                  </a:cubicBezTo>
                  <a:cubicBezTo>
                    <a:pt x="11541" y="18835"/>
                    <a:pt x="12728" y="18693"/>
                    <a:pt x="14033" y="17201"/>
                  </a:cubicBezTo>
                  <a:cubicBezTo>
                    <a:pt x="15339" y="15709"/>
                    <a:pt x="16763" y="12867"/>
                    <a:pt x="17712" y="10024"/>
                  </a:cubicBezTo>
                  <a:cubicBezTo>
                    <a:pt x="18662" y="7182"/>
                    <a:pt x="19136" y="4340"/>
                    <a:pt x="19136" y="2564"/>
                  </a:cubicBezTo>
                  <a:cubicBezTo>
                    <a:pt x="19136" y="788"/>
                    <a:pt x="18662" y="77"/>
                    <a:pt x="18068" y="6"/>
                  </a:cubicBezTo>
                  <a:cubicBezTo>
                    <a:pt x="17475" y="-65"/>
                    <a:pt x="16763" y="503"/>
                    <a:pt x="16169" y="2635"/>
                  </a:cubicBezTo>
                  <a:cubicBezTo>
                    <a:pt x="15576" y="4767"/>
                    <a:pt x="15101" y="8461"/>
                    <a:pt x="15339" y="11232"/>
                  </a:cubicBezTo>
                  <a:cubicBezTo>
                    <a:pt x="15576" y="14003"/>
                    <a:pt x="16525" y="15851"/>
                    <a:pt x="17356" y="17059"/>
                  </a:cubicBezTo>
                  <a:cubicBezTo>
                    <a:pt x="18187" y="18267"/>
                    <a:pt x="18899" y="18835"/>
                    <a:pt x="19611" y="18835"/>
                  </a:cubicBezTo>
                  <a:cubicBezTo>
                    <a:pt x="20323" y="18835"/>
                    <a:pt x="21035" y="18267"/>
                    <a:pt x="21273" y="17627"/>
                  </a:cubicBezTo>
                  <a:cubicBezTo>
                    <a:pt x="21510" y="16988"/>
                    <a:pt x="21273" y="16277"/>
                    <a:pt x="21035" y="15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754301" y="2959100"/>
              <a:ext cx="112599" cy="17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184" fill="norm" stroke="1" extrusionOk="0">
                  <a:moveTo>
                    <a:pt x="2078" y="14224"/>
                  </a:moveTo>
                  <a:cubicBezTo>
                    <a:pt x="878" y="12907"/>
                    <a:pt x="-322" y="11590"/>
                    <a:pt x="78" y="10668"/>
                  </a:cubicBezTo>
                  <a:cubicBezTo>
                    <a:pt x="478" y="9746"/>
                    <a:pt x="2478" y="9220"/>
                    <a:pt x="4678" y="8824"/>
                  </a:cubicBezTo>
                  <a:cubicBezTo>
                    <a:pt x="6878" y="8429"/>
                    <a:pt x="9278" y="8166"/>
                    <a:pt x="11678" y="8034"/>
                  </a:cubicBezTo>
                  <a:cubicBezTo>
                    <a:pt x="14078" y="7902"/>
                    <a:pt x="16478" y="7902"/>
                    <a:pt x="17478" y="8561"/>
                  </a:cubicBezTo>
                  <a:cubicBezTo>
                    <a:pt x="18478" y="9220"/>
                    <a:pt x="18078" y="10537"/>
                    <a:pt x="17878" y="11854"/>
                  </a:cubicBezTo>
                  <a:cubicBezTo>
                    <a:pt x="17678" y="13171"/>
                    <a:pt x="17678" y="14488"/>
                    <a:pt x="18278" y="16332"/>
                  </a:cubicBezTo>
                  <a:cubicBezTo>
                    <a:pt x="18878" y="18176"/>
                    <a:pt x="20078" y="20546"/>
                    <a:pt x="20678" y="21073"/>
                  </a:cubicBezTo>
                  <a:cubicBezTo>
                    <a:pt x="21278" y="21600"/>
                    <a:pt x="21278" y="20283"/>
                    <a:pt x="21278" y="16463"/>
                  </a:cubicBezTo>
                  <a:cubicBezTo>
                    <a:pt x="21278" y="12644"/>
                    <a:pt x="21278" y="6322"/>
                    <a:pt x="2127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931210" y="2959099"/>
              <a:ext cx="75399" cy="17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427" fill="norm" stroke="1" extrusionOk="0">
                  <a:moveTo>
                    <a:pt x="16835" y="1600"/>
                  </a:moveTo>
                  <a:cubicBezTo>
                    <a:pt x="14561" y="800"/>
                    <a:pt x="12288" y="0"/>
                    <a:pt x="9730" y="0"/>
                  </a:cubicBezTo>
                  <a:cubicBezTo>
                    <a:pt x="7172" y="0"/>
                    <a:pt x="4330" y="800"/>
                    <a:pt x="2340" y="1867"/>
                  </a:cubicBezTo>
                  <a:cubicBezTo>
                    <a:pt x="351" y="2933"/>
                    <a:pt x="-786" y="4267"/>
                    <a:pt x="635" y="6133"/>
                  </a:cubicBezTo>
                  <a:cubicBezTo>
                    <a:pt x="2056" y="8000"/>
                    <a:pt x="6035" y="10400"/>
                    <a:pt x="9446" y="12133"/>
                  </a:cubicBezTo>
                  <a:cubicBezTo>
                    <a:pt x="12856" y="13867"/>
                    <a:pt x="15698" y="14933"/>
                    <a:pt x="17688" y="16400"/>
                  </a:cubicBezTo>
                  <a:cubicBezTo>
                    <a:pt x="19677" y="17867"/>
                    <a:pt x="20814" y="19733"/>
                    <a:pt x="19961" y="20667"/>
                  </a:cubicBezTo>
                  <a:cubicBezTo>
                    <a:pt x="19109" y="21600"/>
                    <a:pt x="16267" y="21600"/>
                    <a:pt x="13993" y="21067"/>
                  </a:cubicBezTo>
                  <a:cubicBezTo>
                    <a:pt x="11719" y="20533"/>
                    <a:pt x="10014" y="19467"/>
                    <a:pt x="8309" y="18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2044174" y="2806700"/>
              <a:ext cx="146576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28" fill="norm" stroke="1" extrusionOk="0">
                  <a:moveTo>
                    <a:pt x="6464" y="0"/>
                  </a:moveTo>
                  <a:cubicBezTo>
                    <a:pt x="6160" y="5834"/>
                    <a:pt x="5856" y="11667"/>
                    <a:pt x="5856" y="15057"/>
                  </a:cubicBezTo>
                  <a:cubicBezTo>
                    <a:pt x="5856" y="18447"/>
                    <a:pt x="6160" y="19393"/>
                    <a:pt x="6768" y="20181"/>
                  </a:cubicBezTo>
                  <a:cubicBezTo>
                    <a:pt x="7377" y="20969"/>
                    <a:pt x="8290" y="21600"/>
                    <a:pt x="9202" y="21521"/>
                  </a:cubicBezTo>
                  <a:cubicBezTo>
                    <a:pt x="10115" y="21442"/>
                    <a:pt x="11028" y="20654"/>
                    <a:pt x="11332" y="19472"/>
                  </a:cubicBezTo>
                  <a:cubicBezTo>
                    <a:pt x="11636" y="18289"/>
                    <a:pt x="11332" y="16712"/>
                    <a:pt x="10419" y="15688"/>
                  </a:cubicBezTo>
                  <a:cubicBezTo>
                    <a:pt x="9506" y="14663"/>
                    <a:pt x="7985" y="14190"/>
                    <a:pt x="5856" y="13874"/>
                  </a:cubicBezTo>
                  <a:cubicBezTo>
                    <a:pt x="3726" y="13559"/>
                    <a:pt x="988" y="13401"/>
                    <a:pt x="228" y="13086"/>
                  </a:cubicBezTo>
                  <a:cubicBezTo>
                    <a:pt x="-533" y="12771"/>
                    <a:pt x="684" y="12298"/>
                    <a:pt x="2813" y="11825"/>
                  </a:cubicBezTo>
                  <a:cubicBezTo>
                    <a:pt x="4943" y="11352"/>
                    <a:pt x="7985" y="10879"/>
                    <a:pt x="10267" y="10642"/>
                  </a:cubicBezTo>
                  <a:cubicBezTo>
                    <a:pt x="12549" y="10406"/>
                    <a:pt x="14070" y="10406"/>
                    <a:pt x="15287" y="10721"/>
                  </a:cubicBezTo>
                  <a:cubicBezTo>
                    <a:pt x="16504" y="11036"/>
                    <a:pt x="17416" y="11667"/>
                    <a:pt x="18025" y="12455"/>
                  </a:cubicBezTo>
                  <a:cubicBezTo>
                    <a:pt x="18633" y="13244"/>
                    <a:pt x="18937" y="14190"/>
                    <a:pt x="19090" y="15451"/>
                  </a:cubicBezTo>
                  <a:cubicBezTo>
                    <a:pt x="19242" y="16712"/>
                    <a:pt x="19242" y="18289"/>
                    <a:pt x="19242" y="18604"/>
                  </a:cubicBezTo>
                  <a:cubicBezTo>
                    <a:pt x="19242" y="18920"/>
                    <a:pt x="19242" y="17974"/>
                    <a:pt x="19546" y="15293"/>
                  </a:cubicBezTo>
                  <a:cubicBezTo>
                    <a:pt x="19850" y="12613"/>
                    <a:pt x="20459" y="8199"/>
                    <a:pt x="21067" y="37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230500" y="2673979"/>
              <a:ext cx="530692" cy="36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83" fill="norm" stroke="1" extrusionOk="0">
                  <a:moveTo>
                    <a:pt x="3276" y="13149"/>
                  </a:moveTo>
                  <a:cubicBezTo>
                    <a:pt x="2847" y="13023"/>
                    <a:pt x="2419" y="12897"/>
                    <a:pt x="1862" y="13588"/>
                  </a:cubicBezTo>
                  <a:cubicBezTo>
                    <a:pt x="1304" y="14279"/>
                    <a:pt x="619" y="15786"/>
                    <a:pt x="276" y="17104"/>
                  </a:cubicBezTo>
                  <a:cubicBezTo>
                    <a:pt x="-67" y="18423"/>
                    <a:pt x="-67" y="19553"/>
                    <a:pt x="147" y="20181"/>
                  </a:cubicBezTo>
                  <a:cubicBezTo>
                    <a:pt x="362" y="20809"/>
                    <a:pt x="790" y="20935"/>
                    <a:pt x="1690" y="20495"/>
                  </a:cubicBezTo>
                  <a:cubicBezTo>
                    <a:pt x="2590" y="20056"/>
                    <a:pt x="3962" y="19051"/>
                    <a:pt x="4862" y="18109"/>
                  </a:cubicBezTo>
                  <a:cubicBezTo>
                    <a:pt x="5762" y="17167"/>
                    <a:pt x="6190" y="16288"/>
                    <a:pt x="6490" y="15409"/>
                  </a:cubicBezTo>
                  <a:cubicBezTo>
                    <a:pt x="6790" y="14530"/>
                    <a:pt x="6962" y="13651"/>
                    <a:pt x="6833" y="13337"/>
                  </a:cubicBezTo>
                  <a:cubicBezTo>
                    <a:pt x="6704" y="13023"/>
                    <a:pt x="6276" y="13274"/>
                    <a:pt x="5890" y="13965"/>
                  </a:cubicBezTo>
                  <a:cubicBezTo>
                    <a:pt x="5504" y="14656"/>
                    <a:pt x="5162" y="15786"/>
                    <a:pt x="4990" y="16665"/>
                  </a:cubicBezTo>
                  <a:cubicBezTo>
                    <a:pt x="4819" y="17544"/>
                    <a:pt x="4819" y="18172"/>
                    <a:pt x="5033" y="18611"/>
                  </a:cubicBezTo>
                  <a:cubicBezTo>
                    <a:pt x="5247" y="19051"/>
                    <a:pt x="5676" y="19302"/>
                    <a:pt x="6019" y="19177"/>
                  </a:cubicBezTo>
                  <a:cubicBezTo>
                    <a:pt x="6362" y="19051"/>
                    <a:pt x="6619" y="18549"/>
                    <a:pt x="6790" y="17984"/>
                  </a:cubicBezTo>
                  <a:cubicBezTo>
                    <a:pt x="6962" y="17418"/>
                    <a:pt x="7047" y="16790"/>
                    <a:pt x="7090" y="16790"/>
                  </a:cubicBezTo>
                  <a:cubicBezTo>
                    <a:pt x="7133" y="16790"/>
                    <a:pt x="7133" y="17418"/>
                    <a:pt x="7347" y="17732"/>
                  </a:cubicBezTo>
                  <a:cubicBezTo>
                    <a:pt x="7562" y="18046"/>
                    <a:pt x="7990" y="18046"/>
                    <a:pt x="8290" y="17732"/>
                  </a:cubicBezTo>
                  <a:cubicBezTo>
                    <a:pt x="8590" y="17418"/>
                    <a:pt x="8762" y="16790"/>
                    <a:pt x="9404" y="14404"/>
                  </a:cubicBezTo>
                  <a:cubicBezTo>
                    <a:pt x="10047" y="12018"/>
                    <a:pt x="11162" y="7874"/>
                    <a:pt x="11804" y="5488"/>
                  </a:cubicBezTo>
                  <a:cubicBezTo>
                    <a:pt x="12447" y="3102"/>
                    <a:pt x="12619" y="2474"/>
                    <a:pt x="12747" y="1784"/>
                  </a:cubicBezTo>
                  <a:cubicBezTo>
                    <a:pt x="12876" y="1093"/>
                    <a:pt x="12962" y="339"/>
                    <a:pt x="12790" y="88"/>
                  </a:cubicBezTo>
                  <a:cubicBezTo>
                    <a:pt x="12619" y="-163"/>
                    <a:pt x="12190" y="88"/>
                    <a:pt x="11719" y="1281"/>
                  </a:cubicBezTo>
                  <a:cubicBezTo>
                    <a:pt x="11247" y="2474"/>
                    <a:pt x="10733" y="4609"/>
                    <a:pt x="10390" y="6870"/>
                  </a:cubicBezTo>
                  <a:cubicBezTo>
                    <a:pt x="10047" y="9130"/>
                    <a:pt x="9876" y="11516"/>
                    <a:pt x="9790" y="13023"/>
                  </a:cubicBezTo>
                  <a:cubicBezTo>
                    <a:pt x="9704" y="14530"/>
                    <a:pt x="9704" y="15158"/>
                    <a:pt x="9876" y="15660"/>
                  </a:cubicBezTo>
                  <a:cubicBezTo>
                    <a:pt x="10047" y="16163"/>
                    <a:pt x="10390" y="16539"/>
                    <a:pt x="10819" y="16665"/>
                  </a:cubicBezTo>
                  <a:cubicBezTo>
                    <a:pt x="11247" y="16790"/>
                    <a:pt x="11762" y="16665"/>
                    <a:pt x="12619" y="15095"/>
                  </a:cubicBezTo>
                  <a:cubicBezTo>
                    <a:pt x="13476" y="13525"/>
                    <a:pt x="14676" y="10511"/>
                    <a:pt x="15447" y="8314"/>
                  </a:cubicBezTo>
                  <a:cubicBezTo>
                    <a:pt x="16219" y="6116"/>
                    <a:pt x="16562" y="4735"/>
                    <a:pt x="16776" y="3730"/>
                  </a:cubicBezTo>
                  <a:cubicBezTo>
                    <a:pt x="16990" y="2725"/>
                    <a:pt x="17076" y="2097"/>
                    <a:pt x="16904" y="2035"/>
                  </a:cubicBezTo>
                  <a:cubicBezTo>
                    <a:pt x="16733" y="1972"/>
                    <a:pt x="16304" y="2474"/>
                    <a:pt x="15876" y="4232"/>
                  </a:cubicBezTo>
                  <a:cubicBezTo>
                    <a:pt x="15447" y="5990"/>
                    <a:pt x="15019" y="9004"/>
                    <a:pt x="14804" y="10888"/>
                  </a:cubicBezTo>
                  <a:cubicBezTo>
                    <a:pt x="14590" y="12772"/>
                    <a:pt x="14590" y="13525"/>
                    <a:pt x="14804" y="13839"/>
                  </a:cubicBezTo>
                  <a:cubicBezTo>
                    <a:pt x="15019" y="14153"/>
                    <a:pt x="15447" y="14028"/>
                    <a:pt x="15790" y="13714"/>
                  </a:cubicBezTo>
                  <a:cubicBezTo>
                    <a:pt x="16133" y="13400"/>
                    <a:pt x="16390" y="12897"/>
                    <a:pt x="16647" y="12332"/>
                  </a:cubicBezTo>
                  <a:cubicBezTo>
                    <a:pt x="16904" y="11767"/>
                    <a:pt x="17162" y="11139"/>
                    <a:pt x="17290" y="11139"/>
                  </a:cubicBezTo>
                  <a:cubicBezTo>
                    <a:pt x="17419" y="11139"/>
                    <a:pt x="17419" y="11767"/>
                    <a:pt x="17633" y="12207"/>
                  </a:cubicBezTo>
                  <a:cubicBezTo>
                    <a:pt x="17847" y="12646"/>
                    <a:pt x="18276" y="12897"/>
                    <a:pt x="18619" y="12646"/>
                  </a:cubicBezTo>
                  <a:cubicBezTo>
                    <a:pt x="18962" y="12395"/>
                    <a:pt x="19219" y="11642"/>
                    <a:pt x="19476" y="10888"/>
                  </a:cubicBezTo>
                  <a:cubicBezTo>
                    <a:pt x="19733" y="10135"/>
                    <a:pt x="19990" y="9381"/>
                    <a:pt x="20162" y="9318"/>
                  </a:cubicBezTo>
                  <a:cubicBezTo>
                    <a:pt x="20333" y="9256"/>
                    <a:pt x="20419" y="9884"/>
                    <a:pt x="20633" y="11453"/>
                  </a:cubicBezTo>
                  <a:cubicBezTo>
                    <a:pt x="20847" y="13023"/>
                    <a:pt x="21190" y="15535"/>
                    <a:pt x="21362" y="17167"/>
                  </a:cubicBezTo>
                  <a:cubicBezTo>
                    <a:pt x="21533" y="18800"/>
                    <a:pt x="21533" y="19553"/>
                    <a:pt x="21362" y="20118"/>
                  </a:cubicBezTo>
                  <a:cubicBezTo>
                    <a:pt x="21190" y="20684"/>
                    <a:pt x="20847" y="21060"/>
                    <a:pt x="20462" y="21249"/>
                  </a:cubicBezTo>
                  <a:cubicBezTo>
                    <a:pt x="20076" y="21437"/>
                    <a:pt x="19647" y="21437"/>
                    <a:pt x="19262" y="21186"/>
                  </a:cubicBezTo>
                  <a:cubicBezTo>
                    <a:pt x="18876" y="20935"/>
                    <a:pt x="18533" y="20432"/>
                    <a:pt x="18362" y="19616"/>
                  </a:cubicBezTo>
                  <a:cubicBezTo>
                    <a:pt x="18190" y="18800"/>
                    <a:pt x="18190" y="17670"/>
                    <a:pt x="18190" y="16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18096" y="3805297"/>
              <a:ext cx="132872" cy="18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96" fill="norm" stroke="1" extrusionOk="0">
                  <a:moveTo>
                    <a:pt x="15606" y="2786"/>
                  </a:moveTo>
                  <a:cubicBezTo>
                    <a:pt x="14277" y="1793"/>
                    <a:pt x="12947" y="800"/>
                    <a:pt x="11452" y="304"/>
                  </a:cubicBezTo>
                  <a:cubicBezTo>
                    <a:pt x="9957" y="-193"/>
                    <a:pt x="8295" y="-193"/>
                    <a:pt x="6301" y="1173"/>
                  </a:cubicBezTo>
                  <a:cubicBezTo>
                    <a:pt x="4307" y="2538"/>
                    <a:pt x="1981" y="5269"/>
                    <a:pt x="818" y="7255"/>
                  </a:cubicBezTo>
                  <a:cubicBezTo>
                    <a:pt x="-345" y="9241"/>
                    <a:pt x="-345" y="10483"/>
                    <a:pt x="1317" y="11352"/>
                  </a:cubicBezTo>
                  <a:cubicBezTo>
                    <a:pt x="2978" y="12221"/>
                    <a:pt x="6301" y="12717"/>
                    <a:pt x="8793" y="12966"/>
                  </a:cubicBezTo>
                  <a:cubicBezTo>
                    <a:pt x="11286" y="13214"/>
                    <a:pt x="12947" y="13214"/>
                    <a:pt x="14941" y="13710"/>
                  </a:cubicBezTo>
                  <a:cubicBezTo>
                    <a:pt x="16935" y="14207"/>
                    <a:pt x="19261" y="15200"/>
                    <a:pt x="20258" y="16317"/>
                  </a:cubicBezTo>
                  <a:cubicBezTo>
                    <a:pt x="21255" y="17435"/>
                    <a:pt x="20923" y="18676"/>
                    <a:pt x="19926" y="19669"/>
                  </a:cubicBezTo>
                  <a:cubicBezTo>
                    <a:pt x="18929" y="20662"/>
                    <a:pt x="17267" y="21407"/>
                    <a:pt x="15938" y="21283"/>
                  </a:cubicBezTo>
                  <a:cubicBezTo>
                    <a:pt x="14609" y="21159"/>
                    <a:pt x="13612" y="20166"/>
                    <a:pt x="12615" y="19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368299" y="3765550"/>
              <a:ext cx="27709" cy="15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0791" fill="norm" stroke="1" extrusionOk="0">
                  <a:moveTo>
                    <a:pt x="0" y="10940"/>
                  </a:moveTo>
                  <a:cubicBezTo>
                    <a:pt x="7714" y="15148"/>
                    <a:pt x="15429" y="19356"/>
                    <a:pt x="18514" y="20478"/>
                  </a:cubicBezTo>
                  <a:cubicBezTo>
                    <a:pt x="21600" y="21600"/>
                    <a:pt x="20057" y="19636"/>
                    <a:pt x="16971" y="15709"/>
                  </a:cubicBezTo>
                  <a:cubicBezTo>
                    <a:pt x="13886" y="11782"/>
                    <a:pt x="9257" y="5891"/>
                    <a:pt x="46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52438" y="3784600"/>
              <a:ext cx="124501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29" fill="norm" stroke="1" extrusionOk="0">
                  <a:moveTo>
                    <a:pt x="15930" y="0"/>
                  </a:moveTo>
                  <a:cubicBezTo>
                    <a:pt x="11970" y="617"/>
                    <a:pt x="8010" y="1234"/>
                    <a:pt x="5310" y="2006"/>
                  </a:cubicBezTo>
                  <a:cubicBezTo>
                    <a:pt x="2610" y="2777"/>
                    <a:pt x="1170" y="3703"/>
                    <a:pt x="450" y="4629"/>
                  </a:cubicBezTo>
                  <a:cubicBezTo>
                    <a:pt x="-270" y="5554"/>
                    <a:pt x="-270" y="6480"/>
                    <a:pt x="1530" y="6866"/>
                  </a:cubicBezTo>
                  <a:cubicBezTo>
                    <a:pt x="3330" y="7251"/>
                    <a:pt x="6930" y="7097"/>
                    <a:pt x="9090" y="6634"/>
                  </a:cubicBezTo>
                  <a:cubicBezTo>
                    <a:pt x="11250" y="6171"/>
                    <a:pt x="11970" y="5400"/>
                    <a:pt x="13050" y="4551"/>
                  </a:cubicBezTo>
                  <a:cubicBezTo>
                    <a:pt x="14130" y="3703"/>
                    <a:pt x="15570" y="2777"/>
                    <a:pt x="16470" y="3163"/>
                  </a:cubicBezTo>
                  <a:cubicBezTo>
                    <a:pt x="17370" y="3549"/>
                    <a:pt x="17730" y="5246"/>
                    <a:pt x="18450" y="7791"/>
                  </a:cubicBezTo>
                  <a:cubicBezTo>
                    <a:pt x="19170" y="10337"/>
                    <a:pt x="20250" y="13731"/>
                    <a:pt x="20790" y="15969"/>
                  </a:cubicBezTo>
                  <a:cubicBezTo>
                    <a:pt x="21330" y="18206"/>
                    <a:pt x="21330" y="19286"/>
                    <a:pt x="20610" y="20134"/>
                  </a:cubicBezTo>
                  <a:cubicBezTo>
                    <a:pt x="19890" y="20983"/>
                    <a:pt x="18450" y="21600"/>
                    <a:pt x="16290" y="21523"/>
                  </a:cubicBezTo>
                  <a:cubicBezTo>
                    <a:pt x="14130" y="21446"/>
                    <a:pt x="11250" y="20674"/>
                    <a:pt x="9810" y="19286"/>
                  </a:cubicBezTo>
                  <a:cubicBezTo>
                    <a:pt x="8370" y="17897"/>
                    <a:pt x="8370" y="15891"/>
                    <a:pt x="8370" y="13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96900" y="3755500"/>
              <a:ext cx="82551" cy="12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6029"/>
                  </a:moveTo>
                  <a:cubicBezTo>
                    <a:pt x="554" y="8189"/>
                    <a:pt x="1108" y="10349"/>
                    <a:pt x="1108" y="10349"/>
                  </a:cubicBezTo>
                  <a:cubicBezTo>
                    <a:pt x="1108" y="10349"/>
                    <a:pt x="554" y="8189"/>
                    <a:pt x="554" y="6029"/>
                  </a:cubicBezTo>
                  <a:cubicBezTo>
                    <a:pt x="554" y="3869"/>
                    <a:pt x="1108" y="1709"/>
                    <a:pt x="2769" y="629"/>
                  </a:cubicBezTo>
                  <a:cubicBezTo>
                    <a:pt x="4431" y="-451"/>
                    <a:pt x="7200" y="-451"/>
                    <a:pt x="10523" y="3149"/>
                  </a:cubicBezTo>
                  <a:cubicBezTo>
                    <a:pt x="13846" y="6749"/>
                    <a:pt x="17723" y="13949"/>
                    <a:pt x="21600" y="211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85800" y="3727450"/>
              <a:ext cx="31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92150" y="36449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37094" y="3509105"/>
              <a:ext cx="126507" cy="31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39" fill="norm" stroke="1" extrusionOk="0">
                  <a:moveTo>
                    <a:pt x="12665" y="163"/>
                  </a:moveTo>
                  <a:cubicBezTo>
                    <a:pt x="10186" y="22"/>
                    <a:pt x="7707" y="-119"/>
                    <a:pt x="5760" y="163"/>
                  </a:cubicBezTo>
                  <a:cubicBezTo>
                    <a:pt x="3812" y="446"/>
                    <a:pt x="2396" y="1152"/>
                    <a:pt x="2219" y="2916"/>
                  </a:cubicBezTo>
                  <a:cubicBezTo>
                    <a:pt x="2042" y="4681"/>
                    <a:pt x="3104" y="7505"/>
                    <a:pt x="5406" y="10469"/>
                  </a:cubicBezTo>
                  <a:cubicBezTo>
                    <a:pt x="7707" y="13434"/>
                    <a:pt x="11248" y="16540"/>
                    <a:pt x="13196" y="18446"/>
                  </a:cubicBezTo>
                  <a:cubicBezTo>
                    <a:pt x="15143" y="20352"/>
                    <a:pt x="15497" y="21057"/>
                    <a:pt x="14612" y="21269"/>
                  </a:cubicBezTo>
                  <a:cubicBezTo>
                    <a:pt x="13727" y="21481"/>
                    <a:pt x="11602" y="21199"/>
                    <a:pt x="9124" y="20634"/>
                  </a:cubicBezTo>
                  <a:cubicBezTo>
                    <a:pt x="6645" y="20069"/>
                    <a:pt x="3812" y="19222"/>
                    <a:pt x="2042" y="18446"/>
                  </a:cubicBezTo>
                  <a:cubicBezTo>
                    <a:pt x="271" y="17669"/>
                    <a:pt x="-437" y="16963"/>
                    <a:pt x="271" y="16046"/>
                  </a:cubicBezTo>
                  <a:cubicBezTo>
                    <a:pt x="979" y="15128"/>
                    <a:pt x="3104" y="13999"/>
                    <a:pt x="5229" y="13363"/>
                  </a:cubicBezTo>
                  <a:cubicBezTo>
                    <a:pt x="7353" y="12728"/>
                    <a:pt x="9478" y="12587"/>
                    <a:pt x="11248" y="12728"/>
                  </a:cubicBezTo>
                  <a:cubicBezTo>
                    <a:pt x="13019" y="12869"/>
                    <a:pt x="14435" y="13293"/>
                    <a:pt x="15497" y="13857"/>
                  </a:cubicBezTo>
                  <a:cubicBezTo>
                    <a:pt x="16560" y="14422"/>
                    <a:pt x="17268" y="15128"/>
                    <a:pt x="17622" y="15834"/>
                  </a:cubicBezTo>
                  <a:cubicBezTo>
                    <a:pt x="17976" y="16540"/>
                    <a:pt x="17976" y="17246"/>
                    <a:pt x="17976" y="16328"/>
                  </a:cubicBezTo>
                  <a:cubicBezTo>
                    <a:pt x="17976" y="15410"/>
                    <a:pt x="17976" y="12869"/>
                    <a:pt x="18507" y="11316"/>
                  </a:cubicBezTo>
                  <a:cubicBezTo>
                    <a:pt x="19038" y="9763"/>
                    <a:pt x="20101" y="9199"/>
                    <a:pt x="21163" y="86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94130" y="3589771"/>
              <a:ext cx="280620" cy="16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964" fill="norm" stroke="1" extrusionOk="0">
                  <a:moveTo>
                    <a:pt x="3504" y="8874"/>
                  </a:moveTo>
                  <a:cubicBezTo>
                    <a:pt x="3342" y="7490"/>
                    <a:pt x="3179" y="6105"/>
                    <a:pt x="2692" y="5828"/>
                  </a:cubicBezTo>
                  <a:cubicBezTo>
                    <a:pt x="2205" y="5551"/>
                    <a:pt x="1393" y="6382"/>
                    <a:pt x="824" y="7905"/>
                  </a:cubicBezTo>
                  <a:cubicBezTo>
                    <a:pt x="256" y="9428"/>
                    <a:pt x="-69" y="11644"/>
                    <a:pt x="12" y="13998"/>
                  </a:cubicBezTo>
                  <a:cubicBezTo>
                    <a:pt x="93" y="16351"/>
                    <a:pt x="581" y="18844"/>
                    <a:pt x="1636" y="20090"/>
                  </a:cubicBezTo>
                  <a:cubicBezTo>
                    <a:pt x="2692" y="21336"/>
                    <a:pt x="4316" y="21336"/>
                    <a:pt x="5859" y="19536"/>
                  </a:cubicBezTo>
                  <a:cubicBezTo>
                    <a:pt x="7402" y="17736"/>
                    <a:pt x="8863" y="14136"/>
                    <a:pt x="9594" y="11367"/>
                  </a:cubicBezTo>
                  <a:cubicBezTo>
                    <a:pt x="10325" y="8598"/>
                    <a:pt x="10325" y="6659"/>
                    <a:pt x="9838" y="5690"/>
                  </a:cubicBezTo>
                  <a:cubicBezTo>
                    <a:pt x="9351" y="4721"/>
                    <a:pt x="8376" y="4721"/>
                    <a:pt x="7564" y="5413"/>
                  </a:cubicBezTo>
                  <a:cubicBezTo>
                    <a:pt x="6752" y="6105"/>
                    <a:pt x="6102" y="7490"/>
                    <a:pt x="5696" y="9013"/>
                  </a:cubicBezTo>
                  <a:cubicBezTo>
                    <a:pt x="5290" y="10536"/>
                    <a:pt x="5128" y="12198"/>
                    <a:pt x="5128" y="13721"/>
                  </a:cubicBezTo>
                  <a:cubicBezTo>
                    <a:pt x="5128" y="15244"/>
                    <a:pt x="5290" y="16628"/>
                    <a:pt x="5778" y="17459"/>
                  </a:cubicBezTo>
                  <a:cubicBezTo>
                    <a:pt x="6265" y="18290"/>
                    <a:pt x="7077" y="18567"/>
                    <a:pt x="7808" y="18151"/>
                  </a:cubicBezTo>
                  <a:cubicBezTo>
                    <a:pt x="8539" y="17736"/>
                    <a:pt x="9188" y="16628"/>
                    <a:pt x="9513" y="15382"/>
                  </a:cubicBezTo>
                  <a:cubicBezTo>
                    <a:pt x="9838" y="14136"/>
                    <a:pt x="9838" y="12751"/>
                    <a:pt x="10163" y="13167"/>
                  </a:cubicBezTo>
                  <a:cubicBezTo>
                    <a:pt x="10487" y="13582"/>
                    <a:pt x="11137" y="15798"/>
                    <a:pt x="11705" y="16351"/>
                  </a:cubicBezTo>
                  <a:cubicBezTo>
                    <a:pt x="12274" y="16905"/>
                    <a:pt x="12761" y="15798"/>
                    <a:pt x="13167" y="14551"/>
                  </a:cubicBezTo>
                  <a:cubicBezTo>
                    <a:pt x="13573" y="13305"/>
                    <a:pt x="13898" y="11921"/>
                    <a:pt x="14304" y="11782"/>
                  </a:cubicBezTo>
                  <a:cubicBezTo>
                    <a:pt x="14710" y="11644"/>
                    <a:pt x="15197" y="12751"/>
                    <a:pt x="15522" y="13998"/>
                  </a:cubicBezTo>
                  <a:cubicBezTo>
                    <a:pt x="15847" y="15244"/>
                    <a:pt x="16009" y="16628"/>
                    <a:pt x="15928" y="16490"/>
                  </a:cubicBezTo>
                  <a:cubicBezTo>
                    <a:pt x="15847" y="16351"/>
                    <a:pt x="15522" y="14690"/>
                    <a:pt x="15360" y="12198"/>
                  </a:cubicBezTo>
                  <a:cubicBezTo>
                    <a:pt x="15197" y="9705"/>
                    <a:pt x="15197" y="6382"/>
                    <a:pt x="15441" y="4167"/>
                  </a:cubicBezTo>
                  <a:cubicBezTo>
                    <a:pt x="15684" y="1951"/>
                    <a:pt x="16172" y="844"/>
                    <a:pt x="16821" y="290"/>
                  </a:cubicBezTo>
                  <a:cubicBezTo>
                    <a:pt x="17471" y="-264"/>
                    <a:pt x="18283" y="-264"/>
                    <a:pt x="19095" y="2505"/>
                  </a:cubicBezTo>
                  <a:cubicBezTo>
                    <a:pt x="19907" y="5274"/>
                    <a:pt x="20719" y="10813"/>
                    <a:pt x="21531" y="163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225550" y="3390900"/>
              <a:ext cx="91930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0" y="0"/>
                  </a:moveTo>
                  <a:cubicBezTo>
                    <a:pt x="0" y="4783"/>
                    <a:pt x="0" y="9566"/>
                    <a:pt x="960" y="12960"/>
                  </a:cubicBezTo>
                  <a:cubicBezTo>
                    <a:pt x="1920" y="16354"/>
                    <a:pt x="3840" y="18360"/>
                    <a:pt x="5760" y="19671"/>
                  </a:cubicBezTo>
                  <a:cubicBezTo>
                    <a:pt x="7680" y="20983"/>
                    <a:pt x="9600" y="21600"/>
                    <a:pt x="12480" y="21600"/>
                  </a:cubicBezTo>
                  <a:cubicBezTo>
                    <a:pt x="15360" y="21600"/>
                    <a:pt x="19200" y="20983"/>
                    <a:pt x="20400" y="19980"/>
                  </a:cubicBezTo>
                  <a:cubicBezTo>
                    <a:pt x="21600" y="18977"/>
                    <a:pt x="20160" y="17589"/>
                    <a:pt x="1872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206230" y="3517900"/>
              <a:ext cx="9552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6964" y="21600"/>
                  </a:moveTo>
                  <a:cubicBezTo>
                    <a:pt x="12738" y="18982"/>
                    <a:pt x="8512" y="16364"/>
                    <a:pt x="5225" y="15055"/>
                  </a:cubicBezTo>
                  <a:cubicBezTo>
                    <a:pt x="1938" y="13745"/>
                    <a:pt x="-410" y="13745"/>
                    <a:pt x="60" y="12764"/>
                  </a:cubicBezTo>
                  <a:cubicBezTo>
                    <a:pt x="529" y="11782"/>
                    <a:pt x="3816" y="9818"/>
                    <a:pt x="7807" y="7527"/>
                  </a:cubicBezTo>
                  <a:cubicBezTo>
                    <a:pt x="11799" y="5236"/>
                    <a:pt x="16494" y="2618"/>
                    <a:pt x="2119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492250" y="3467100"/>
              <a:ext cx="88900" cy="13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6873"/>
                  </a:moveTo>
                  <a:cubicBezTo>
                    <a:pt x="6171" y="9818"/>
                    <a:pt x="12343" y="12764"/>
                    <a:pt x="15429" y="15382"/>
                  </a:cubicBezTo>
                  <a:cubicBezTo>
                    <a:pt x="18514" y="18000"/>
                    <a:pt x="18514" y="20291"/>
                    <a:pt x="17486" y="20945"/>
                  </a:cubicBezTo>
                  <a:cubicBezTo>
                    <a:pt x="16457" y="21600"/>
                    <a:pt x="14400" y="20618"/>
                    <a:pt x="13629" y="18164"/>
                  </a:cubicBezTo>
                  <a:cubicBezTo>
                    <a:pt x="12857" y="15709"/>
                    <a:pt x="13371" y="11782"/>
                    <a:pt x="14914" y="8509"/>
                  </a:cubicBezTo>
                  <a:cubicBezTo>
                    <a:pt x="16457" y="5236"/>
                    <a:pt x="1902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618030" y="3470185"/>
              <a:ext cx="156080" cy="23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25" fill="norm" stroke="1" extrusionOk="0">
                  <a:moveTo>
                    <a:pt x="166" y="1442"/>
                  </a:moveTo>
                  <a:cubicBezTo>
                    <a:pt x="1606" y="1633"/>
                    <a:pt x="3046" y="1825"/>
                    <a:pt x="3910" y="1442"/>
                  </a:cubicBezTo>
                  <a:cubicBezTo>
                    <a:pt x="4774" y="1060"/>
                    <a:pt x="5062" y="104"/>
                    <a:pt x="4486" y="9"/>
                  </a:cubicBezTo>
                  <a:cubicBezTo>
                    <a:pt x="3910" y="-87"/>
                    <a:pt x="2470" y="678"/>
                    <a:pt x="1462" y="1538"/>
                  </a:cubicBezTo>
                  <a:cubicBezTo>
                    <a:pt x="454" y="2398"/>
                    <a:pt x="-122" y="3354"/>
                    <a:pt x="22" y="4214"/>
                  </a:cubicBezTo>
                  <a:cubicBezTo>
                    <a:pt x="166" y="5074"/>
                    <a:pt x="1030" y="5839"/>
                    <a:pt x="2182" y="6125"/>
                  </a:cubicBezTo>
                  <a:cubicBezTo>
                    <a:pt x="3334" y="6412"/>
                    <a:pt x="4774" y="6221"/>
                    <a:pt x="6070" y="5743"/>
                  </a:cubicBezTo>
                  <a:cubicBezTo>
                    <a:pt x="7366" y="5265"/>
                    <a:pt x="8518" y="4501"/>
                    <a:pt x="9814" y="3354"/>
                  </a:cubicBezTo>
                  <a:cubicBezTo>
                    <a:pt x="11110" y="2207"/>
                    <a:pt x="12550" y="678"/>
                    <a:pt x="13270" y="486"/>
                  </a:cubicBezTo>
                  <a:cubicBezTo>
                    <a:pt x="13990" y="295"/>
                    <a:pt x="13990" y="1442"/>
                    <a:pt x="14710" y="3736"/>
                  </a:cubicBezTo>
                  <a:cubicBezTo>
                    <a:pt x="15430" y="6030"/>
                    <a:pt x="16870" y="9471"/>
                    <a:pt x="18166" y="12147"/>
                  </a:cubicBezTo>
                  <a:cubicBezTo>
                    <a:pt x="19462" y="14823"/>
                    <a:pt x="20614" y="16734"/>
                    <a:pt x="21046" y="18168"/>
                  </a:cubicBezTo>
                  <a:cubicBezTo>
                    <a:pt x="21478" y="19601"/>
                    <a:pt x="21190" y="20557"/>
                    <a:pt x="20038" y="21035"/>
                  </a:cubicBezTo>
                  <a:cubicBezTo>
                    <a:pt x="18886" y="21513"/>
                    <a:pt x="16870" y="21513"/>
                    <a:pt x="14854" y="20175"/>
                  </a:cubicBezTo>
                  <a:cubicBezTo>
                    <a:pt x="12838" y="18837"/>
                    <a:pt x="10822" y="16161"/>
                    <a:pt x="9814" y="13867"/>
                  </a:cubicBezTo>
                  <a:cubicBezTo>
                    <a:pt x="8806" y="11573"/>
                    <a:pt x="8806" y="9662"/>
                    <a:pt x="8806" y="77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727200" y="33845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790700" y="34861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365250" y="5875304"/>
              <a:ext cx="336550" cy="23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3840"/>
                  </a:moveTo>
                  <a:cubicBezTo>
                    <a:pt x="272" y="8387"/>
                    <a:pt x="543" y="12935"/>
                    <a:pt x="815" y="15682"/>
                  </a:cubicBezTo>
                  <a:cubicBezTo>
                    <a:pt x="1087" y="18429"/>
                    <a:pt x="1358" y="19377"/>
                    <a:pt x="1766" y="20135"/>
                  </a:cubicBezTo>
                  <a:cubicBezTo>
                    <a:pt x="2174" y="20893"/>
                    <a:pt x="2717" y="21461"/>
                    <a:pt x="3192" y="21272"/>
                  </a:cubicBezTo>
                  <a:cubicBezTo>
                    <a:pt x="3668" y="21082"/>
                    <a:pt x="4075" y="20135"/>
                    <a:pt x="4415" y="18050"/>
                  </a:cubicBezTo>
                  <a:cubicBezTo>
                    <a:pt x="4755" y="15966"/>
                    <a:pt x="5026" y="12745"/>
                    <a:pt x="5366" y="12177"/>
                  </a:cubicBezTo>
                  <a:cubicBezTo>
                    <a:pt x="5706" y="11608"/>
                    <a:pt x="6113" y="13693"/>
                    <a:pt x="6589" y="15114"/>
                  </a:cubicBezTo>
                  <a:cubicBezTo>
                    <a:pt x="7064" y="16535"/>
                    <a:pt x="7608" y="17293"/>
                    <a:pt x="8219" y="17861"/>
                  </a:cubicBezTo>
                  <a:cubicBezTo>
                    <a:pt x="8830" y="18429"/>
                    <a:pt x="9509" y="18808"/>
                    <a:pt x="10325" y="16819"/>
                  </a:cubicBezTo>
                  <a:cubicBezTo>
                    <a:pt x="11140" y="14829"/>
                    <a:pt x="12091" y="10472"/>
                    <a:pt x="12566" y="7724"/>
                  </a:cubicBezTo>
                  <a:cubicBezTo>
                    <a:pt x="13042" y="4977"/>
                    <a:pt x="13042" y="3840"/>
                    <a:pt x="12974" y="2798"/>
                  </a:cubicBezTo>
                  <a:cubicBezTo>
                    <a:pt x="12906" y="1756"/>
                    <a:pt x="12770" y="808"/>
                    <a:pt x="12362" y="335"/>
                  </a:cubicBezTo>
                  <a:cubicBezTo>
                    <a:pt x="11955" y="-139"/>
                    <a:pt x="11275" y="-139"/>
                    <a:pt x="10732" y="524"/>
                  </a:cubicBezTo>
                  <a:cubicBezTo>
                    <a:pt x="10189" y="1187"/>
                    <a:pt x="9781" y="2514"/>
                    <a:pt x="9917" y="3272"/>
                  </a:cubicBezTo>
                  <a:cubicBezTo>
                    <a:pt x="10053" y="4029"/>
                    <a:pt x="10732" y="4219"/>
                    <a:pt x="12770" y="3840"/>
                  </a:cubicBezTo>
                  <a:cubicBezTo>
                    <a:pt x="14808" y="3461"/>
                    <a:pt x="18204" y="2514"/>
                    <a:pt x="21600" y="1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819522" y="7379185"/>
              <a:ext cx="269628" cy="20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59" fill="norm" stroke="1" extrusionOk="0">
                  <a:moveTo>
                    <a:pt x="1246" y="1894"/>
                  </a:moveTo>
                  <a:cubicBezTo>
                    <a:pt x="740" y="5566"/>
                    <a:pt x="234" y="9238"/>
                    <a:pt x="65" y="12262"/>
                  </a:cubicBezTo>
                  <a:cubicBezTo>
                    <a:pt x="-104" y="15286"/>
                    <a:pt x="65" y="17662"/>
                    <a:pt x="487" y="19174"/>
                  </a:cubicBezTo>
                  <a:cubicBezTo>
                    <a:pt x="909" y="20686"/>
                    <a:pt x="1584" y="21334"/>
                    <a:pt x="2090" y="21118"/>
                  </a:cubicBezTo>
                  <a:cubicBezTo>
                    <a:pt x="2596" y="20902"/>
                    <a:pt x="2934" y="19822"/>
                    <a:pt x="3187" y="18742"/>
                  </a:cubicBezTo>
                  <a:cubicBezTo>
                    <a:pt x="3440" y="17662"/>
                    <a:pt x="3609" y="16582"/>
                    <a:pt x="3693" y="15502"/>
                  </a:cubicBezTo>
                  <a:cubicBezTo>
                    <a:pt x="3777" y="14422"/>
                    <a:pt x="3777" y="13342"/>
                    <a:pt x="4030" y="13558"/>
                  </a:cubicBezTo>
                  <a:cubicBezTo>
                    <a:pt x="4284" y="13774"/>
                    <a:pt x="4790" y="15286"/>
                    <a:pt x="5380" y="16366"/>
                  </a:cubicBezTo>
                  <a:cubicBezTo>
                    <a:pt x="5971" y="17446"/>
                    <a:pt x="6646" y="18094"/>
                    <a:pt x="7827" y="18202"/>
                  </a:cubicBezTo>
                  <a:cubicBezTo>
                    <a:pt x="9009" y="18310"/>
                    <a:pt x="10696" y="17878"/>
                    <a:pt x="11877" y="15934"/>
                  </a:cubicBezTo>
                  <a:cubicBezTo>
                    <a:pt x="13059" y="13990"/>
                    <a:pt x="13734" y="10534"/>
                    <a:pt x="13987" y="8266"/>
                  </a:cubicBezTo>
                  <a:cubicBezTo>
                    <a:pt x="14240" y="5998"/>
                    <a:pt x="14071" y="4918"/>
                    <a:pt x="13565" y="3514"/>
                  </a:cubicBezTo>
                  <a:cubicBezTo>
                    <a:pt x="13059" y="2110"/>
                    <a:pt x="12215" y="382"/>
                    <a:pt x="11709" y="58"/>
                  </a:cubicBezTo>
                  <a:cubicBezTo>
                    <a:pt x="11202" y="-266"/>
                    <a:pt x="11034" y="814"/>
                    <a:pt x="11118" y="1894"/>
                  </a:cubicBezTo>
                  <a:cubicBezTo>
                    <a:pt x="11202" y="2974"/>
                    <a:pt x="11540" y="4054"/>
                    <a:pt x="13312" y="4594"/>
                  </a:cubicBezTo>
                  <a:cubicBezTo>
                    <a:pt x="15084" y="5134"/>
                    <a:pt x="18290" y="5134"/>
                    <a:pt x="21496" y="51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149199" y="7935383"/>
              <a:ext cx="213001" cy="24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49" fill="norm" stroke="1" extrusionOk="0">
                  <a:moveTo>
                    <a:pt x="990" y="4132"/>
                  </a:moveTo>
                  <a:cubicBezTo>
                    <a:pt x="563" y="8077"/>
                    <a:pt x="135" y="12021"/>
                    <a:pt x="28" y="14557"/>
                  </a:cubicBezTo>
                  <a:cubicBezTo>
                    <a:pt x="-79" y="17092"/>
                    <a:pt x="135" y="18219"/>
                    <a:pt x="456" y="19252"/>
                  </a:cubicBezTo>
                  <a:cubicBezTo>
                    <a:pt x="776" y="20285"/>
                    <a:pt x="1204" y="21224"/>
                    <a:pt x="1846" y="21412"/>
                  </a:cubicBezTo>
                  <a:cubicBezTo>
                    <a:pt x="2487" y="21600"/>
                    <a:pt x="3343" y="21037"/>
                    <a:pt x="3877" y="20285"/>
                  </a:cubicBezTo>
                  <a:cubicBezTo>
                    <a:pt x="4412" y="19534"/>
                    <a:pt x="4626" y="18595"/>
                    <a:pt x="4733" y="17656"/>
                  </a:cubicBezTo>
                  <a:cubicBezTo>
                    <a:pt x="4840" y="16717"/>
                    <a:pt x="4840" y="15777"/>
                    <a:pt x="4947" y="15777"/>
                  </a:cubicBezTo>
                  <a:cubicBezTo>
                    <a:pt x="5054" y="15777"/>
                    <a:pt x="5268" y="16717"/>
                    <a:pt x="5802" y="17562"/>
                  </a:cubicBezTo>
                  <a:cubicBezTo>
                    <a:pt x="6337" y="18407"/>
                    <a:pt x="7192" y="19158"/>
                    <a:pt x="8582" y="19534"/>
                  </a:cubicBezTo>
                  <a:cubicBezTo>
                    <a:pt x="9972" y="19910"/>
                    <a:pt x="11897" y="19910"/>
                    <a:pt x="13073" y="17843"/>
                  </a:cubicBezTo>
                  <a:cubicBezTo>
                    <a:pt x="14250" y="15777"/>
                    <a:pt x="14677" y="11645"/>
                    <a:pt x="14784" y="8640"/>
                  </a:cubicBezTo>
                  <a:cubicBezTo>
                    <a:pt x="14891" y="5635"/>
                    <a:pt x="14677" y="3757"/>
                    <a:pt x="14464" y="2348"/>
                  </a:cubicBezTo>
                  <a:cubicBezTo>
                    <a:pt x="14250" y="939"/>
                    <a:pt x="14036" y="0"/>
                    <a:pt x="13715" y="0"/>
                  </a:cubicBezTo>
                  <a:cubicBezTo>
                    <a:pt x="13394" y="0"/>
                    <a:pt x="12967" y="939"/>
                    <a:pt x="13180" y="1690"/>
                  </a:cubicBezTo>
                  <a:cubicBezTo>
                    <a:pt x="13394" y="2442"/>
                    <a:pt x="14250" y="3005"/>
                    <a:pt x="15747" y="3099"/>
                  </a:cubicBezTo>
                  <a:cubicBezTo>
                    <a:pt x="17244" y="3193"/>
                    <a:pt x="19382" y="2817"/>
                    <a:pt x="21521" y="24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05" name="Drawing"/>
          <p:cNvGrpSpPr/>
          <p:nvPr/>
        </p:nvGrpSpPr>
        <p:grpSpPr>
          <a:xfrm>
            <a:off x="3917949" y="6521779"/>
            <a:ext cx="8058151" cy="2550817"/>
            <a:chOff x="0" y="0"/>
            <a:chExt cx="8058149" cy="2550816"/>
          </a:xfrm>
        </p:grpSpPr>
        <p:sp>
          <p:nvSpPr>
            <p:cNvPr id="606" name="Line"/>
            <p:cNvSpPr/>
            <p:nvPr/>
          </p:nvSpPr>
          <p:spPr>
            <a:xfrm>
              <a:off x="0" y="1891970"/>
              <a:ext cx="6191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9" y="1440"/>
                    <a:pt x="399" y="2880"/>
                    <a:pt x="624" y="4080"/>
                  </a:cubicBezTo>
                  <a:cubicBezTo>
                    <a:pt x="849" y="5280"/>
                    <a:pt x="1100" y="6240"/>
                    <a:pt x="1362" y="6720"/>
                  </a:cubicBezTo>
                  <a:cubicBezTo>
                    <a:pt x="1625" y="7200"/>
                    <a:pt x="1898" y="7200"/>
                    <a:pt x="2171" y="7200"/>
                  </a:cubicBezTo>
                  <a:cubicBezTo>
                    <a:pt x="2444" y="7200"/>
                    <a:pt x="2718" y="7200"/>
                    <a:pt x="3006" y="7440"/>
                  </a:cubicBezTo>
                  <a:cubicBezTo>
                    <a:pt x="3294" y="7680"/>
                    <a:pt x="3596" y="8160"/>
                    <a:pt x="3881" y="8640"/>
                  </a:cubicBezTo>
                  <a:cubicBezTo>
                    <a:pt x="4165" y="9120"/>
                    <a:pt x="4431" y="9600"/>
                    <a:pt x="4711" y="9840"/>
                  </a:cubicBezTo>
                  <a:cubicBezTo>
                    <a:pt x="4992" y="10080"/>
                    <a:pt x="5287" y="10080"/>
                    <a:pt x="5594" y="10080"/>
                  </a:cubicBezTo>
                  <a:cubicBezTo>
                    <a:pt x="5900" y="10080"/>
                    <a:pt x="6218" y="10080"/>
                    <a:pt x="6487" y="10080"/>
                  </a:cubicBezTo>
                  <a:cubicBezTo>
                    <a:pt x="6757" y="10080"/>
                    <a:pt x="6978" y="10080"/>
                    <a:pt x="7204" y="10080"/>
                  </a:cubicBezTo>
                  <a:cubicBezTo>
                    <a:pt x="7429" y="10080"/>
                    <a:pt x="7658" y="10080"/>
                    <a:pt x="7894" y="10080"/>
                  </a:cubicBezTo>
                  <a:cubicBezTo>
                    <a:pt x="8130" y="10080"/>
                    <a:pt x="8374" y="10080"/>
                    <a:pt x="8622" y="10080"/>
                  </a:cubicBezTo>
                  <a:cubicBezTo>
                    <a:pt x="8869" y="10080"/>
                    <a:pt x="9120" y="10080"/>
                    <a:pt x="9382" y="10080"/>
                  </a:cubicBezTo>
                  <a:cubicBezTo>
                    <a:pt x="9644" y="10080"/>
                    <a:pt x="9918" y="10080"/>
                    <a:pt x="10176" y="10080"/>
                  </a:cubicBezTo>
                  <a:cubicBezTo>
                    <a:pt x="10434" y="10080"/>
                    <a:pt x="10678" y="10080"/>
                    <a:pt x="10940" y="10080"/>
                  </a:cubicBezTo>
                  <a:cubicBezTo>
                    <a:pt x="11202" y="10080"/>
                    <a:pt x="11483" y="10080"/>
                    <a:pt x="11749" y="10080"/>
                  </a:cubicBezTo>
                  <a:cubicBezTo>
                    <a:pt x="12015" y="10080"/>
                    <a:pt x="12266" y="10080"/>
                    <a:pt x="12535" y="10080"/>
                  </a:cubicBezTo>
                  <a:cubicBezTo>
                    <a:pt x="12805" y="10080"/>
                    <a:pt x="13093" y="10080"/>
                    <a:pt x="13433" y="9840"/>
                  </a:cubicBezTo>
                  <a:cubicBezTo>
                    <a:pt x="13772" y="9600"/>
                    <a:pt x="14164" y="9120"/>
                    <a:pt x="14485" y="8880"/>
                  </a:cubicBezTo>
                  <a:cubicBezTo>
                    <a:pt x="14806" y="8640"/>
                    <a:pt x="15057" y="8640"/>
                    <a:pt x="15297" y="8640"/>
                  </a:cubicBezTo>
                  <a:cubicBezTo>
                    <a:pt x="15537" y="8640"/>
                    <a:pt x="15766" y="8640"/>
                    <a:pt x="15999" y="8880"/>
                  </a:cubicBezTo>
                  <a:cubicBezTo>
                    <a:pt x="16231" y="9120"/>
                    <a:pt x="16468" y="9600"/>
                    <a:pt x="16697" y="10080"/>
                  </a:cubicBezTo>
                  <a:cubicBezTo>
                    <a:pt x="16926" y="10560"/>
                    <a:pt x="17147" y="11040"/>
                    <a:pt x="17413" y="11760"/>
                  </a:cubicBezTo>
                  <a:cubicBezTo>
                    <a:pt x="17679" y="12480"/>
                    <a:pt x="17989" y="13440"/>
                    <a:pt x="18288" y="14160"/>
                  </a:cubicBezTo>
                  <a:cubicBezTo>
                    <a:pt x="18587" y="14880"/>
                    <a:pt x="18875" y="15360"/>
                    <a:pt x="19178" y="15840"/>
                  </a:cubicBezTo>
                  <a:cubicBezTo>
                    <a:pt x="19481" y="16320"/>
                    <a:pt x="19798" y="16800"/>
                    <a:pt x="20105" y="17280"/>
                  </a:cubicBezTo>
                  <a:cubicBezTo>
                    <a:pt x="20411" y="17760"/>
                    <a:pt x="20706" y="18240"/>
                    <a:pt x="20954" y="18960"/>
                  </a:cubicBezTo>
                  <a:cubicBezTo>
                    <a:pt x="21201" y="19680"/>
                    <a:pt x="21401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88899" y="250257"/>
              <a:ext cx="6858001" cy="164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8761"/>
                  </a:moveTo>
                  <a:cubicBezTo>
                    <a:pt x="120" y="18817"/>
                    <a:pt x="240" y="18872"/>
                    <a:pt x="427" y="18872"/>
                  </a:cubicBezTo>
                  <a:cubicBezTo>
                    <a:pt x="613" y="18872"/>
                    <a:pt x="867" y="18817"/>
                    <a:pt x="1097" y="18748"/>
                  </a:cubicBezTo>
                  <a:cubicBezTo>
                    <a:pt x="1327" y="18678"/>
                    <a:pt x="1533" y="18595"/>
                    <a:pt x="1760" y="18484"/>
                  </a:cubicBezTo>
                  <a:cubicBezTo>
                    <a:pt x="1987" y="18373"/>
                    <a:pt x="2233" y="18235"/>
                    <a:pt x="2473" y="18068"/>
                  </a:cubicBezTo>
                  <a:cubicBezTo>
                    <a:pt x="2713" y="17902"/>
                    <a:pt x="2947" y="17708"/>
                    <a:pt x="3177" y="17486"/>
                  </a:cubicBezTo>
                  <a:cubicBezTo>
                    <a:pt x="3407" y="17264"/>
                    <a:pt x="3633" y="17015"/>
                    <a:pt x="3850" y="16737"/>
                  </a:cubicBezTo>
                  <a:cubicBezTo>
                    <a:pt x="4067" y="16460"/>
                    <a:pt x="4273" y="16155"/>
                    <a:pt x="4490" y="15767"/>
                  </a:cubicBezTo>
                  <a:cubicBezTo>
                    <a:pt x="4707" y="15379"/>
                    <a:pt x="4933" y="14907"/>
                    <a:pt x="5117" y="14436"/>
                  </a:cubicBezTo>
                  <a:cubicBezTo>
                    <a:pt x="5300" y="13965"/>
                    <a:pt x="5440" y="13493"/>
                    <a:pt x="5583" y="12994"/>
                  </a:cubicBezTo>
                  <a:cubicBezTo>
                    <a:pt x="5727" y="12495"/>
                    <a:pt x="5873" y="11968"/>
                    <a:pt x="6033" y="11400"/>
                  </a:cubicBezTo>
                  <a:cubicBezTo>
                    <a:pt x="6193" y="10831"/>
                    <a:pt x="6367" y="10221"/>
                    <a:pt x="6527" y="9584"/>
                  </a:cubicBezTo>
                  <a:cubicBezTo>
                    <a:pt x="6687" y="8946"/>
                    <a:pt x="6833" y="8280"/>
                    <a:pt x="6960" y="7698"/>
                  </a:cubicBezTo>
                  <a:cubicBezTo>
                    <a:pt x="7087" y="7116"/>
                    <a:pt x="7193" y="6617"/>
                    <a:pt x="7313" y="6104"/>
                  </a:cubicBezTo>
                  <a:cubicBezTo>
                    <a:pt x="7433" y="5591"/>
                    <a:pt x="7567" y="5064"/>
                    <a:pt x="7733" y="4537"/>
                  </a:cubicBezTo>
                  <a:cubicBezTo>
                    <a:pt x="7900" y="4010"/>
                    <a:pt x="8100" y="3483"/>
                    <a:pt x="8290" y="3040"/>
                  </a:cubicBezTo>
                  <a:cubicBezTo>
                    <a:pt x="8480" y="2596"/>
                    <a:pt x="8660" y="2236"/>
                    <a:pt x="8823" y="1903"/>
                  </a:cubicBezTo>
                  <a:cubicBezTo>
                    <a:pt x="8987" y="1570"/>
                    <a:pt x="9133" y="1265"/>
                    <a:pt x="9297" y="974"/>
                  </a:cubicBezTo>
                  <a:cubicBezTo>
                    <a:pt x="9460" y="683"/>
                    <a:pt x="9640" y="406"/>
                    <a:pt x="9833" y="225"/>
                  </a:cubicBezTo>
                  <a:cubicBezTo>
                    <a:pt x="10027" y="45"/>
                    <a:pt x="10233" y="-38"/>
                    <a:pt x="10430" y="17"/>
                  </a:cubicBezTo>
                  <a:cubicBezTo>
                    <a:pt x="10627" y="73"/>
                    <a:pt x="10813" y="267"/>
                    <a:pt x="10993" y="572"/>
                  </a:cubicBezTo>
                  <a:cubicBezTo>
                    <a:pt x="11173" y="877"/>
                    <a:pt x="11347" y="1293"/>
                    <a:pt x="11533" y="1792"/>
                  </a:cubicBezTo>
                  <a:cubicBezTo>
                    <a:pt x="11720" y="2291"/>
                    <a:pt x="11920" y="2873"/>
                    <a:pt x="12107" y="3428"/>
                  </a:cubicBezTo>
                  <a:cubicBezTo>
                    <a:pt x="12293" y="3983"/>
                    <a:pt x="12467" y="4509"/>
                    <a:pt x="12653" y="5119"/>
                  </a:cubicBezTo>
                  <a:cubicBezTo>
                    <a:pt x="12840" y="5729"/>
                    <a:pt x="13040" y="6423"/>
                    <a:pt x="13217" y="7102"/>
                  </a:cubicBezTo>
                  <a:cubicBezTo>
                    <a:pt x="13393" y="7781"/>
                    <a:pt x="13547" y="8447"/>
                    <a:pt x="13690" y="9126"/>
                  </a:cubicBezTo>
                  <a:cubicBezTo>
                    <a:pt x="13833" y="9805"/>
                    <a:pt x="13967" y="10499"/>
                    <a:pt x="14133" y="11261"/>
                  </a:cubicBezTo>
                  <a:cubicBezTo>
                    <a:pt x="14300" y="12024"/>
                    <a:pt x="14500" y="12855"/>
                    <a:pt x="14680" y="13549"/>
                  </a:cubicBezTo>
                  <a:cubicBezTo>
                    <a:pt x="14860" y="14242"/>
                    <a:pt x="15020" y="14796"/>
                    <a:pt x="15163" y="15282"/>
                  </a:cubicBezTo>
                  <a:cubicBezTo>
                    <a:pt x="15307" y="15767"/>
                    <a:pt x="15433" y="16183"/>
                    <a:pt x="15597" y="16626"/>
                  </a:cubicBezTo>
                  <a:cubicBezTo>
                    <a:pt x="15760" y="17070"/>
                    <a:pt x="15960" y="17541"/>
                    <a:pt x="16177" y="17971"/>
                  </a:cubicBezTo>
                  <a:cubicBezTo>
                    <a:pt x="16393" y="18401"/>
                    <a:pt x="16627" y="18789"/>
                    <a:pt x="16840" y="19094"/>
                  </a:cubicBezTo>
                  <a:cubicBezTo>
                    <a:pt x="17053" y="19399"/>
                    <a:pt x="17247" y="19621"/>
                    <a:pt x="17470" y="19801"/>
                  </a:cubicBezTo>
                  <a:cubicBezTo>
                    <a:pt x="17693" y="19982"/>
                    <a:pt x="17947" y="20120"/>
                    <a:pt x="18173" y="20245"/>
                  </a:cubicBezTo>
                  <a:cubicBezTo>
                    <a:pt x="18400" y="20370"/>
                    <a:pt x="18600" y="20481"/>
                    <a:pt x="18813" y="20605"/>
                  </a:cubicBezTo>
                  <a:cubicBezTo>
                    <a:pt x="19027" y="20730"/>
                    <a:pt x="19253" y="20869"/>
                    <a:pt x="19480" y="20966"/>
                  </a:cubicBezTo>
                  <a:cubicBezTo>
                    <a:pt x="19707" y="21063"/>
                    <a:pt x="19933" y="21118"/>
                    <a:pt x="20157" y="21174"/>
                  </a:cubicBezTo>
                  <a:cubicBezTo>
                    <a:pt x="20380" y="21229"/>
                    <a:pt x="20600" y="21285"/>
                    <a:pt x="20820" y="21354"/>
                  </a:cubicBezTo>
                  <a:cubicBezTo>
                    <a:pt x="21040" y="21423"/>
                    <a:pt x="21260" y="21507"/>
                    <a:pt x="21390" y="21534"/>
                  </a:cubicBezTo>
                  <a:cubicBezTo>
                    <a:pt x="21520" y="21562"/>
                    <a:pt x="21560" y="21534"/>
                    <a:pt x="216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152900" y="412420"/>
              <a:ext cx="5778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5" y="20541"/>
                    <a:pt x="2690" y="19482"/>
                    <a:pt x="4866" y="17259"/>
                  </a:cubicBezTo>
                  <a:cubicBezTo>
                    <a:pt x="7042" y="15035"/>
                    <a:pt x="10048" y="11647"/>
                    <a:pt x="12699" y="9000"/>
                  </a:cubicBezTo>
                  <a:cubicBezTo>
                    <a:pt x="15349" y="6353"/>
                    <a:pt x="17644" y="4447"/>
                    <a:pt x="18989" y="3388"/>
                  </a:cubicBezTo>
                  <a:cubicBezTo>
                    <a:pt x="20334" y="2329"/>
                    <a:pt x="20730" y="2118"/>
                    <a:pt x="21007" y="1694"/>
                  </a:cubicBezTo>
                  <a:cubicBezTo>
                    <a:pt x="21284" y="1271"/>
                    <a:pt x="21442" y="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616450" y="336220"/>
              <a:ext cx="16321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0" y="0"/>
                  </a:moveTo>
                  <a:cubicBezTo>
                    <a:pt x="5538" y="1600"/>
                    <a:pt x="11077" y="3200"/>
                    <a:pt x="14954" y="5200"/>
                  </a:cubicBezTo>
                  <a:cubicBezTo>
                    <a:pt x="18831" y="7200"/>
                    <a:pt x="21046" y="9600"/>
                    <a:pt x="21323" y="12267"/>
                  </a:cubicBezTo>
                  <a:cubicBezTo>
                    <a:pt x="21600" y="14933"/>
                    <a:pt x="19938" y="17867"/>
                    <a:pt x="18415" y="19467"/>
                  </a:cubicBezTo>
                  <a:cubicBezTo>
                    <a:pt x="16892" y="21067"/>
                    <a:pt x="15508" y="21333"/>
                    <a:pt x="141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067299" y="177470"/>
              <a:ext cx="228601" cy="288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0" y="3626"/>
                    <a:pt x="0" y="7253"/>
                    <a:pt x="100" y="10327"/>
                  </a:cubicBezTo>
                  <a:cubicBezTo>
                    <a:pt x="200" y="13401"/>
                    <a:pt x="400" y="15924"/>
                    <a:pt x="600" y="17580"/>
                  </a:cubicBezTo>
                  <a:cubicBezTo>
                    <a:pt x="800" y="19235"/>
                    <a:pt x="1000" y="20023"/>
                    <a:pt x="1300" y="19945"/>
                  </a:cubicBezTo>
                  <a:cubicBezTo>
                    <a:pt x="1600" y="19866"/>
                    <a:pt x="2000" y="18920"/>
                    <a:pt x="2700" y="16791"/>
                  </a:cubicBezTo>
                  <a:cubicBezTo>
                    <a:pt x="3400" y="14663"/>
                    <a:pt x="4400" y="11352"/>
                    <a:pt x="5300" y="9381"/>
                  </a:cubicBezTo>
                  <a:cubicBezTo>
                    <a:pt x="6200" y="7410"/>
                    <a:pt x="7000" y="6780"/>
                    <a:pt x="7800" y="6701"/>
                  </a:cubicBezTo>
                  <a:cubicBezTo>
                    <a:pt x="8600" y="6622"/>
                    <a:pt x="9400" y="7095"/>
                    <a:pt x="10300" y="8672"/>
                  </a:cubicBezTo>
                  <a:cubicBezTo>
                    <a:pt x="11200" y="10248"/>
                    <a:pt x="12200" y="12928"/>
                    <a:pt x="12900" y="15057"/>
                  </a:cubicBezTo>
                  <a:cubicBezTo>
                    <a:pt x="13600" y="17185"/>
                    <a:pt x="14000" y="18762"/>
                    <a:pt x="14500" y="19866"/>
                  </a:cubicBezTo>
                  <a:cubicBezTo>
                    <a:pt x="15000" y="20969"/>
                    <a:pt x="15600" y="21600"/>
                    <a:pt x="16200" y="21442"/>
                  </a:cubicBezTo>
                  <a:cubicBezTo>
                    <a:pt x="16800" y="21285"/>
                    <a:pt x="17400" y="20339"/>
                    <a:pt x="18300" y="16870"/>
                  </a:cubicBezTo>
                  <a:cubicBezTo>
                    <a:pt x="19200" y="13401"/>
                    <a:pt x="20400" y="7410"/>
                    <a:pt x="21600" y="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410200" y="221920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441950" y="304470"/>
              <a:ext cx="152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429249" y="37432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665142" y="158685"/>
              <a:ext cx="259409" cy="24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76" fill="norm" stroke="1" extrusionOk="0">
                  <a:moveTo>
                    <a:pt x="5717" y="1113"/>
                  </a:moveTo>
                  <a:cubicBezTo>
                    <a:pt x="4839" y="923"/>
                    <a:pt x="3961" y="734"/>
                    <a:pt x="4049" y="544"/>
                  </a:cubicBezTo>
                  <a:cubicBezTo>
                    <a:pt x="4137" y="355"/>
                    <a:pt x="5190" y="165"/>
                    <a:pt x="7210" y="71"/>
                  </a:cubicBezTo>
                  <a:cubicBezTo>
                    <a:pt x="9229" y="-24"/>
                    <a:pt x="12215" y="-24"/>
                    <a:pt x="14146" y="71"/>
                  </a:cubicBezTo>
                  <a:cubicBezTo>
                    <a:pt x="16078" y="165"/>
                    <a:pt x="16956" y="355"/>
                    <a:pt x="17044" y="923"/>
                  </a:cubicBezTo>
                  <a:cubicBezTo>
                    <a:pt x="17132" y="1492"/>
                    <a:pt x="16429" y="2439"/>
                    <a:pt x="13971" y="4997"/>
                  </a:cubicBezTo>
                  <a:cubicBezTo>
                    <a:pt x="11512" y="7555"/>
                    <a:pt x="7298" y="11723"/>
                    <a:pt x="4839" y="14187"/>
                  </a:cubicBezTo>
                  <a:cubicBezTo>
                    <a:pt x="2381" y="16650"/>
                    <a:pt x="1678" y="17408"/>
                    <a:pt x="1063" y="18165"/>
                  </a:cubicBezTo>
                  <a:cubicBezTo>
                    <a:pt x="449" y="18923"/>
                    <a:pt x="-78" y="19681"/>
                    <a:pt x="10" y="20344"/>
                  </a:cubicBezTo>
                  <a:cubicBezTo>
                    <a:pt x="98" y="21008"/>
                    <a:pt x="800" y="21576"/>
                    <a:pt x="2556" y="21576"/>
                  </a:cubicBezTo>
                  <a:cubicBezTo>
                    <a:pt x="4312" y="21576"/>
                    <a:pt x="7122" y="21008"/>
                    <a:pt x="10283" y="20439"/>
                  </a:cubicBezTo>
                  <a:cubicBezTo>
                    <a:pt x="13444" y="19871"/>
                    <a:pt x="16956" y="19302"/>
                    <a:pt x="18888" y="19113"/>
                  </a:cubicBezTo>
                  <a:cubicBezTo>
                    <a:pt x="20820" y="18923"/>
                    <a:pt x="21171" y="19113"/>
                    <a:pt x="21522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413499" y="260020"/>
              <a:ext cx="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413499" y="171120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521450" y="617"/>
              <a:ext cx="88900" cy="44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5508"/>
                  </a:moveTo>
                  <a:cubicBezTo>
                    <a:pt x="21086" y="3863"/>
                    <a:pt x="20571" y="2217"/>
                    <a:pt x="19286" y="1240"/>
                  </a:cubicBezTo>
                  <a:cubicBezTo>
                    <a:pt x="18000" y="263"/>
                    <a:pt x="15943" y="-46"/>
                    <a:pt x="14143" y="5"/>
                  </a:cubicBezTo>
                  <a:cubicBezTo>
                    <a:pt x="12343" y="57"/>
                    <a:pt x="10800" y="468"/>
                    <a:pt x="9000" y="2268"/>
                  </a:cubicBezTo>
                  <a:cubicBezTo>
                    <a:pt x="7200" y="4068"/>
                    <a:pt x="5143" y="7257"/>
                    <a:pt x="4371" y="10188"/>
                  </a:cubicBezTo>
                  <a:cubicBezTo>
                    <a:pt x="3600" y="13120"/>
                    <a:pt x="4114" y="15794"/>
                    <a:pt x="3600" y="17645"/>
                  </a:cubicBezTo>
                  <a:cubicBezTo>
                    <a:pt x="3086" y="19497"/>
                    <a:pt x="1543" y="20525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477000" y="240970"/>
              <a:ext cx="196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00"/>
                    <a:pt x="0" y="16000"/>
                    <a:pt x="2787" y="12800"/>
                  </a:cubicBezTo>
                  <a:cubicBezTo>
                    <a:pt x="5574" y="9600"/>
                    <a:pt x="11148" y="6000"/>
                    <a:pt x="14748" y="3800"/>
                  </a:cubicBezTo>
                  <a:cubicBezTo>
                    <a:pt x="18348" y="1600"/>
                    <a:pt x="1997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909526" y="75870"/>
              <a:ext cx="2467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80"/>
                    <a:pt x="6582" y="960"/>
                    <a:pt x="2982" y="2560"/>
                  </a:cubicBezTo>
                  <a:cubicBezTo>
                    <a:pt x="-618" y="4160"/>
                    <a:pt x="-618" y="6880"/>
                    <a:pt x="1182" y="10240"/>
                  </a:cubicBezTo>
                  <a:cubicBezTo>
                    <a:pt x="2982" y="13600"/>
                    <a:pt x="6582" y="1760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858000" y="89094"/>
              <a:ext cx="194734" cy="25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17725"/>
                  </a:moveTo>
                  <a:cubicBezTo>
                    <a:pt x="3287" y="15460"/>
                    <a:pt x="6574" y="13196"/>
                    <a:pt x="9861" y="10757"/>
                  </a:cubicBezTo>
                  <a:cubicBezTo>
                    <a:pt x="13148" y="8318"/>
                    <a:pt x="16435" y="5706"/>
                    <a:pt x="18548" y="3702"/>
                  </a:cubicBezTo>
                  <a:cubicBezTo>
                    <a:pt x="20661" y="1699"/>
                    <a:pt x="21600" y="306"/>
                    <a:pt x="21600" y="44"/>
                  </a:cubicBezTo>
                  <a:cubicBezTo>
                    <a:pt x="21600" y="-217"/>
                    <a:pt x="20661" y="654"/>
                    <a:pt x="19604" y="3528"/>
                  </a:cubicBezTo>
                  <a:cubicBezTo>
                    <a:pt x="18548" y="6402"/>
                    <a:pt x="17374" y="11280"/>
                    <a:pt x="16904" y="14589"/>
                  </a:cubicBezTo>
                  <a:cubicBezTo>
                    <a:pt x="16435" y="17899"/>
                    <a:pt x="16670" y="19641"/>
                    <a:pt x="16904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035799" y="298120"/>
              <a:ext cx="123916" cy="6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40" fill="norm" stroke="1" extrusionOk="0">
                  <a:moveTo>
                    <a:pt x="10983" y="0"/>
                  </a:moveTo>
                  <a:cubicBezTo>
                    <a:pt x="9153" y="1440"/>
                    <a:pt x="7322" y="2880"/>
                    <a:pt x="5858" y="5040"/>
                  </a:cubicBezTo>
                  <a:cubicBezTo>
                    <a:pt x="4393" y="7200"/>
                    <a:pt x="3295" y="10080"/>
                    <a:pt x="3295" y="12960"/>
                  </a:cubicBezTo>
                  <a:cubicBezTo>
                    <a:pt x="3295" y="15840"/>
                    <a:pt x="4393" y="18720"/>
                    <a:pt x="6041" y="20160"/>
                  </a:cubicBezTo>
                  <a:cubicBezTo>
                    <a:pt x="7688" y="21600"/>
                    <a:pt x="9885" y="21600"/>
                    <a:pt x="12081" y="21240"/>
                  </a:cubicBezTo>
                  <a:cubicBezTo>
                    <a:pt x="14278" y="20880"/>
                    <a:pt x="16475" y="20160"/>
                    <a:pt x="18305" y="18720"/>
                  </a:cubicBezTo>
                  <a:cubicBezTo>
                    <a:pt x="20136" y="17280"/>
                    <a:pt x="21600" y="15120"/>
                    <a:pt x="21417" y="12960"/>
                  </a:cubicBezTo>
                  <a:cubicBezTo>
                    <a:pt x="21234" y="10800"/>
                    <a:pt x="19403" y="8640"/>
                    <a:pt x="15559" y="6840"/>
                  </a:cubicBezTo>
                  <a:cubicBezTo>
                    <a:pt x="11715" y="5040"/>
                    <a:pt x="5858" y="3600"/>
                    <a:pt x="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536323" y="82220"/>
              <a:ext cx="521827" cy="37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1" fill="norm" stroke="1" extrusionOk="0">
                  <a:moveTo>
                    <a:pt x="3182" y="0"/>
                  </a:moveTo>
                  <a:cubicBezTo>
                    <a:pt x="2572" y="3295"/>
                    <a:pt x="1962" y="6590"/>
                    <a:pt x="1657" y="9702"/>
                  </a:cubicBezTo>
                  <a:cubicBezTo>
                    <a:pt x="1353" y="12814"/>
                    <a:pt x="1353" y="15742"/>
                    <a:pt x="1440" y="17573"/>
                  </a:cubicBezTo>
                  <a:cubicBezTo>
                    <a:pt x="1527" y="19403"/>
                    <a:pt x="1701" y="20136"/>
                    <a:pt x="1962" y="20685"/>
                  </a:cubicBezTo>
                  <a:cubicBezTo>
                    <a:pt x="2224" y="21234"/>
                    <a:pt x="2572" y="21600"/>
                    <a:pt x="2833" y="21478"/>
                  </a:cubicBezTo>
                  <a:cubicBezTo>
                    <a:pt x="3095" y="21356"/>
                    <a:pt x="3269" y="20746"/>
                    <a:pt x="3051" y="19220"/>
                  </a:cubicBezTo>
                  <a:cubicBezTo>
                    <a:pt x="2833" y="17695"/>
                    <a:pt x="2224" y="15254"/>
                    <a:pt x="1745" y="13790"/>
                  </a:cubicBezTo>
                  <a:cubicBezTo>
                    <a:pt x="1266" y="12325"/>
                    <a:pt x="917" y="11837"/>
                    <a:pt x="569" y="11410"/>
                  </a:cubicBezTo>
                  <a:cubicBezTo>
                    <a:pt x="220" y="10983"/>
                    <a:pt x="-128" y="10617"/>
                    <a:pt x="46" y="10312"/>
                  </a:cubicBezTo>
                  <a:cubicBezTo>
                    <a:pt x="220" y="10007"/>
                    <a:pt x="917" y="9763"/>
                    <a:pt x="1745" y="9580"/>
                  </a:cubicBezTo>
                  <a:cubicBezTo>
                    <a:pt x="2572" y="9397"/>
                    <a:pt x="3530" y="9275"/>
                    <a:pt x="4227" y="9275"/>
                  </a:cubicBezTo>
                  <a:cubicBezTo>
                    <a:pt x="4924" y="9275"/>
                    <a:pt x="5359" y="9397"/>
                    <a:pt x="5707" y="9702"/>
                  </a:cubicBezTo>
                  <a:cubicBezTo>
                    <a:pt x="6056" y="10007"/>
                    <a:pt x="6317" y="10495"/>
                    <a:pt x="6404" y="11776"/>
                  </a:cubicBezTo>
                  <a:cubicBezTo>
                    <a:pt x="6491" y="13058"/>
                    <a:pt x="6404" y="15132"/>
                    <a:pt x="6143" y="16475"/>
                  </a:cubicBezTo>
                  <a:cubicBezTo>
                    <a:pt x="5882" y="17817"/>
                    <a:pt x="5446" y="18427"/>
                    <a:pt x="5272" y="18427"/>
                  </a:cubicBezTo>
                  <a:cubicBezTo>
                    <a:pt x="5098" y="18427"/>
                    <a:pt x="5185" y="17817"/>
                    <a:pt x="5533" y="16963"/>
                  </a:cubicBezTo>
                  <a:cubicBezTo>
                    <a:pt x="5882" y="16108"/>
                    <a:pt x="6491" y="15010"/>
                    <a:pt x="6927" y="14217"/>
                  </a:cubicBezTo>
                  <a:cubicBezTo>
                    <a:pt x="7362" y="13424"/>
                    <a:pt x="7624" y="12936"/>
                    <a:pt x="7972" y="12569"/>
                  </a:cubicBezTo>
                  <a:cubicBezTo>
                    <a:pt x="8320" y="12203"/>
                    <a:pt x="8756" y="11959"/>
                    <a:pt x="9104" y="12203"/>
                  </a:cubicBezTo>
                  <a:cubicBezTo>
                    <a:pt x="9453" y="12447"/>
                    <a:pt x="9714" y="13180"/>
                    <a:pt x="9888" y="13851"/>
                  </a:cubicBezTo>
                  <a:cubicBezTo>
                    <a:pt x="10062" y="14522"/>
                    <a:pt x="10149" y="15132"/>
                    <a:pt x="10411" y="15559"/>
                  </a:cubicBezTo>
                  <a:cubicBezTo>
                    <a:pt x="10672" y="15986"/>
                    <a:pt x="11107" y="16231"/>
                    <a:pt x="11456" y="15986"/>
                  </a:cubicBezTo>
                  <a:cubicBezTo>
                    <a:pt x="11804" y="15742"/>
                    <a:pt x="12066" y="15010"/>
                    <a:pt x="12327" y="14888"/>
                  </a:cubicBezTo>
                  <a:cubicBezTo>
                    <a:pt x="12588" y="14766"/>
                    <a:pt x="12849" y="15254"/>
                    <a:pt x="13198" y="15498"/>
                  </a:cubicBezTo>
                  <a:cubicBezTo>
                    <a:pt x="13546" y="15742"/>
                    <a:pt x="13982" y="15742"/>
                    <a:pt x="14635" y="15620"/>
                  </a:cubicBezTo>
                  <a:cubicBezTo>
                    <a:pt x="15288" y="15498"/>
                    <a:pt x="16159" y="15254"/>
                    <a:pt x="16725" y="14705"/>
                  </a:cubicBezTo>
                  <a:cubicBezTo>
                    <a:pt x="17291" y="14156"/>
                    <a:pt x="17553" y="13302"/>
                    <a:pt x="17466" y="12875"/>
                  </a:cubicBezTo>
                  <a:cubicBezTo>
                    <a:pt x="17378" y="12447"/>
                    <a:pt x="16943" y="12447"/>
                    <a:pt x="16595" y="12692"/>
                  </a:cubicBezTo>
                  <a:cubicBezTo>
                    <a:pt x="16246" y="12936"/>
                    <a:pt x="15985" y="13424"/>
                    <a:pt x="15854" y="13973"/>
                  </a:cubicBezTo>
                  <a:cubicBezTo>
                    <a:pt x="15724" y="14522"/>
                    <a:pt x="15724" y="15132"/>
                    <a:pt x="16682" y="15986"/>
                  </a:cubicBezTo>
                  <a:cubicBezTo>
                    <a:pt x="17640" y="16841"/>
                    <a:pt x="19556" y="17939"/>
                    <a:pt x="21472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403600" y="234620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403600" y="729920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403600" y="1168070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359150" y="1663370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310063" y="1898825"/>
              <a:ext cx="116257" cy="6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245" fill="norm" stroke="1" extrusionOk="0">
                  <a:moveTo>
                    <a:pt x="5377" y="11626"/>
                  </a:moveTo>
                  <a:cubicBezTo>
                    <a:pt x="4240" y="14244"/>
                    <a:pt x="3104" y="16862"/>
                    <a:pt x="3482" y="18171"/>
                  </a:cubicBezTo>
                  <a:cubicBezTo>
                    <a:pt x="3861" y="19480"/>
                    <a:pt x="5756" y="19480"/>
                    <a:pt x="7840" y="18499"/>
                  </a:cubicBezTo>
                  <a:cubicBezTo>
                    <a:pt x="9925" y="17517"/>
                    <a:pt x="12198" y="15553"/>
                    <a:pt x="13714" y="12935"/>
                  </a:cubicBezTo>
                  <a:cubicBezTo>
                    <a:pt x="15230" y="10317"/>
                    <a:pt x="15988" y="7044"/>
                    <a:pt x="15230" y="5408"/>
                  </a:cubicBezTo>
                  <a:cubicBezTo>
                    <a:pt x="14472" y="3771"/>
                    <a:pt x="12198" y="3771"/>
                    <a:pt x="10114" y="4426"/>
                  </a:cubicBezTo>
                  <a:cubicBezTo>
                    <a:pt x="8030" y="5080"/>
                    <a:pt x="6135" y="6389"/>
                    <a:pt x="4240" y="8026"/>
                  </a:cubicBezTo>
                  <a:cubicBezTo>
                    <a:pt x="2346" y="9662"/>
                    <a:pt x="451" y="11626"/>
                    <a:pt x="72" y="13917"/>
                  </a:cubicBezTo>
                  <a:cubicBezTo>
                    <a:pt x="-307" y="16208"/>
                    <a:pt x="830" y="18826"/>
                    <a:pt x="2914" y="19808"/>
                  </a:cubicBezTo>
                  <a:cubicBezTo>
                    <a:pt x="4998" y="20789"/>
                    <a:pt x="8030" y="20135"/>
                    <a:pt x="10493" y="18171"/>
                  </a:cubicBezTo>
                  <a:cubicBezTo>
                    <a:pt x="12956" y="16208"/>
                    <a:pt x="14851" y="12935"/>
                    <a:pt x="15609" y="9662"/>
                  </a:cubicBezTo>
                  <a:cubicBezTo>
                    <a:pt x="16367" y="6389"/>
                    <a:pt x="15988" y="3117"/>
                    <a:pt x="14851" y="1480"/>
                  </a:cubicBezTo>
                  <a:cubicBezTo>
                    <a:pt x="13714" y="-156"/>
                    <a:pt x="11819" y="-156"/>
                    <a:pt x="9925" y="171"/>
                  </a:cubicBezTo>
                  <a:cubicBezTo>
                    <a:pt x="8030" y="499"/>
                    <a:pt x="6135" y="1153"/>
                    <a:pt x="4619" y="2789"/>
                  </a:cubicBezTo>
                  <a:cubicBezTo>
                    <a:pt x="3104" y="4426"/>
                    <a:pt x="1967" y="7044"/>
                    <a:pt x="1967" y="9662"/>
                  </a:cubicBezTo>
                  <a:cubicBezTo>
                    <a:pt x="1967" y="12280"/>
                    <a:pt x="3104" y="14899"/>
                    <a:pt x="4619" y="16862"/>
                  </a:cubicBezTo>
                  <a:cubicBezTo>
                    <a:pt x="6135" y="18826"/>
                    <a:pt x="8030" y="20135"/>
                    <a:pt x="9925" y="20789"/>
                  </a:cubicBezTo>
                  <a:cubicBezTo>
                    <a:pt x="11819" y="21444"/>
                    <a:pt x="13714" y="21444"/>
                    <a:pt x="15419" y="20462"/>
                  </a:cubicBezTo>
                  <a:cubicBezTo>
                    <a:pt x="17125" y="19480"/>
                    <a:pt x="18640" y="17517"/>
                    <a:pt x="19209" y="14899"/>
                  </a:cubicBezTo>
                  <a:cubicBezTo>
                    <a:pt x="19777" y="12280"/>
                    <a:pt x="19398" y="9008"/>
                    <a:pt x="18072" y="7044"/>
                  </a:cubicBezTo>
                  <a:cubicBezTo>
                    <a:pt x="16746" y="5080"/>
                    <a:pt x="14472" y="4426"/>
                    <a:pt x="12388" y="4753"/>
                  </a:cubicBezTo>
                  <a:cubicBezTo>
                    <a:pt x="10304" y="5080"/>
                    <a:pt x="8409" y="6389"/>
                    <a:pt x="8598" y="7371"/>
                  </a:cubicBezTo>
                  <a:cubicBezTo>
                    <a:pt x="8788" y="8353"/>
                    <a:pt x="11061" y="9008"/>
                    <a:pt x="13904" y="8680"/>
                  </a:cubicBezTo>
                  <a:cubicBezTo>
                    <a:pt x="16746" y="8353"/>
                    <a:pt x="20156" y="7044"/>
                    <a:pt x="20725" y="6389"/>
                  </a:cubicBezTo>
                  <a:cubicBezTo>
                    <a:pt x="21293" y="5735"/>
                    <a:pt x="19019" y="5735"/>
                    <a:pt x="16935" y="6389"/>
                  </a:cubicBezTo>
                  <a:cubicBezTo>
                    <a:pt x="14851" y="7044"/>
                    <a:pt x="12956" y="8353"/>
                    <a:pt x="11819" y="10644"/>
                  </a:cubicBezTo>
                  <a:cubicBezTo>
                    <a:pt x="10682" y="12935"/>
                    <a:pt x="10304" y="16208"/>
                    <a:pt x="9925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237369" y="2184070"/>
              <a:ext cx="134481" cy="23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58" fill="norm" stroke="1" extrusionOk="0">
                  <a:moveTo>
                    <a:pt x="9293" y="573"/>
                  </a:moveTo>
                  <a:cubicBezTo>
                    <a:pt x="7606" y="765"/>
                    <a:pt x="5918" y="956"/>
                    <a:pt x="4062" y="3345"/>
                  </a:cubicBezTo>
                  <a:cubicBezTo>
                    <a:pt x="2205" y="5735"/>
                    <a:pt x="180" y="10322"/>
                    <a:pt x="12" y="13667"/>
                  </a:cubicBezTo>
                  <a:cubicBezTo>
                    <a:pt x="-157" y="17012"/>
                    <a:pt x="1530" y="19115"/>
                    <a:pt x="4399" y="20262"/>
                  </a:cubicBezTo>
                  <a:cubicBezTo>
                    <a:pt x="7268" y="21409"/>
                    <a:pt x="11318" y="21600"/>
                    <a:pt x="14862" y="19975"/>
                  </a:cubicBezTo>
                  <a:cubicBezTo>
                    <a:pt x="18406" y="18350"/>
                    <a:pt x="21443" y="14910"/>
                    <a:pt x="21443" y="11756"/>
                  </a:cubicBezTo>
                  <a:cubicBezTo>
                    <a:pt x="21443" y="8602"/>
                    <a:pt x="18406" y="5735"/>
                    <a:pt x="15031" y="3823"/>
                  </a:cubicBezTo>
                  <a:cubicBezTo>
                    <a:pt x="11656" y="1912"/>
                    <a:pt x="7943" y="956"/>
                    <a:pt x="42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522258" y="1891970"/>
              <a:ext cx="62442" cy="9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745" fill="norm" stroke="1" extrusionOk="0">
                  <a:moveTo>
                    <a:pt x="21240" y="0"/>
                  </a:moveTo>
                  <a:cubicBezTo>
                    <a:pt x="17640" y="480"/>
                    <a:pt x="14040" y="960"/>
                    <a:pt x="11520" y="2640"/>
                  </a:cubicBezTo>
                  <a:cubicBezTo>
                    <a:pt x="9000" y="4320"/>
                    <a:pt x="7560" y="7200"/>
                    <a:pt x="6840" y="10800"/>
                  </a:cubicBezTo>
                  <a:cubicBezTo>
                    <a:pt x="6120" y="14400"/>
                    <a:pt x="6120" y="18720"/>
                    <a:pt x="7560" y="20160"/>
                  </a:cubicBezTo>
                  <a:cubicBezTo>
                    <a:pt x="9000" y="21600"/>
                    <a:pt x="11880" y="20160"/>
                    <a:pt x="13680" y="18240"/>
                  </a:cubicBezTo>
                  <a:cubicBezTo>
                    <a:pt x="15480" y="16320"/>
                    <a:pt x="16200" y="13920"/>
                    <a:pt x="16920" y="11520"/>
                  </a:cubicBezTo>
                  <a:cubicBezTo>
                    <a:pt x="17640" y="9120"/>
                    <a:pt x="18360" y="6720"/>
                    <a:pt x="17640" y="4560"/>
                  </a:cubicBezTo>
                  <a:cubicBezTo>
                    <a:pt x="16920" y="2400"/>
                    <a:pt x="14760" y="480"/>
                    <a:pt x="12600" y="480"/>
                  </a:cubicBezTo>
                  <a:cubicBezTo>
                    <a:pt x="10440" y="480"/>
                    <a:pt x="8280" y="2400"/>
                    <a:pt x="6480" y="4560"/>
                  </a:cubicBezTo>
                  <a:cubicBezTo>
                    <a:pt x="4680" y="6720"/>
                    <a:pt x="3240" y="9120"/>
                    <a:pt x="3600" y="11520"/>
                  </a:cubicBezTo>
                  <a:cubicBezTo>
                    <a:pt x="3960" y="13920"/>
                    <a:pt x="6120" y="16320"/>
                    <a:pt x="8640" y="16800"/>
                  </a:cubicBezTo>
                  <a:cubicBezTo>
                    <a:pt x="11160" y="17280"/>
                    <a:pt x="14040" y="15840"/>
                    <a:pt x="15480" y="13920"/>
                  </a:cubicBezTo>
                  <a:cubicBezTo>
                    <a:pt x="16920" y="12000"/>
                    <a:pt x="16920" y="9600"/>
                    <a:pt x="15480" y="7680"/>
                  </a:cubicBezTo>
                  <a:cubicBezTo>
                    <a:pt x="14040" y="5760"/>
                    <a:pt x="11160" y="4320"/>
                    <a:pt x="8280" y="4320"/>
                  </a:cubicBezTo>
                  <a:cubicBezTo>
                    <a:pt x="5400" y="4320"/>
                    <a:pt x="2520" y="5760"/>
                    <a:pt x="1080" y="7680"/>
                  </a:cubicBezTo>
                  <a:cubicBezTo>
                    <a:pt x="-360" y="9600"/>
                    <a:pt x="-360" y="12000"/>
                    <a:pt x="1080" y="13920"/>
                  </a:cubicBezTo>
                  <a:cubicBezTo>
                    <a:pt x="2520" y="15840"/>
                    <a:pt x="5400" y="17280"/>
                    <a:pt x="8640" y="17760"/>
                  </a:cubicBezTo>
                  <a:cubicBezTo>
                    <a:pt x="11880" y="18240"/>
                    <a:pt x="15480" y="17760"/>
                    <a:pt x="17280" y="16320"/>
                  </a:cubicBezTo>
                  <a:cubicBezTo>
                    <a:pt x="19080" y="14880"/>
                    <a:pt x="19080" y="12480"/>
                    <a:pt x="17280" y="10800"/>
                  </a:cubicBezTo>
                  <a:cubicBezTo>
                    <a:pt x="15480" y="9120"/>
                    <a:pt x="11880" y="8160"/>
                    <a:pt x="8640" y="8400"/>
                  </a:cubicBezTo>
                  <a:cubicBezTo>
                    <a:pt x="5400" y="8640"/>
                    <a:pt x="2520" y="10080"/>
                    <a:pt x="1440" y="11760"/>
                  </a:cubicBezTo>
                  <a:cubicBezTo>
                    <a:pt x="360" y="13440"/>
                    <a:pt x="1080" y="15360"/>
                    <a:pt x="1800" y="17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307686" y="2185159"/>
              <a:ext cx="211783" cy="20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11" fill="norm" stroke="1" extrusionOk="0">
                  <a:moveTo>
                    <a:pt x="4208" y="1871"/>
                  </a:moveTo>
                  <a:cubicBezTo>
                    <a:pt x="9079" y="1209"/>
                    <a:pt x="13949" y="548"/>
                    <a:pt x="16914" y="218"/>
                  </a:cubicBezTo>
                  <a:cubicBezTo>
                    <a:pt x="19879" y="-113"/>
                    <a:pt x="20937" y="-113"/>
                    <a:pt x="21149" y="548"/>
                  </a:cubicBezTo>
                  <a:cubicBezTo>
                    <a:pt x="21361" y="1209"/>
                    <a:pt x="20726" y="2532"/>
                    <a:pt x="18608" y="4626"/>
                  </a:cubicBezTo>
                  <a:cubicBezTo>
                    <a:pt x="16490" y="6720"/>
                    <a:pt x="12890" y="9585"/>
                    <a:pt x="9714" y="12009"/>
                  </a:cubicBezTo>
                  <a:cubicBezTo>
                    <a:pt x="6537" y="14434"/>
                    <a:pt x="3785" y="16418"/>
                    <a:pt x="2090" y="17850"/>
                  </a:cubicBezTo>
                  <a:cubicBezTo>
                    <a:pt x="396" y="19283"/>
                    <a:pt x="-239" y="20165"/>
                    <a:pt x="79" y="20716"/>
                  </a:cubicBezTo>
                  <a:cubicBezTo>
                    <a:pt x="396" y="21267"/>
                    <a:pt x="1667" y="21487"/>
                    <a:pt x="4737" y="21156"/>
                  </a:cubicBezTo>
                  <a:cubicBezTo>
                    <a:pt x="7808" y="20826"/>
                    <a:pt x="12679" y="19944"/>
                    <a:pt x="17549" y="190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440358" y="2342820"/>
              <a:ext cx="13164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0"/>
                  </a:moveTo>
                  <a:cubicBezTo>
                    <a:pt x="17209" y="4800"/>
                    <a:pt x="13094" y="9600"/>
                    <a:pt x="10180" y="12400"/>
                  </a:cubicBezTo>
                  <a:cubicBezTo>
                    <a:pt x="7266" y="15200"/>
                    <a:pt x="5552" y="16000"/>
                    <a:pt x="3837" y="16600"/>
                  </a:cubicBezTo>
                  <a:cubicBezTo>
                    <a:pt x="2123" y="17200"/>
                    <a:pt x="409" y="17600"/>
                    <a:pt x="66" y="17000"/>
                  </a:cubicBezTo>
                  <a:cubicBezTo>
                    <a:pt x="-277" y="16400"/>
                    <a:pt x="752" y="14800"/>
                    <a:pt x="2294" y="14000"/>
                  </a:cubicBezTo>
                  <a:cubicBezTo>
                    <a:pt x="3837" y="13200"/>
                    <a:pt x="5894" y="13200"/>
                    <a:pt x="8294" y="14600"/>
                  </a:cubicBezTo>
                  <a:cubicBezTo>
                    <a:pt x="10694" y="16000"/>
                    <a:pt x="13437" y="18800"/>
                    <a:pt x="161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572000" y="2323770"/>
              <a:ext cx="82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720"/>
                    <a:pt x="16062" y="1440"/>
                    <a:pt x="12462" y="5040"/>
                  </a:cubicBezTo>
                  <a:cubicBezTo>
                    <a:pt x="8862" y="8640"/>
                    <a:pt x="4431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599106" y="2424807"/>
              <a:ext cx="144345" cy="11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899" fill="norm" stroke="1" extrusionOk="0">
                  <a:moveTo>
                    <a:pt x="1626" y="1306"/>
                  </a:moveTo>
                  <a:cubicBezTo>
                    <a:pt x="3191" y="506"/>
                    <a:pt x="4757" y="-294"/>
                    <a:pt x="6009" y="106"/>
                  </a:cubicBezTo>
                  <a:cubicBezTo>
                    <a:pt x="7261" y="506"/>
                    <a:pt x="8200" y="2106"/>
                    <a:pt x="8200" y="3906"/>
                  </a:cubicBezTo>
                  <a:cubicBezTo>
                    <a:pt x="8200" y="5706"/>
                    <a:pt x="7261" y="7706"/>
                    <a:pt x="6009" y="9706"/>
                  </a:cubicBezTo>
                  <a:cubicBezTo>
                    <a:pt x="4757" y="11706"/>
                    <a:pt x="3191" y="13706"/>
                    <a:pt x="1939" y="15706"/>
                  </a:cubicBezTo>
                  <a:cubicBezTo>
                    <a:pt x="687" y="17706"/>
                    <a:pt x="-252" y="19706"/>
                    <a:pt x="61" y="20506"/>
                  </a:cubicBezTo>
                  <a:cubicBezTo>
                    <a:pt x="374" y="21306"/>
                    <a:pt x="1939" y="20906"/>
                    <a:pt x="5696" y="19106"/>
                  </a:cubicBezTo>
                  <a:cubicBezTo>
                    <a:pt x="9452" y="17306"/>
                    <a:pt x="15400" y="14106"/>
                    <a:pt x="21348" y="109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695441" y="1921603"/>
              <a:ext cx="72062" cy="4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0736" fill="norm" stroke="1" extrusionOk="0">
                  <a:moveTo>
                    <a:pt x="9002" y="9000"/>
                  </a:moveTo>
                  <a:cubicBezTo>
                    <a:pt x="9002" y="4500"/>
                    <a:pt x="9002" y="0"/>
                    <a:pt x="9002" y="0"/>
                  </a:cubicBezTo>
                  <a:cubicBezTo>
                    <a:pt x="9002" y="0"/>
                    <a:pt x="9002" y="4500"/>
                    <a:pt x="9602" y="9000"/>
                  </a:cubicBezTo>
                  <a:cubicBezTo>
                    <a:pt x="10202" y="13500"/>
                    <a:pt x="11402" y="18000"/>
                    <a:pt x="13502" y="19800"/>
                  </a:cubicBezTo>
                  <a:cubicBezTo>
                    <a:pt x="15602" y="21600"/>
                    <a:pt x="18602" y="20700"/>
                    <a:pt x="19802" y="18000"/>
                  </a:cubicBezTo>
                  <a:cubicBezTo>
                    <a:pt x="21002" y="15300"/>
                    <a:pt x="20402" y="10800"/>
                    <a:pt x="18602" y="7650"/>
                  </a:cubicBezTo>
                  <a:cubicBezTo>
                    <a:pt x="16802" y="4500"/>
                    <a:pt x="13802" y="2700"/>
                    <a:pt x="10802" y="2700"/>
                  </a:cubicBezTo>
                  <a:cubicBezTo>
                    <a:pt x="7802" y="2700"/>
                    <a:pt x="4802" y="4500"/>
                    <a:pt x="2702" y="7650"/>
                  </a:cubicBezTo>
                  <a:cubicBezTo>
                    <a:pt x="602" y="10800"/>
                    <a:pt x="-598" y="15300"/>
                    <a:pt x="302" y="18000"/>
                  </a:cubicBezTo>
                  <a:cubicBezTo>
                    <a:pt x="1202" y="20700"/>
                    <a:pt x="4202" y="21600"/>
                    <a:pt x="5702" y="19350"/>
                  </a:cubicBezTo>
                  <a:cubicBezTo>
                    <a:pt x="7202" y="17100"/>
                    <a:pt x="7202" y="11700"/>
                    <a:pt x="8402" y="10350"/>
                  </a:cubicBezTo>
                  <a:cubicBezTo>
                    <a:pt x="9602" y="9000"/>
                    <a:pt x="12002" y="11700"/>
                    <a:pt x="14402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523999" y="222852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674702" y="2156226"/>
              <a:ext cx="141275" cy="16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07" fill="norm" stroke="1" extrusionOk="0">
                  <a:moveTo>
                    <a:pt x="3068" y="1122"/>
                  </a:moveTo>
                  <a:cubicBezTo>
                    <a:pt x="7764" y="852"/>
                    <a:pt x="12460" y="582"/>
                    <a:pt x="15590" y="312"/>
                  </a:cubicBezTo>
                  <a:cubicBezTo>
                    <a:pt x="18721" y="42"/>
                    <a:pt x="20286" y="-228"/>
                    <a:pt x="20755" y="312"/>
                  </a:cubicBezTo>
                  <a:cubicBezTo>
                    <a:pt x="21225" y="852"/>
                    <a:pt x="20599" y="2202"/>
                    <a:pt x="17312" y="5172"/>
                  </a:cubicBezTo>
                  <a:cubicBezTo>
                    <a:pt x="14025" y="8142"/>
                    <a:pt x="8077" y="12732"/>
                    <a:pt x="4477" y="15702"/>
                  </a:cubicBezTo>
                  <a:cubicBezTo>
                    <a:pt x="877" y="18672"/>
                    <a:pt x="-375" y="20022"/>
                    <a:pt x="95" y="20697"/>
                  </a:cubicBezTo>
                  <a:cubicBezTo>
                    <a:pt x="564" y="21372"/>
                    <a:pt x="2755" y="21372"/>
                    <a:pt x="5260" y="21237"/>
                  </a:cubicBezTo>
                  <a:cubicBezTo>
                    <a:pt x="7764" y="21102"/>
                    <a:pt x="10582" y="20832"/>
                    <a:pt x="13399" y="205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771654" y="2279320"/>
              <a:ext cx="7619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fill="norm" stroke="1" extrusionOk="0">
                  <a:moveTo>
                    <a:pt x="21015" y="0"/>
                  </a:moveTo>
                  <a:cubicBezTo>
                    <a:pt x="20431" y="4235"/>
                    <a:pt x="19847" y="8471"/>
                    <a:pt x="18388" y="11435"/>
                  </a:cubicBezTo>
                  <a:cubicBezTo>
                    <a:pt x="16929" y="14400"/>
                    <a:pt x="14593" y="16094"/>
                    <a:pt x="11674" y="17153"/>
                  </a:cubicBezTo>
                  <a:cubicBezTo>
                    <a:pt x="8756" y="18212"/>
                    <a:pt x="5253" y="18635"/>
                    <a:pt x="2918" y="17576"/>
                  </a:cubicBezTo>
                  <a:cubicBezTo>
                    <a:pt x="583" y="16518"/>
                    <a:pt x="-585" y="13976"/>
                    <a:pt x="291" y="12706"/>
                  </a:cubicBezTo>
                  <a:cubicBezTo>
                    <a:pt x="1166" y="11435"/>
                    <a:pt x="4085" y="11435"/>
                    <a:pt x="7880" y="13129"/>
                  </a:cubicBezTo>
                  <a:cubicBezTo>
                    <a:pt x="11674" y="14824"/>
                    <a:pt x="16345" y="18212"/>
                    <a:pt x="21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828799" y="2209470"/>
              <a:ext cx="133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56"/>
                    <a:pt x="12000" y="9712"/>
                    <a:pt x="8400" y="13312"/>
                  </a:cubicBezTo>
                  <a:cubicBezTo>
                    <a:pt x="4800" y="16912"/>
                    <a:pt x="240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906721" y="2372083"/>
              <a:ext cx="157030" cy="17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08" fill="norm" stroke="1" extrusionOk="0">
                  <a:moveTo>
                    <a:pt x="2358" y="2556"/>
                  </a:moveTo>
                  <a:cubicBezTo>
                    <a:pt x="3222" y="1551"/>
                    <a:pt x="4086" y="546"/>
                    <a:pt x="5526" y="170"/>
                  </a:cubicBezTo>
                  <a:cubicBezTo>
                    <a:pt x="6966" y="-207"/>
                    <a:pt x="8982" y="44"/>
                    <a:pt x="10134" y="923"/>
                  </a:cubicBezTo>
                  <a:cubicBezTo>
                    <a:pt x="11286" y="1802"/>
                    <a:pt x="11574" y="3309"/>
                    <a:pt x="9990" y="6198"/>
                  </a:cubicBezTo>
                  <a:cubicBezTo>
                    <a:pt x="8406" y="9086"/>
                    <a:pt x="4950" y="13356"/>
                    <a:pt x="2790" y="16119"/>
                  </a:cubicBezTo>
                  <a:cubicBezTo>
                    <a:pt x="630" y="18881"/>
                    <a:pt x="-234" y="20137"/>
                    <a:pt x="54" y="20765"/>
                  </a:cubicBezTo>
                  <a:cubicBezTo>
                    <a:pt x="342" y="21393"/>
                    <a:pt x="1782" y="21393"/>
                    <a:pt x="5526" y="20514"/>
                  </a:cubicBezTo>
                  <a:cubicBezTo>
                    <a:pt x="9270" y="19635"/>
                    <a:pt x="15318" y="17877"/>
                    <a:pt x="21366" y="16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502150" y="1034720"/>
              <a:ext cx="88900" cy="8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1140"/>
                    <a:pt x="1029" y="2279"/>
                    <a:pt x="1029" y="3678"/>
                  </a:cubicBezTo>
                  <a:cubicBezTo>
                    <a:pt x="1029" y="5076"/>
                    <a:pt x="514" y="6734"/>
                    <a:pt x="1286" y="8288"/>
                  </a:cubicBezTo>
                  <a:cubicBezTo>
                    <a:pt x="2057" y="9842"/>
                    <a:pt x="4114" y="11292"/>
                    <a:pt x="6171" y="12691"/>
                  </a:cubicBezTo>
                  <a:cubicBezTo>
                    <a:pt x="8229" y="14089"/>
                    <a:pt x="10286" y="15436"/>
                    <a:pt x="12343" y="16679"/>
                  </a:cubicBezTo>
                  <a:cubicBezTo>
                    <a:pt x="14400" y="17922"/>
                    <a:pt x="16457" y="19062"/>
                    <a:pt x="18000" y="19865"/>
                  </a:cubicBezTo>
                  <a:cubicBezTo>
                    <a:pt x="19543" y="20668"/>
                    <a:pt x="20571" y="211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483100" y="1028370"/>
              <a:ext cx="482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8900"/>
                    <a:pt x="3411" y="16200"/>
                    <a:pt x="5921" y="13500"/>
                  </a:cubicBezTo>
                  <a:cubicBezTo>
                    <a:pt x="8432" y="10800"/>
                    <a:pt x="11747" y="8100"/>
                    <a:pt x="14495" y="5850"/>
                  </a:cubicBezTo>
                  <a:cubicBezTo>
                    <a:pt x="17242" y="3600"/>
                    <a:pt x="1942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856723" y="908662"/>
              <a:ext cx="176366" cy="27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527" fill="norm" stroke="1" extrusionOk="0">
                  <a:moveTo>
                    <a:pt x="4590" y="909"/>
                  </a:moveTo>
                  <a:cubicBezTo>
                    <a:pt x="2603" y="418"/>
                    <a:pt x="617" y="-73"/>
                    <a:pt x="121" y="9"/>
                  </a:cubicBezTo>
                  <a:cubicBezTo>
                    <a:pt x="-376" y="91"/>
                    <a:pt x="617" y="745"/>
                    <a:pt x="3969" y="1972"/>
                  </a:cubicBezTo>
                  <a:cubicBezTo>
                    <a:pt x="7321" y="3200"/>
                    <a:pt x="13031" y="5000"/>
                    <a:pt x="16507" y="6391"/>
                  </a:cubicBezTo>
                  <a:cubicBezTo>
                    <a:pt x="19983" y="7782"/>
                    <a:pt x="21224" y="8763"/>
                    <a:pt x="20479" y="10482"/>
                  </a:cubicBezTo>
                  <a:cubicBezTo>
                    <a:pt x="19734" y="12200"/>
                    <a:pt x="17003" y="14654"/>
                    <a:pt x="15141" y="16618"/>
                  </a:cubicBezTo>
                  <a:cubicBezTo>
                    <a:pt x="13279" y="18582"/>
                    <a:pt x="12286" y="20054"/>
                    <a:pt x="11293" y="21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708150" y="1333656"/>
              <a:ext cx="31750" cy="58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1504"/>
                  </a:moveTo>
                  <a:cubicBezTo>
                    <a:pt x="0" y="19944"/>
                    <a:pt x="0" y="18385"/>
                    <a:pt x="0" y="16201"/>
                  </a:cubicBezTo>
                  <a:cubicBezTo>
                    <a:pt x="0" y="14018"/>
                    <a:pt x="0" y="11211"/>
                    <a:pt x="1440" y="8910"/>
                  </a:cubicBezTo>
                  <a:cubicBezTo>
                    <a:pt x="2880" y="6610"/>
                    <a:pt x="5760" y="4817"/>
                    <a:pt x="7200" y="3647"/>
                  </a:cubicBezTo>
                  <a:cubicBezTo>
                    <a:pt x="8640" y="2477"/>
                    <a:pt x="8640" y="1931"/>
                    <a:pt x="9360" y="1347"/>
                  </a:cubicBezTo>
                  <a:cubicBezTo>
                    <a:pt x="10080" y="762"/>
                    <a:pt x="11520" y="138"/>
                    <a:pt x="13680" y="21"/>
                  </a:cubicBezTo>
                  <a:cubicBezTo>
                    <a:pt x="15840" y="-96"/>
                    <a:pt x="18720" y="294"/>
                    <a:pt x="21600" y="6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314197" y="1326820"/>
              <a:ext cx="476504" cy="3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50" fill="norm" stroke="1" extrusionOk="0">
                  <a:moveTo>
                    <a:pt x="1445" y="18000"/>
                  </a:moveTo>
                  <a:cubicBezTo>
                    <a:pt x="776" y="19200"/>
                    <a:pt x="107" y="20400"/>
                    <a:pt x="12" y="21000"/>
                  </a:cubicBezTo>
                  <a:cubicBezTo>
                    <a:pt x="-84" y="21600"/>
                    <a:pt x="394" y="21600"/>
                    <a:pt x="2497" y="21000"/>
                  </a:cubicBezTo>
                  <a:cubicBezTo>
                    <a:pt x="4599" y="20400"/>
                    <a:pt x="8327" y="19200"/>
                    <a:pt x="11767" y="15600"/>
                  </a:cubicBezTo>
                  <a:cubicBezTo>
                    <a:pt x="15208" y="12000"/>
                    <a:pt x="18362" y="6000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287837" y="1269670"/>
              <a:ext cx="12186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5855" y="1394"/>
                  </a:moveTo>
                  <a:cubicBezTo>
                    <a:pt x="17344" y="697"/>
                    <a:pt x="18834" y="0"/>
                    <a:pt x="18648" y="0"/>
                  </a:cubicBezTo>
                  <a:cubicBezTo>
                    <a:pt x="18462" y="0"/>
                    <a:pt x="16600" y="697"/>
                    <a:pt x="13434" y="2323"/>
                  </a:cubicBezTo>
                  <a:cubicBezTo>
                    <a:pt x="10269" y="3948"/>
                    <a:pt x="5800" y="6503"/>
                    <a:pt x="3193" y="8361"/>
                  </a:cubicBezTo>
                  <a:cubicBezTo>
                    <a:pt x="586" y="10219"/>
                    <a:pt x="-159" y="11381"/>
                    <a:pt x="27" y="12426"/>
                  </a:cubicBezTo>
                  <a:cubicBezTo>
                    <a:pt x="213" y="13471"/>
                    <a:pt x="1331" y="14400"/>
                    <a:pt x="5055" y="15910"/>
                  </a:cubicBezTo>
                  <a:cubicBezTo>
                    <a:pt x="8779" y="17419"/>
                    <a:pt x="15110" y="19510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540000" y="711135"/>
              <a:ext cx="1435151" cy="5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88" fill="norm" stroke="1" extrusionOk="0">
                  <a:moveTo>
                    <a:pt x="0" y="21488"/>
                  </a:moveTo>
                  <a:cubicBezTo>
                    <a:pt x="95" y="17888"/>
                    <a:pt x="191" y="14288"/>
                    <a:pt x="509" y="11588"/>
                  </a:cubicBezTo>
                  <a:cubicBezTo>
                    <a:pt x="827" y="8888"/>
                    <a:pt x="1368" y="7088"/>
                    <a:pt x="2227" y="5738"/>
                  </a:cubicBezTo>
                  <a:cubicBezTo>
                    <a:pt x="3086" y="4388"/>
                    <a:pt x="4263" y="3488"/>
                    <a:pt x="5551" y="3038"/>
                  </a:cubicBezTo>
                  <a:cubicBezTo>
                    <a:pt x="6839" y="2588"/>
                    <a:pt x="8239" y="2588"/>
                    <a:pt x="9623" y="2588"/>
                  </a:cubicBezTo>
                  <a:cubicBezTo>
                    <a:pt x="11007" y="2588"/>
                    <a:pt x="12375" y="2588"/>
                    <a:pt x="13727" y="2138"/>
                  </a:cubicBezTo>
                  <a:cubicBezTo>
                    <a:pt x="15079" y="1688"/>
                    <a:pt x="16415" y="788"/>
                    <a:pt x="17655" y="338"/>
                  </a:cubicBezTo>
                  <a:cubicBezTo>
                    <a:pt x="18896" y="-112"/>
                    <a:pt x="20041" y="-112"/>
                    <a:pt x="20693" y="338"/>
                  </a:cubicBezTo>
                  <a:cubicBezTo>
                    <a:pt x="21346" y="788"/>
                    <a:pt x="21505" y="1688"/>
                    <a:pt x="21552" y="4388"/>
                  </a:cubicBezTo>
                  <a:cubicBezTo>
                    <a:pt x="21600" y="7088"/>
                    <a:pt x="21536" y="11588"/>
                    <a:pt x="21473" y="1608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968500" y="1174420"/>
              <a:ext cx="24003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05" y="831"/>
                    <a:pt x="1410" y="1662"/>
                    <a:pt x="2105" y="2492"/>
                  </a:cubicBezTo>
                  <a:cubicBezTo>
                    <a:pt x="2800" y="3323"/>
                    <a:pt x="3486" y="4154"/>
                    <a:pt x="4143" y="4846"/>
                  </a:cubicBezTo>
                  <a:cubicBezTo>
                    <a:pt x="4800" y="5538"/>
                    <a:pt x="5429" y="6092"/>
                    <a:pt x="6057" y="6785"/>
                  </a:cubicBezTo>
                  <a:cubicBezTo>
                    <a:pt x="6686" y="7477"/>
                    <a:pt x="7314" y="8308"/>
                    <a:pt x="7971" y="9000"/>
                  </a:cubicBezTo>
                  <a:cubicBezTo>
                    <a:pt x="8629" y="9692"/>
                    <a:pt x="9314" y="10246"/>
                    <a:pt x="10029" y="10800"/>
                  </a:cubicBezTo>
                  <a:cubicBezTo>
                    <a:pt x="10743" y="11354"/>
                    <a:pt x="11486" y="11908"/>
                    <a:pt x="12229" y="12323"/>
                  </a:cubicBezTo>
                  <a:cubicBezTo>
                    <a:pt x="12971" y="12738"/>
                    <a:pt x="13714" y="13015"/>
                    <a:pt x="14429" y="13431"/>
                  </a:cubicBezTo>
                  <a:cubicBezTo>
                    <a:pt x="15143" y="13846"/>
                    <a:pt x="15829" y="14400"/>
                    <a:pt x="16533" y="14954"/>
                  </a:cubicBezTo>
                  <a:cubicBezTo>
                    <a:pt x="17238" y="15508"/>
                    <a:pt x="17962" y="16062"/>
                    <a:pt x="18638" y="16615"/>
                  </a:cubicBezTo>
                  <a:cubicBezTo>
                    <a:pt x="19314" y="17169"/>
                    <a:pt x="19943" y="17723"/>
                    <a:pt x="20429" y="18554"/>
                  </a:cubicBezTo>
                  <a:cubicBezTo>
                    <a:pt x="20914" y="19385"/>
                    <a:pt x="21257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733550" y="1663370"/>
              <a:ext cx="2482850" cy="8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0"/>
                  </a:moveTo>
                  <a:cubicBezTo>
                    <a:pt x="700" y="3086"/>
                    <a:pt x="1399" y="6171"/>
                    <a:pt x="2072" y="8486"/>
                  </a:cubicBezTo>
                  <a:cubicBezTo>
                    <a:pt x="2744" y="10800"/>
                    <a:pt x="3388" y="12343"/>
                    <a:pt x="4005" y="13629"/>
                  </a:cubicBezTo>
                  <a:cubicBezTo>
                    <a:pt x="4622" y="14914"/>
                    <a:pt x="5211" y="15943"/>
                    <a:pt x="5856" y="16971"/>
                  </a:cubicBezTo>
                  <a:cubicBezTo>
                    <a:pt x="6500" y="18000"/>
                    <a:pt x="7200" y="19029"/>
                    <a:pt x="7937" y="19800"/>
                  </a:cubicBezTo>
                  <a:cubicBezTo>
                    <a:pt x="8673" y="20571"/>
                    <a:pt x="9447" y="21086"/>
                    <a:pt x="10109" y="21343"/>
                  </a:cubicBezTo>
                  <a:cubicBezTo>
                    <a:pt x="10772" y="21600"/>
                    <a:pt x="11325" y="21600"/>
                    <a:pt x="12043" y="21343"/>
                  </a:cubicBezTo>
                  <a:cubicBezTo>
                    <a:pt x="12761" y="21086"/>
                    <a:pt x="13645" y="20571"/>
                    <a:pt x="14510" y="20057"/>
                  </a:cubicBezTo>
                  <a:cubicBezTo>
                    <a:pt x="15376" y="19543"/>
                    <a:pt x="16223" y="19029"/>
                    <a:pt x="17125" y="18771"/>
                  </a:cubicBezTo>
                  <a:cubicBezTo>
                    <a:pt x="18028" y="18514"/>
                    <a:pt x="18985" y="18514"/>
                    <a:pt x="19740" y="18257"/>
                  </a:cubicBezTo>
                  <a:cubicBezTo>
                    <a:pt x="20495" y="18000"/>
                    <a:pt x="21048" y="17486"/>
                    <a:pt x="21600" y="169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204919" y="1924345"/>
              <a:ext cx="130788" cy="11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210" fill="norm" stroke="1" extrusionOk="0">
                  <a:moveTo>
                    <a:pt x="8302" y="2162"/>
                  </a:moveTo>
                  <a:cubicBezTo>
                    <a:pt x="6640" y="1783"/>
                    <a:pt x="4979" y="1404"/>
                    <a:pt x="3650" y="1972"/>
                  </a:cubicBezTo>
                  <a:cubicBezTo>
                    <a:pt x="2320" y="2541"/>
                    <a:pt x="1324" y="4056"/>
                    <a:pt x="991" y="5762"/>
                  </a:cubicBezTo>
                  <a:cubicBezTo>
                    <a:pt x="659" y="7467"/>
                    <a:pt x="991" y="9362"/>
                    <a:pt x="2154" y="10499"/>
                  </a:cubicBezTo>
                  <a:cubicBezTo>
                    <a:pt x="3317" y="11635"/>
                    <a:pt x="5311" y="12014"/>
                    <a:pt x="6807" y="11446"/>
                  </a:cubicBezTo>
                  <a:cubicBezTo>
                    <a:pt x="8302" y="10877"/>
                    <a:pt x="9299" y="9362"/>
                    <a:pt x="9964" y="7656"/>
                  </a:cubicBezTo>
                  <a:cubicBezTo>
                    <a:pt x="10628" y="5951"/>
                    <a:pt x="10960" y="4056"/>
                    <a:pt x="10296" y="3299"/>
                  </a:cubicBezTo>
                  <a:cubicBezTo>
                    <a:pt x="9631" y="2541"/>
                    <a:pt x="7970" y="2920"/>
                    <a:pt x="6640" y="3867"/>
                  </a:cubicBezTo>
                  <a:cubicBezTo>
                    <a:pt x="5311" y="4814"/>
                    <a:pt x="4314" y="6330"/>
                    <a:pt x="3484" y="8793"/>
                  </a:cubicBezTo>
                  <a:cubicBezTo>
                    <a:pt x="2653" y="11256"/>
                    <a:pt x="1988" y="14667"/>
                    <a:pt x="2487" y="16562"/>
                  </a:cubicBezTo>
                  <a:cubicBezTo>
                    <a:pt x="2985" y="18456"/>
                    <a:pt x="4647" y="18835"/>
                    <a:pt x="6142" y="18456"/>
                  </a:cubicBezTo>
                  <a:cubicBezTo>
                    <a:pt x="7637" y="18077"/>
                    <a:pt x="8967" y="16941"/>
                    <a:pt x="10130" y="14477"/>
                  </a:cubicBezTo>
                  <a:cubicBezTo>
                    <a:pt x="11293" y="12014"/>
                    <a:pt x="12290" y="8225"/>
                    <a:pt x="12290" y="5572"/>
                  </a:cubicBezTo>
                  <a:cubicBezTo>
                    <a:pt x="12290" y="2920"/>
                    <a:pt x="11293" y="1404"/>
                    <a:pt x="9964" y="835"/>
                  </a:cubicBezTo>
                  <a:cubicBezTo>
                    <a:pt x="8634" y="267"/>
                    <a:pt x="6973" y="646"/>
                    <a:pt x="5477" y="1593"/>
                  </a:cubicBezTo>
                  <a:cubicBezTo>
                    <a:pt x="3982" y="2541"/>
                    <a:pt x="2653" y="4056"/>
                    <a:pt x="1822" y="6520"/>
                  </a:cubicBezTo>
                  <a:cubicBezTo>
                    <a:pt x="991" y="8983"/>
                    <a:pt x="659" y="12393"/>
                    <a:pt x="1324" y="14288"/>
                  </a:cubicBezTo>
                  <a:cubicBezTo>
                    <a:pt x="1988" y="16183"/>
                    <a:pt x="3650" y="16562"/>
                    <a:pt x="5145" y="16183"/>
                  </a:cubicBezTo>
                  <a:cubicBezTo>
                    <a:pt x="6640" y="15804"/>
                    <a:pt x="7970" y="14667"/>
                    <a:pt x="8967" y="13151"/>
                  </a:cubicBezTo>
                  <a:cubicBezTo>
                    <a:pt x="9964" y="11635"/>
                    <a:pt x="10628" y="9741"/>
                    <a:pt x="10462" y="8035"/>
                  </a:cubicBezTo>
                  <a:cubicBezTo>
                    <a:pt x="10296" y="6330"/>
                    <a:pt x="9299" y="4814"/>
                    <a:pt x="7970" y="4435"/>
                  </a:cubicBezTo>
                  <a:cubicBezTo>
                    <a:pt x="6640" y="4056"/>
                    <a:pt x="4979" y="4814"/>
                    <a:pt x="3650" y="5951"/>
                  </a:cubicBezTo>
                  <a:cubicBezTo>
                    <a:pt x="2320" y="7088"/>
                    <a:pt x="1324" y="8604"/>
                    <a:pt x="659" y="10309"/>
                  </a:cubicBezTo>
                  <a:cubicBezTo>
                    <a:pt x="-6" y="12014"/>
                    <a:pt x="-338" y="13909"/>
                    <a:pt x="493" y="15235"/>
                  </a:cubicBezTo>
                  <a:cubicBezTo>
                    <a:pt x="1324" y="16562"/>
                    <a:pt x="3317" y="17320"/>
                    <a:pt x="6142" y="17130"/>
                  </a:cubicBezTo>
                  <a:cubicBezTo>
                    <a:pt x="8967" y="16941"/>
                    <a:pt x="12622" y="15804"/>
                    <a:pt x="15114" y="13530"/>
                  </a:cubicBezTo>
                  <a:cubicBezTo>
                    <a:pt x="17607" y="11256"/>
                    <a:pt x="18936" y="7846"/>
                    <a:pt x="19268" y="5193"/>
                  </a:cubicBezTo>
                  <a:cubicBezTo>
                    <a:pt x="19600" y="2541"/>
                    <a:pt x="18936" y="646"/>
                    <a:pt x="16776" y="267"/>
                  </a:cubicBezTo>
                  <a:cubicBezTo>
                    <a:pt x="14616" y="-112"/>
                    <a:pt x="10960" y="1025"/>
                    <a:pt x="8468" y="4056"/>
                  </a:cubicBezTo>
                  <a:cubicBezTo>
                    <a:pt x="5976" y="7088"/>
                    <a:pt x="4647" y="12014"/>
                    <a:pt x="4813" y="15046"/>
                  </a:cubicBezTo>
                  <a:cubicBezTo>
                    <a:pt x="4979" y="18077"/>
                    <a:pt x="6640" y="19214"/>
                    <a:pt x="9133" y="18835"/>
                  </a:cubicBezTo>
                  <a:cubicBezTo>
                    <a:pt x="11625" y="18456"/>
                    <a:pt x="14948" y="16562"/>
                    <a:pt x="16776" y="14667"/>
                  </a:cubicBezTo>
                  <a:cubicBezTo>
                    <a:pt x="18604" y="12772"/>
                    <a:pt x="18936" y="10877"/>
                    <a:pt x="18770" y="8983"/>
                  </a:cubicBezTo>
                  <a:cubicBezTo>
                    <a:pt x="18604" y="7088"/>
                    <a:pt x="17939" y="5193"/>
                    <a:pt x="15945" y="4625"/>
                  </a:cubicBezTo>
                  <a:cubicBezTo>
                    <a:pt x="13951" y="4056"/>
                    <a:pt x="10628" y="4814"/>
                    <a:pt x="7970" y="6899"/>
                  </a:cubicBezTo>
                  <a:cubicBezTo>
                    <a:pt x="5311" y="8983"/>
                    <a:pt x="3317" y="12393"/>
                    <a:pt x="2487" y="15046"/>
                  </a:cubicBezTo>
                  <a:cubicBezTo>
                    <a:pt x="1656" y="17699"/>
                    <a:pt x="1988" y="19593"/>
                    <a:pt x="2985" y="20541"/>
                  </a:cubicBezTo>
                  <a:cubicBezTo>
                    <a:pt x="3982" y="21488"/>
                    <a:pt x="5644" y="21488"/>
                    <a:pt x="7970" y="20162"/>
                  </a:cubicBezTo>
                  <a:cubicBezTo>
                    <a:pt x="10296" y="18835"/>
                    <a:pt x="13287" y="16183"/>
                    <a:pt x="15114" y="13909"/>
                  </a:cubicBezTo>
                  <a:cubicBezTo>
                    <a:pt x="16942" y="11635"/>
                    <a:pt x="17607" y="9741"/>
                    <a:pt x="17108" y="8414"/>
                  </a:cubicBezTo>
                  <a:cubicBezTo>
                    <a:pt x="16610" y="7088"/>
                    <a:pt x="14948" y="6330"/>
                    <a:pt x="13287" y="6330"/>
                  </a:cubicBezTo>
                  <a:cubicBezTo>
                    <a:pt x="11625" y="6330"/>
                    <a:pt x="9964" y="7088"/>
                    <a:pt x="8634" y="8225"/>
                  </a:cubicBezTo>
                  <a:cubicBezTo>
                    <a:pt x="7305" y="9362"/>
                    <a:pt x="6308" y="10877"/>
                    <a:pt x="5976" y="12583"/>
                  </a:cubicBezTo>
                  <a:cubicBezTo>
                    <a:pt x="5644" y="14288"/>
                    <a:pt x="5976" y="16183"/>
                    <a:pt x="7139" y="17320"/>
                  </a:cubicBezTo>
                  <a:cubicBezTo>
                    <a:pt x="8302" y="18456"/>
                    <a:pt x="10296" y="18835"/>
                    <a:pt x="12290" y="17509"/>
                  </a:cubicBezTo>
                  <a:cubicBezTo>
                    <a:pt x="14284" y="16183"/>
                    <a:pt x="16277" y="13151"/>
                    <a:pt x="17274" y="10688"/>
                  </a:cubicBezTo>
                  <a:cubicBezTo>
                    <a:pt x="18271" y="8225"/>
                    <a:pt x="18271" y="6330"/>
                    <a:pt x="17440" y="5004"/>
                  </a:cubicBezTo>
                  <a:cubicBezTo>
                    <a:pt x="16610" y="3677"/>
                    <a:pt x="14948" y="2920"/>
                    <a:pt x="12622" y="4056"/>
                  </a:cubicBezTo>
                  <a:cubicBezTo>
                    <a:pt x="10296" y="5193"/>
                    <a:pt x="7305" y="8225"/>
                    <a:pt x="5810" y="11067"/>
                  </a:cubicBezTo>
                  <a:cubicBezTo>
                    <a:pt x="4314" y="13909"/>
                    <a:pt x="4314" y="16562"/>
                    <a:pt x="5145" y="18267"/>
                  </a:cubicBezTo>
                  <a:cubicBezTo>
                    <a:pt x="5976" y="19972"/>
                    <a:pt x="7637" y="20730"/>
                    <a:pt x="10130" y="20351"/>
                  </a:cubicBezTo>
                  <a:cubicBezTo>
                    <a:pt x="12622" y="19972"/>
                    <a:pt x="15945" y="18456"/>
                    <a:pt x="18105" y="15425"/>
                  </a:cubicBezTo>
                  <a:cubicBezTo>
                    <a:pt x="20265" y="12393"/>
                    <a:pt x="21262" y="7846"/>
                    <a:pt x="19933" y="4814"/>
                  </a:cubicBezTo>
                  <a:cubicBezTo>
                    <a:pt x="18604" y="1783"/>
                    <a:pt x="14948" y="267"/>
                    <a:pt x="11957" y="835"/>
                  </a:cubicBezTo>
                  <a:cubicBezTo>
                    <a:pt x="8967" y="1404"/>
                    <a:pt x="6640" y="4056"/>
                    <a:pt x="5477" y="6330"/>
                  </a:cubicBezTo>
                  <a:cubicBezTo>
                    <a:pt x="4314" y="8604"/>
                    <a:pt x="4314" y="10499"/>
                    <a:pt x="4647" y="12393"/>
                  </a:cubicBezTo>
                  <a:cubicBezTo>
                    <a:pt x="4979" y="14288"/>
                    <a:pt x="5644" y="16183"/>
                    <a:pt x="7637" y="16562"/>
                  </a:cubicBezTo>
                  <a:cubicBezTo>
                    <a:pt x="9631" y="16941"/>
                    <a:pt x="12954" y="15804"/>
                    <a:pt x="14948" y="13530"/>
                  </a:cubicBezTo>
                  <a:cubicBezTo>
                    <a:pt x="16942" y="11256"/>
                    <a:pt x="17607" y="7846"/>
                    <a:pt x="17108" y="5951"/>
                  </a:cubicBezTo>
                  <a:cubicBezTo>
                    <a:pt x="16610" y="4056"/>
                    <a:pt x="14948" y="3677"/>
                    <a:pt x="13453" y="4056"/>
                  </a:cubicBezTo>
                  <a:cubicBezTo>
                    <a:pt x="11957" y="4435"/>
                    <a:pt x="10628" y="5572"/>
                    <a:pt x="9465" y="6899"/>
                  </a:cubicBezTo>
                  <a:cubicBezTo>
                    <a:pt x="8302" y="8225"/>
                    <a:pt x="7305" y="9741"/>
                    <a:pt x="7305" y="11256"/>
                  </a:cubicBezTo>
                  <a:cubicBezTo>
                    <a:pt x="7305" y="12772"/>
                    <a:pt x="8302" y="14288"/>
                    <a:pt x="9631" y="14477"/>
                  </a:cubicBezTo>
                  <a:cubicBezTo>
                    <a:pt x="10960" y="14667"/>
                    <a:pt x="12622" y="13530"/>
                    <a:pt x="14117" y="12014"/>
                  </a:cubicBezTo>
                  <a:cubicBezTo>
                    <a:pt x="15613" y="10499"/>
                    <a:pt x="16942" y="8604"/>
                    <a:pt x="17773" y="6709"/>
                  </a:cubicBezTo>
                  <a:cubicBezTo>
                    <a:pt x="18604" y="4814"/>
                    <a:pt x="18936" y="2920"/>
                    <a:pt x="18271" y="1783"/>
                  </a:cubicBezTo>
                  <a:cubicBezTo>
                    <a:pt x="17607" y="646"/>
                    <a:pt x="15945" y="267"/>
                    <a:pt x="14284" y="77"/>
                  </a:cubicBezTo>
                  <a:cubicBezTo>
                    <a:pt x="12622" y="-112"/>
                    <a:pt x="10960" y="-112"/>
                    <a:pt x="9133" y="1972"/>
                  </a:cubicBezTo>
                  <a:cubicBezTo>
                    <a:pt x="7305" y="4056"/>
                    <a:pt x="5311" y="8225"/>
                    <a:pt x="5145" y="11067"/>
                  </a:cubicBezTo>
                  <a:cubicBezTo>
                    <a:pt x="4979" y="13909"/>
                    <a:pt x="6640" y="15425"/>
                    <a:pt x="8302" y="169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286093" y="1643192"/>
              <a:ext cx="35208" cy="31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73" fill="norm" stroke="1" extrusionOk="0">
                  <a:moveTo>
                    <a:pt x="2075" y="3913"/>
                  </a:moveTo>
                  <a:cubicBezTo>
                    <a:pt x="805" y="3202"/>
                    <a:pt x="-466" y="2492"/>
                    <a:pt x="169" y="1710"/>
                  </a:cubicBezTo>
                  <a:cubicBezTo>
                    <a:pt x="805" y="929"/>
                    <a:pt x="3346" y="76"/>
                    <a:pt x="4616" y="5"/>
                  </a:cubicBezTo>
                  <a:cubicBezTo>
                    <a:pt x="5887" y="-66"/>
                    <a:pt x="5887" y="645"/>
                    <a:pt x="5887" y="3771"/>
                  </a:cubicBezTo>
                  <a:cubicBezTo>
                    <a:pt x="5887" y="6897"/>
                    <a:pt x="5887" y="12439"/>
                    <a:pt x="5252" y="15921"/>
                  </a:cubicBezTo>
                  <a:cubicBezTo>
                    <a:pt x="4616" y="19402"/>
                    <a:pt x="3346" y="20823"/>
                    <a:pt x="3981" y="21179"/>
                  </a:cubicBezTo>
                  <a:cubicBezTo>
                    <a:pt x="4616" y="21534"/>
                    <a:pt x="7158" y="20823"/>
                    <a:pt x="10334" y="20184"/>
                  </a:cubicBezTo>
                  <a:cubicBezTo>
                    <a:pt x="13510" y="19545"/>
                    <a:pt x="17322" y="18976"/>
                    <a:pt x="21134" y="18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323001" y="1737453"/>
              <a:ext cx="90656" cy="15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72" fill="norm" stroke="1" extrusionOk="0">
                  <a:moveTo>
                    <a:pt x="20223" y="2842"/>
                  </a:moveTo>
                  <a:cubicBezTo>
                    <a:pt x="20714" y="1421"/>
                    <a:pt x="21205" y="0"/>
                    <a:pt x="20960" y="0"/>
                  </a:cubicBezTo>
                  <a:cubicBezTo>
                    <a:pt x="20714" y="0"/>
                    <a:pt x="19732" y="1421"/>
                    <a:pt x="17032" y="4689"/>
                  </a:cubicBezTo>
                  <a:cubicBezTo>
                    <a:pt x="14332" y="7958"/>
                    <a:pt x="9914" y="13074"/>
                    <a:pt x="6478" y="16342"/>
                  </a:cubicBezTo>
                  <a:cubicBezTo>
                    <a:pt x="3041" y="19611"/>
                    <a:pt x="587" y="21032"/>
                    <a:pt x="96" y="21316"/>
                  </a:cubicBezTo>
                  <a:cubicBezTo>
                    <a:pt x="-395" y="21600"/>
                    <a:pt x="1078" y="20747"/>
                    <a:pt x="2550" y="198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5422900" y="1720520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517586" y="1771320"/>
              <a:ext cx="1339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6289" y="4371"/>
                    <a:pt x="11227" y="8743"/>
                    <a:pt x="8190" y="11443"/>
                  </a:cubicBezTo>
                  <a:cubicBezTo>
                    <a:pt x="5152" y="14143"/>
                    <a:pt x="4140" y="15171"/>
                    <a:pt x="2958" y="16200"/>
                  </a:cubicBezTo>
                  <a:cubicBezTo>
                    <a:pt x="1777" y="17229"/>
                    <a:pt x="427" y="18257"/>
                    <a:pt x="89" y="19157"/>
                  </a:cubicBezTo>
                  <a:cubicBezTo>
                    <a:pt x="-248" y="20057"/>
                    <a:pt x="427" y="20829"/>
                    <a:pt x="11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5645150" y="1771320"/>
              <a:ext cx="133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200"/>
                    <a:pt x="11314" y="8400"/>
                    <a:pt x="7714" y="12000"/>
                  </a:cubicBezTo>
                  <a:cubicBezTo>
                    <a:pt x="4114" y="15600"/>
                    <a:pt x="2057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5803900" y="1796720"/>
              <a:ext cx="107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930900" y="1828470"/>
              <a:ext cx="146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4870" y="3600"/>
                  </a:cubicBezTo>
                  <a:cubicBezTo>
                    <a:pt x="11270" y="7200"/>
                    <a:pt x="5635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6083300" y="1879270"/>
              <a:ext cx="1270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150"/>
                    <a:pt x="10080" y="6300"/>
                    <a:pt x="6480" y="9900"/>
                  </a:cubicBezTo>
                  <a:cubicBezTo>
                    <a:pt x="2880" y="13500"/>
                    <a:pt x="1440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6242050" y="1847520"/>
              <a:ext cx="107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636"/>
                    <a:pt x="13976" y="3273"/>
                    <a:pt x="10376" y="6873"/>
                  </a:cubicBezTo>
                  <a:cubicBezTo>
                    <a:pt x="6776" y="10473"/>
                    <a:pt x="3388" y="16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6356350" y="1904670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6496050" y="1866570"/>
              <a:ext cx="127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22605" y="1910481"/>
              <a:ext cx="82246" cy="10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708" fill="norm" stroke="1" extrusionOk="0">
                  <a:moveTo>
                    <a:pt x="20982" y="7731"/>
                  </a:moveTo>
                  <a:cubicBezTo>
                    <a:pt x="18282" y="7308"/>
                    <a:pt x="15582" y="6884"/>
                    <a:pt x="12882" y="6884"/>
                  </a:cubicBezTo>
                  <a:cubicBezTo>
                    <a:pt x="10182" y="6884"/>
                    <a:pt x="7482" y="7308"/>
                    <a:pt x="5592" y="8578"/>
                  </a:cubicBezTo>
                  <a:cubicBezTo>
                    <a:pt x="3702" y="9849"/>
                    <a:pt x="2622" y="11966"/>
                    <a:pt x="2352" y="14084"/>
                  </a:cubicBezTo>
                  <a:cubicBezTo>
                    <a:pt x="2082" y="16202"/>
                    <a:pt x="2622" y="18319"/>
                    <a:pt x="4242" y="19590"/>
                  </a:cubicBezTo>
                  <a:cubicBezTo>
                    <a:pt x="5862" y="20860"/>
                    <a:pt x="8562" y="21284"/>
                    <a:pt x="11532" y="19590"/>
                  </a:cubicBezTo>
                  <a:cubicBezTo>
                    <a:pt x="14502" y="17896"/>
                    <a:pt x="17742" y="14084"/>
                    <a:pt x="19362" y="11119"/>
                  </a:cubicBezTo>
                  <a:cubicBezTo>
                    <a:pt x="20982" y="8155"/>
                    <a:pt x="20982" y="6037"/>
                    <a:pt x="20172" y="4131"/>
                  </a:cubicBezTo>
                  <a:cubicBezTo>
                    <a:pt x="19362" y="2225"/>
                    <a:pt x="17742" y="531"/>
                    <a:pt x="15582" y="108"/>
                  </a:cubicBezTo>
                  <a:cubicBezTo>
                    <a:pt x="13422" y="-316"/>
                    <a:pt x="10722" y="531"/>
                    <a:pt x="9102" y="2225"/>
                  </a:cubicBezTo>
                  <a:cubicBezTo>
                    <a:pt x="7482" y="3919"/>
                    <a:pt x="6942" y="6460"/>
                    <a:pt x="8022" y="7731"/>
                  </a:cubicBezTo>
                  <a:cubicBezTo>
                    <a:pt x="9102" y="9002"/>
                    <a:pt x="11802" y="9002"/>
                    <a:pt x="13962" y="8155"/>
                  </a:cubicBezTo>
                  <a:cubicBezTo>
                    <a:pt x="16122" y="7308"/>
                    <a:pt x="17742" y="5613"/>
                    <a:pt x="17202" y="4555"/>
                  </a:cubicBezTo>
                  <a:cubicBezTo>
                    <a:pt x="16662" y="3496"/>
                    <a:pt x="13962" y="3072"/>
                    <a:pt x="12072" y="3919"/>
                  </a:cubicBezTo>
                  <a:cubicBezTo>
                    <a:pt x="10182" y="4766"/>
                    <a:pt x="9102" y="6884"/>
                    <a:pt x="8292" y="9002"/>
                  </a:cubicBezTo>
                  <a:cubicBezTo>
                    <a:pt x="7482" y="11119"/>
                    <a:pt x="6942" y="13237"/>
                    <a:pt x="8022" y="13449"/>
                  </a:cubicBezTo>
                  <a:cubicBezTo>
                    <a:pt x="9102" y="13660"/>
                    <a:pt x="11802" y="11966"/>
                    <a:pt x="13152" y="9425"/>
                  </a:cubicBezTo>
                  <a:cubicBezTo>
                    <a:pt x="14502" y="6884"/>
                    <a:pt x="14502" y="3496"/>
                    <a:pt x="13152" y="2013"/>
                  </a:cubicBezTo>
                  <a:cubicBezTo>
                    <a:pt x="11802" y="531"/>
                    <a:pt x="9102" y="955"/>
                    <a:pt x="6942" y="2013"/>
                  </a:cubicBezTo>
                  <a:cubicBezTo>
                    <a:pt x="4782" y="3072"/>
                    <a:pt x="3162" y="4766"/>
                    <a:pt x="2352" y="6672"/>
                  </a:cubicBezTo>
                  <a:cubicBezTo>
                    <a:pt x="1542" y="8578"/>
                    <a:pt x="1542" y="10696"/>
                    <a:pt x="1002" y="12813"/>
                  </a:cubicBezTo>
                  <a:cubicBezTo>
                    <a:pt x="462" y="14931"/>
                    <a:pt x="-618" y="17049"/>
                    <a:pt x="462" y="17260"/>
                  </a:cubicBezTo>
                  <a:cubicBezTo>
                    <a:pt x="1542" y="17472"/>
                    <a:pt x="4782" y="15778"/>
                    <a:pt x="7752" y="14931"/>
                  </a:cubicBezTo>
                  <a:cubicBezTo>
                    <a:pt x="10722" y="14084"/>
                    <a:pt x="13422" y="14084"/>
                    <a:pt x="16122" y="140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19100" y="2330120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5600"/>
                    <a:pt x="2133" y="9600"/>
                    <a:pt x="5733" y="6000"/>
                  </a:cubicBezTo>
                  <a:cubicBezTo>
                    <a:pt x="9333" y="2400"/>
                    <a:pt x="154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66750" y="1663370"/>
              <a:ext cx="2662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9969" y="0"/>
                  </a:moveTo>
                  <a:cubicBezTo>
                    <a:pt x="14954" y="3532"/>
                    <a:pt x="19938" y="7064"/>
                    <a:pt x="20769" y="10392"/>
                  </a:cubicBezTo>
                  <a:cubicBezTo>
                    <a:pt x="21600" y="13721"/>
                    <a:pt x="18277" y="16845"/>
                    <a:pt x="14123" y="18679"/>
                  </a:cubicBezTo>
                  <a:cubicBezTo>
                    <a:pt x="9969" y="20513"/>
                    <a:pt x="4985" y="21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6200" y="1669720"/>
              <a:ext cx="279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520"/>
                    <a:pt x="15055" y="5040"/>
                    <a:pt x="11782" y="8100"/>
                  </a:cubicBezTo>
                  <a:cubicBezTo>
                    <a:pt x="8509" y="11160"/>
                    <a:pt x="5236" y="14760"/>
                    <a:pt x="3273" y="17100"/>
                  </a:cubicBezTo>
                  <a:cubicBezTo>
                    <a:pt x="1309" y="19440"/>
                    <a:pt x="655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13783" y="1718627"/>
              <a:ext cx="135468" cy="14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21600" y="276"/>
                  </a:moveTo>
                  <a:cubicBezTo>
                    <a:pt x="19912" y="-32"/>
                    <a:pt x="18225" y="-341"/>
                    <a:pt x="16369" y="893"/>
                  </a:cubicBezTo>
                  <a:cubicBezTo>
                    <a:pt x="14512" y="2128"/>
                    <a:pt x="12487" y="4905"/>
                    <a:pt x="10294" y="7528"/>
                  </a:cubicBezTo>
                  <a:cubicBezTo>
                    <a:pt x="8100" y="10150"/>
                    <a:pt x="5737" y="12619"/>
                    <a:pt x="3712" y="14933"/>
                  </a:cubicBezTo>
                  <a:cubicBezTo>
                    <a:pt x="1687" y="17248"/>
                    <a:pt x="0" y="19408"/>
                    <a:pt x="0" y="20333"/>
                  </a:cubicBezTo>
                  <a:cubicBezTo>
                    <a:pt x="0" y="21259"/>
                    <a:pt x="1687" y="20950"/>
                    <a:pt x="3375" y="206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87350" y="1726870"/>
              <a:ext cx="1143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469"/>
                    <a:pt x="13600" y="8938"/>
                    <a:pt x="10000" y="12538"/>
                  </a:cubicBezTo>
                  <a:cubicBezTo>
                    <a:pt x="6400" y="16138"/>
                    <a:pt x="32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413839" y="1707820"/>
              <a:ext cx="157661" cy="20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47" fill="norm" stroke="1" extrusionOk="0">
                  <a:moveTo>
                    <a:pt x="21452" y="0"/>
                  </a:moveTo>
                  <a:cubicBezTo>
                    <a:pt x="15116" y="5184"/>
                    <a:pt x="8780" y="10368"/>
                    <a:pt x="5180" y="13392"/>
                  </a:cubicBezTo>
                  <a:cubicBezTo>
                    <a:pt x="1580" y="16416"/>
                    <a:pt x="716" y="17280"/>
                    <a:pt x="284" y="18360"/>
                  </a:cubicBezTo>
                  <a:cubicBezTo>
                    <a:pt x="-148" y="19440"/>
                    <a:pt x="-148" y="20736"/>
                    <a:pt x="716" y="21168"/>
                  </a:cubicBezTo>
                  <a:cubicBezTo>
                    <a:pt x="1580" y="21600"/>
                    <a:pt x="3308" y="21168"/>
                    <a:pt x="5036" y="20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39754" y="1793455"/>
              <a:ext cx="86215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375" fill="norm" stroke="1" extrusionOk="0">
                  <a:moveTo>
                    <a:pt x="15069" y="3702"/>
                  </a:moveTo>
                  <a:cubicBezTo>
                    <a:pt x="18083" y="1739"/>
                    <a:pt x="21097" y="-225"/>
                    <a:pt x="20344" y="20"/>
                  </a:cubicBezTo>
                  <a:cubicBezTo>
                    <a:pt x="19590" y="266"/>
                    <a:pt x="15069" y="2720"/>
                    <a:pt x="11302" y="5175"/>
                  </a:cubicBezTo>
                  <a:cubicBezTo>
                    <a:pt x="7534" y="7630"/>
                    <a:pt x="4520" y="10084"/>
                    <a:pt x="2511" y="12539"/>
                  </a:cubicBezTo>
                  <a:cubicBezTo>
                    <a:pt x="502" y="14993"/>
                    <a:pt x="-503" y="17448"/>
                    <a:pt x="250" y="18920"/>
                  </a:cubicBezTo>
                  <a:cubicBezTo>
                    <a:pt x="1004" y="20393"/>
                    <a:pt x="3516" y="20884"/>
                    <a:pt x="6027" y="213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558800" y="1853870"/>
              <a:ext cx="1270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546600" y="1371270"/>
              <a:ext cx="292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785"/>
                    <a:pt x="18470" y="1571"/>
                    <a:pt x="16200" y="3600"/>
                  </a:cubicBezTo>
                  <a:cubicBezTo>
                    <a:pt x="13930" y="5629"/>
                    <a:pt x="10957" y="8902"/>
                    <a:pt x="8139" y="12109"/>
                  </a:cubicBezTo>
                  <a:cubicBezTo>
                    <a:pt x="5322" y="15316"/>
                    <a:pt x="2661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698999" y="1485570"/>
              <a:ext cx="273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91" y="543"/>
                    <a:pt x="17581" y="1087"/>
                    <a:pt x="15153" y="2989"/>
                  </a:cubicBezTo>
                  <a:cubicBezTo>
                    <a:pt x="12726" y="4891"/>
                    <a:pt x="9879" y="8151"/>
                    <a:pt x="7284" y="11479"/>
                  </a:cubicBezTo>
                  <a:cubicBezTo>
                    <a:pt x="4688" y="14808"/>
                    <a:pt x="2344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857750" y="1606220"/>
              <a:ext cx="279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73" y="750"/>
                    <a:pt x="17345" y="1500"/>
                    <a:pt x="14645" y="3900"/>
                  </a:cubicBezTo>
                  <a:cubicBezTo>
                    <a:pt x="11945" y="6300"/>
                    <a:pt x="8673" y="10350"/>
                    <a:pt x="6136" y="13575"/>
                  </a:cubicBezTo>
                  <a:cubicBezTo>
                    <a:pt x="3600" y="16800"/>
                    <a:pt x="1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5143500" y="1739570"/>
              <a:ext cx="2476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09"/>
                    <a:pt x="16800" y="2618"/>
                    <a:pt x="13200" y="6218"/>
                  </a:cubicBezTo>
                  <a:cubicBezTo>
                    <a:pt x="9600" y="9818"/>
                    <a:pt x="4800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5473700" y="1803070"/>
              <a:ext cx="2095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45" y="3716"/>
                    <a:pt x="10691" y="7432"/>
                    <a:pt x="7091" y="11032"/>
                  </a:cubicBezTo>
                  <a:cubicBezTo>
                    <a:pt x="3491" y="14632"/>
                    <a:pt x="1745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5779205" y="1853870"/>
              <a:ext cx="373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927"/>
                    <a:pt x="4168" y="7855"/>
                    <a:pt x="1326" y="11455"/>
                  </a:cubicBezTo>
                  <a:cubicBezTo>
                    <a:pt x="-1516" y="15055"/>
                    <a:pt x="758" y="18327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5892799" y="1866570"/>
              <a:ext cx="196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85749" y="1644320"/>
              <a:ext cx="298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43" y="2571"/>
                    <a:pt x="16085" y="5143"/>
                    <a:pt x="12791" y="8400"/>
                  </a:cubicBezTo>
                  <a:cubicBezTo>
                    <a:pt x="9498" y="11657"/>
                    <a:pt x="5668" y="15600"/>
                    <a:pt x="3447" y="17914"/>
                  </a:cubicBezTo>
                  <a:cubicBezTo>
                    <a:pt x="1226" y="20229"/>
                    <a:pt x="613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641350" y="1650670"/>
              <a:ext cx="3175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76" y="2215"/>
                    <a:pt x="15552" y="4431"/>
                    <a:pt x="11952" y="8031"/>
                  </a:cubicBezTo>
                  <a:cubicBezTo>
                    <a:pt x="8352" y="11631"/>
                    <a:pt x="4176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914400" y="1618920"/>
              <a:ext cx="260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59" y="3323"/>
                    <a:pt x="12117" y="6646"/>
                    <a:pt x="8517" y="10246"/>
                  </a:cubicBezTo>
                  <a:cubicBezTo>
                    <a:pt x="4917" y="13846"/>
                    <a:pt x="2459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244600" y="1530020"/>
              <a:ext cx="3302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150"/>
                    <a:pt x="13846" y="6300"/>
                    <a:pt x="10385" y="9619"/>
                  </a:cubicBezTo>
                  <a:cubicBezTo>
                    <a:pt x="6923" y="12937"/>
                    <a:pt x="3877" y="16425"/>
                    <a:pt x="2215" y="18450"/>
                  </a:cubicBezTo>
                  <a:cubicBezTo>
                    <a:pt x="554" y="20475"/>
                    <a:pt x="277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507865" y="1676070"/>
              <a:ext cx="16218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494" y="0"/>
                  </a:moveTo>
                  <a:cubicBezTo>
                    <a:pt x="15884" y="3877"/>
                    <a:pt x="10273" y="7754"/>
                    <a:pt x="6767" y="10385"/>
                  </a:cubicBezTo>
                  <a:cubicBezTo>
                    <a:pt x="3260" y="13015"/>
                    <a:pt x="1858" y="14400"/>
                    <a:pt x="1016" y="15923"/>
                  </a:cubicBezTo>
                  <a:cubicBezTo>
                    <a:pt x="175" y="17446"/>
                    <a:pt x="-106" y="19108"/>
                    <a:pt x="34" y="20077"/>
                  </a:cubicBezTo>
                  <a:cubicBezTo>
                    <a:pt x="175" y="21046"/>
                    <a:pt x="736" y="21323"/>
                    <a:pt x="12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397000" y="1828470"/>
              <a:ext cx="2159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5184"/>
                    <a:pt x="10588" y="10368"/>
                    <a:pt x="6988" y="13968"/>
                  </a:cubicBezTo>
                  <a:cubicBezTo>
                    <a:pt x="3388" y="17568"/>
                    <a:pt x="1694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845050" y="1130504"/>
              <a:ext cx="665330" cy="49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77" fill="norm" stroke="1" extrusionOk="0">
                  <a:moveTo>
                    <a:pt x="0" y="21577"/>
                  </a:moveTo>
                  <a:cubicBezTo>
                    <a:pt x="342" y="20746"/>
                    <a:pt x="684" y="19915"/>
                    <a:pt x="1675" y="18439"/>
                  </a:cubicBezTo>
                  <a:cubicBezTo>
                    <a:pt x="2666" y="16962"/>
                    <a:pt x="4306" y="14839"/>
                    <a:pt x="6254" y="12715"/>
                  </a:cubicBezTo>
                  <a:cubicBezTo>
                    <a:pt x="8203" y="10592"/>
                    <a:pt x="10458" y="8469"/>
                    <a:pt x="12748" y="6715"/>
                  </a:cubicBezTo>
                  <a:cubicBezTo>
                    <a:pt x="15038" y="4962"/>
                    <a:pt x="17362" y="3577"/>
                    <a:pt x="18729" y="2839"/>
                  </a:cubicBezTo>
                  <a:cubicBezTo>
                    <a:pt x="20096" y="2100"/>
                    <a:pt x="20506" y="2008"/>
                    <a:pt x="20541" y="2054"/>
                  </a:cubicBezTo>
                  <a:cubicBezTo>
                    <a:pt x="20575" y="2100"/>
                    <a:pt x="20233" y="2285"/>
                    <a:pt x="19720" y="2423"/>
                  </a:cubicBezTo>
                  <a:cubicBezTo>
                    <a:pt x="19208" y="2562"/>
                    <a:pt x="18524" y="2654"/>
                    <a:pt x="18011" y="2562"/>
                  </a:cubicBezTo>
                  <a:cubicBezTo>
                    <a:pt x="17499" y="2469"/>
                    <a:pt x="17157" y="2192"/>
                    <a:pt x="16884" y="1869"/>
                  </a:cubicBezTo>
                  <a:cubicBezTo>
                    <a:pt x="16610" y="1546"/>
                    <a:pt x="16405" y="1177"/>
                    <a:pt x="16508" y="900"/>
                  </a:cubicBezTo>
                  <a:cubicBezTo>
                    <a:pt x="16610" y="623"/>
                    <a:pt x="17020" y="439"/>
                    <a:pt x="17704" y="300"/>
                  </a:cubicBezTo>
                  <a:cubicBezTo>
                    <a:pt x="18387" y="162"/>
                    <a:pt x="19344" y="69"/>
                    <a:pt x="19994" y="23"/>
                  </a:cubicBezTo>
                  <a:cubicBezTo>
                    <a:pt x="20643" y="-23"/>
                    <a:pt x="20985" y="-23"/>
                    <a:pt x="21224" y="254"/>
                  </a:cubicBezTo>
                  <a:cubicBezTo>
                    <a:pt x="21463" y="531"/>
                    <a:pt x="21600" y="1085"/>
                    <a:pt x="21361" y="1962"/>
                  </a:cubicBezTo>
                  <a:cubicBezTo>
                    <a:pt x="21122" y="2839"/>
                    <a:pt x="20506" y="4039"/>
                    <a:pt x="20062" y="5146"/>
                  </a:cubicBezTo>
                  <a:cubicBezTo>
                    <a:pt x="19618" y="6254"/>
                    <a:pt x="19344" y="7269"/>
                    <a:pt x="19071" y="82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695950" y="933120"/>
              <a:ext cx="184150" cy="23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8247"/>
                  </a:moveTo>
                  <a:cubicBezTo>
                    <a:pt x="497" y="7069"/>
                    <a:pt x="993" y="5891"/>
                    <a:pt x="1862" y="5302"/>
                  </a:cubicBezTo>
                  <a:cubicBezTo>
                    <a:pt x="2731" y="4713"/>
                    <a:pt x="3972" y="4713"/>
                    <a:pt x="5710" y="5596"/>
                  </a:cubicBezTo>
                  <a:cubicBezTo>
                    <a:pt x="7448" y="6480"/>
                    <a:pt x="9683" y="8247"/>
                    <a:pt x="10676" y="10800"/>
                  </a:cubicBezTo>
                  <a:cubicBezTo>
                    <a:pt x="11669" y="13353"/>
                    <a:pt x="11421" y="16691"/>
                    <a:pt x="10552" y="18753"/>
                  </a:cubicBezTo>
                  <a:cubicBezTo>
                    <a:pt x="9683" y="20815"/>
                    <a:pt x="8193" y="21600"/>
                    <a:pt x="7200" y="21502"/>
                  </a:cubicBezTo>
                  <a:cubicBezTo>
                    <a:pt x="6207" y="21404"/>
                    <a:pt x="5710" y="20422"/>
                    <a:pt x="6455" y="17476"/>
                  </a:cubicBezTo>
                  <a:cubicBezTo>
                    <a:pt x="7200" y="14531"/>
                    <a:pt x="9186" y="9622"/>
                    <a:pt x="11917" y="6382"/>
                  </a:cubicBezTo>
                  <a:cubicBezTo>
                    <a:pt x="14648" y="3142"/>
                    <a:pt x="18124" y="1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888181" y="934524"/>
              <a:ext cx="197470" cy="31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98" fill="norm" stroke="1" extrusionOk="0">
                  <a:moveTo>
                    <a:pt x="1860" y="3338"/>
                  </a:moveTo>
                  <a:cubicBezTo>
                    <a:pt x="2997" y="3195"/>
                    <a:pt x="4134" y="3052"/>
                    <a:pt x="4930" y="2408"/>
                  </a:cubicBezTo>
                  <a:cubicBezTo>
                    <a:pt x="5726" y="1765"/>
                    <a:pt x="6180" y="620"/>
                    <a:pt x="5726" y="191"/>
                  </a:cubicBezTo>
                  <a:cubicBezTo>
                    <a:pt x="5271" y="-238"/>
                    <a:pt x="3907" y="48"/>
                    <a:pt x="2656" y="1121"/>
                  </a:cubicBezTo>
                  <a:cubicBezTo>
                    <a:pt x="1406" y="2194"/>
                    <a:pt x="269" y="4053"/>
                    <a:pt x="41" y="5627"/>
                  </a:cubicBezTo>
                  <a:cubicBezTo>
                    <a:pt x="-186" y="7200"/>
                    <a:pt x="496" y="8488"/>
                    <a:pt x="2770" y="8988"/>
                  </a:cubicBezTo>
                  <a:cubicBezTo>
                    <a:pt x="5043" y="9489"/>
                    <a:pt x="8909" y="9203"/>
                    <a:pt x="12206" y="7916"/>
                  </a:cubicBezTo>
                  <a:cubicBezTo>
                    <a:pt x="15502" y="6628"/>
                    <a:pt x="18231" y="4339"/>
                    <a:pt x="19709" y="2837"/>
                  </a:cubicBezTo>
                  <a:cubicBezTo>
                    <a:pt x="21187" y="1336"/>
                    <a:pt x="21414" y="620"/>
                    <a:pt x="21073" y="477"/>
                  </a:cubicBezTo>
                  <a:cubicBezTo>
                    <a:pt x="20732" y="334"/>
                    <a:pt x="19822" y="763"/>
                    <a:pt x="19254" y="2265"/>
                  </a:cubicBezTo>
                  <a:cubicBezTo>
                    <a:pt x="18686" y="3767"/>
                    <a:pt x="18458" y="6342"/>
                    <a:pt x="18117" y="9489"/>
                  </a:cubicBezTo>
                  <a:cubicBezTo>
                    <a:pt x="17776" y="12636"/>
                    <a:pt x="17321" y="16355"/>
                    <a:pt x="16753" y="18501"/>
                  </a:cubicBezTo>
                  <a:cubicBezTo>
                    <a:pt x="16185" y="20647"/>
                    <a:pt x="15502" y="21219"/>
                    <a:pt x="14707" y="21290"/>
                  </a:cubicBezTo>
                  <a:cubicBezTo>
                    <a:pt x="13911" y="21362"/>
                    <a:pt x="13001" y="20933"/>
                    <a:pt x="12092" y="205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067922" y="809440"/>
              <a:ext cx="21729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19986" fill="norm" stroke="1" extrusionOk="0">
                  <a:moveTo>
                    <a:pt x="20157" y="4557"/>
                  </a:moveTo>
                  <a:cubicBezTo>
                    <a:pt x="12302" y="1472"/>
                    <a:pt x="4448" y="-1614"/>
                    <a:pt x="1502" y="957"/>
                  </a:cubicBezTo>
                  <a:cubicBezTo>
                    <a:pt x="-1443" y="3529"/>
                    <a:pt x="521" y="11757"/>
                    <a:pt x="2484" y="199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136371" y="878149"/>
              <a:ext cx="101487" cy="16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1118" fill="norm" stroke="1" extrusionOk="0">
                  <a:moveTo>
                    <a:pt x="5898" y="8742"/>
                  </a:moveTo>
                  <a:cubicBezTo>
                    <a:pt x="8016" y="8742"/>
                    <a:pt x="10134" y="8742"/>
                    <a:pt x="12463" y="8058"/>
                  </a:cubicBezTo>
                  <a:cubicBezTo>
                    <a:pt x="14793" y="7375"/>
                    <a:pt x="17334" y="6008"/>
                    <a:pt x="18816" y="4504"/>
                  </a:cubicBezTo>
                  <a:cubicBezTo>
                    <a:pt x="20298" y="3000"/>
                    <a:pt x="20722" y="1360"/>
                    <a:pt x="19875" y="539"/>
                  </a:cubicBezTo>
                  <a:cubicBezTo>
                    <a:pt x="19028" y="-281"/>
                    <a:pt x="16910" y="-281"/>
                    <a:pt x="13522" y="1360"/>
                  </a:cubicBezTo>
                  <a:cubicBezTo>
                    <a:pt x="10134" y="3000"/>
                    <a:pt x="5475" y="6281"/>
                    <a:pt x="2722" y="9425"/>
                  </a:cubicBezTo>
                  <a:cubicBezTo>
                    <a:pt x="-31" y="12570"/>
                    <a:pt x="-878" y="15577"/>
                    <a:pt x="1028" y="17628"/>
                  </a:cubicBezTo>
                  <a:cubicBezTo>
                    <a:pt x="2934" y="19678"/>
                    <a:pt x="7593" y="20772"/>
                    <a:pt x="11193" y="21046"/>
                  </a:cubicBezTo>
                  <a:cubicBezTo>
                    <a:pt x="14793" y="21319"/>
                    <a:pt x="17334" y="20772"/>
                    <a:pt x="19875" y="20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277248" y="895020"/>
              <a:ext cx="7910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600" fill="norm" stroke="1" extrusionOk="0">
                  <a:moveTo>
                    <a:pt x="19036" y="0"/>
                  </a:moveTo>
                  <a:cubicBezTo>
                    <a:pt x="16267" y="0"/>
                    <a:pt x="13498" y="0"/>
                    <a:pt x="9898" y="2127"/>
                  </a:cubicBezTo>
                  <a:cubicBezTo>
                    <a:pt x="6298" y="4255"/>
                    <a:pt x="1867" y="8509"/>
                    <a:pt x="483" y="12109"/>
                  </a:cubicBezTo>
                  <a:cubicBezTo>
                    <a:pt x="-902" y="15709"/>
                    <a:pt x="760" y="18655"/>
                    <a:pt x="4636" y="20127"/>
                  </a:cubicBezTo>
                  <a:cubicBezTo>
                    <a:pt x="8513" y="21600"/>
                    <a:pt x="14606" y="21600"/>
                    <a:pt x="2069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411383" y="704520"/>
              <a:ext cx="154518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10948" y="0"/>
                  </a:moveTo>
                  <a:cubicBezTo>
                    <a:pt x="9173" y="3418"/>
                    <a:pt x="7397" y="6835"/>
                    <a:pt x="6362" y="9843"/>
                  </a:cubicBezTo>
                  <a:cubicBezTo>
                    <a:pt x="5326" y="12851"/>
                    <a:pt x="5030" y="15448"/>
                    <a:pt x="4882" y="17157"/>
                  </a:cubicBezTo>
                  <a:cubicBezTo>
                    <a:pt x="4734" y="18866"/>
                    <a:pt x="4734" y="19686"/>
                    <a:pt x="5178" y="20370"/>
                  </a:cubicBezTo>
                  <a:cubicBezTo>
                    <a:pt x="5622" y="21053"/>
                    <a:pt x="6510" y="21600"/>
                    <a:pt x="7249" y="21532"/>
                  </a:cubicBezTo>
                  <a:cubicBezTo>
                    <a:pt x="7989" y="21463"/>
                    <a:pt x="8581" y="20780"/>
                    <a:pt x="8433" y="19618"/>
                  </a:cubicBezTo>
                  <a:cubicBezTo>
                    <a:pt x="8285" y="18456"/>
                    <a:pt x="7397" y="16815"/>
                    <a:pt x="6362" y="15722"/>
                  </a:cubicBezTo>
                  <a:cubicBezTo>
                    <a:pt x="5326" y="14628"/>
                    <a:pt x="4142" y="14081"/>
                    <a:pt x="2811" y="13671"/>
                  </a:cubicBezTo>
                  <a:cubicBezTo>
                    <a:pt x="1479" y="13261"/>
                    <a:pt x="0" y="12987"/>
                    <a:pt x="0" y="12851"/>
                  </a:cubicBezTo>
                  <a:cubicBezTo>
                    <a:pt x="0" y="12714"/>
                    <a:pt x="1479" y="12714"/>
                    <a:pt x="3107" y="12714"/>
                  </a:cubicBezTo>
                  <a:cubicBezTo>
                    <a:pt x="4734" y="12714"/>
                    <a:pt x="6510" y="12714"/>
                    <a:pt x="8137" y="12851"/>
                  </a:cubicBezTo>
                  <a:cubicBezTo>
                    <a:pt x="9764" y="12987"/>
                    <a:pt x="11244" y="13261"/>
                    <a:pt x="12279" y="13739"/>
                  </a:cubicBezTo>
                  <a:cubicBezTo>
                    <a:pt x="13315" y="14218"/>
                    <a:pt x="13907" y="14901"/>
                    <a:pt x="14203" y="15722"/>
                  </a:cubicBezTo>
                  <a:cubicBezTo>
                    <a:pt x="14499" y="16542"/>
                    <a:pt x="14499" y="17499"/>
                    <a:pt x="14647" y="17567"/>
                  </a:cubicBezTo>
                  <a:cubicBezTo>
                    <a:pt x="14795" y="17635"/>
                    <a:pt x="15090" y="16815"/>
                    <a:pt x="15386" y="15722"/>
                  </a:cubicBezTo>
                  <a:cubicBezTo>
                    <a:pt x="15682" y="14628"/>
                    <a:pt x="15978" y="13261"/>
                    <a:pt x="16274" y="12030"/>
                  </a:cubicBezTo>
                  <a:cubicBezTo>
                    <a:pt x="16570" y="10800"/>
                    <a:pt x="16866" y="9706"/>
                    <a:pt x="17753" y="9228"/>
                  </a:cubicBezTo>
                  <a:cubicBezTo>
                    <a:pt x="18641" y="8749"/>
                    <a:pt x="20121" y="8886"/>
                    <a:pt x="21600" y="90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554482" y="858466"/>
              <a:ext cx="227318" cy="14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05" fill="norm" stroke="1" extrusionOk="0">
                  <a:moveTo>
                    <a:pt x="8879" y="6255"/>
                  </a:moveTo>
                  <a:cubicBezTo>
                    <a:pt x="6679" y="7181"/>
                    <a:pt x="4479" y="8106"/>
                    <a:pt x="2979" y="9032"/>
                  </a:cubicBezTo>
                  <a:cubicBezTo>
                    <a:pt x="1479" y="9958"/>
                    <a:pt x="679" y="10884"/>
                    <a:pt x="279" y="12118"/>
                  </a:cubicBezTo>
                  <a:cubicBezTo>
                    <a:pt x="-121" y="13352"/>
                    <a:pt x="-121" y="14895"/>
                    <a:pt x="479" y="15975"/>
                  </a:cubicBezTo>
                  <a:cubicBezTo>
                    <a:pt x="1079" y="17055"/>
                    <a:pt x="2279" y="17672"/>
                    <a:pt x="3579" y="16901"/>
                  </a:cubicBezTo>
                  <a:cubicBezTo>
                    <a:pt x="4879" y="16129"/>
                    <a:pt x="6279" y="13969"/>
                    <a:pt x="6879" y="12118"/>
                  </a:cubicBezTo>
                  <a:cubicBezTo>
                    <a:pt x="7479" y="10266"/>
                    <a:pt x="7279" y="8724"/>
                    <a:pt x="7679" y="7952"/>
                  </a:cubicBezTo>
                  <a:cubicBezTo>
                    <a:pt x="8079" y="7181"/>
                    <a:pt x="9079" y="7181"/>
                    <a:pt x="9679" y="9032"/>
                  </a:cubicBezTo>
                  <a:cubicBezTo>
                    <a:pt x="10279" y="10884"/>
                    <a:pt x="10479" y="14586"/>
                    <a:pt x="10479" y="17209"/>
                  </a:cubicBezTo>
                  <a:cubicBezTo>
                    <a:pt x="10479" y="19832"/>
                    <a:pt x="10279" y="21375"/>
                    <a:pt x="10079" y="21066"/>
                  </a:cubicBezTo>
                  <a:cubicBezTo>
                    <a:pt x="9879" y="20758"/>
                    <a:pt x="9679" y="18598"/>
                    <a:pt x="10379" y="15204"/>
                  </a:cubicBezTo>
                  <a:cubicBezTo>
                    <a:pt x="11079" y="11809"/>
                    <a:pt x="12679" y="7181"/>
                    <a:pt x="13879" y="4404"/>
                  </a:cubicBezTo>
                  <a:cubicBezTo>
                    <a:pt x="15079" y="1626"/>
                    <a:pt x="15879" y="701"/>
                    <a:pt x="16879" y="238"/>
                  </a:cubicBezTo>
                  <a:cubicBezTo>
                    <a:pt x="17879" y="-225"/>
                    <a:pt x="19079" y="-225"/>
                    <a:pt x="19879" y="2244"/>
                  </a:cubicBezTo>
                  <a:cubicBezTo>
                    <a:pt x="20679" y="4712"/>
                    <a:pt x="21079" y="9649"/>
                    <a:pt x="21479" y="145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7067550" y="870009"/>
              <a:ext cx="376657" cy="28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82" fill="norm" stroke="1" extrusionOk="0">
                  <a:moveTo>
                    <a:pt x="0" y="2769"/>
                  </a:moveTo>
                  <a:cubicBezTo>
                    <a:pt x="483" y="2147"/>
                    <a:pt x="965" y="1525"/>
                    <a:pt x="2112" y="1836"/>
                  </a:cubicBezTo>
                  <a:cubicBezTo>
                    <a:pt x="3258" y="2147"/>
                    <a:pt x="5068" y="3390"/>
                    <a:pt x="6094" y="4556"/>
                  </a:cubicBezTo>
                  <a:cubicBezTo>
                    <a:pt x="7120" y="5721"/>
                    <a:pt x="7361" y="6809"/>
                    <a:pt x="7421" y="7741"/>
                  </a:cubicBezTo>
                  <a:cubicBezTo>
                    <a:pt x="7482" y="8674"/>
                    <a:pt x="7361" y="9451"/>
                    <a:pt x="6999" y="9839"/>
                  </a:cubicBezTo>
                  <a:cubicBezTo>
                    <a:pt x="6637" y="10228"/>
                    <a:pt x="6034" y="10228"/>
                    <a:pt x="5732" y="9606"/>
                  </a:cubicBezTo>
                  <a:cubicBezTo>
                    <a:pt x="5430" y="8984"/>
                    <a:pt x="5430" y="7741"/>
                    <a:pt x="5611" y="6420"/>
                  </a:cubicBezTo>
                  <a:cubicBezTo>
                    <a:pt x="5792" y="5099"/>
                    <a:pt x="6154" y="3701"/>
                    <a:pt x="6939" y="2535"/>
                  </a:cubicBezTo>
                  <a:cubicBezTo>
                    <a:pt x="7723" y="1370"/>
                    <a:pt x="8930" y="438"/>
                    <a:pt x="9835" y="127"/>
                  </a:cubicBezTo>
                  <a:cubicBezTo>
                    <a:pt x="10740" y="-184"/>
                    <a:pt x="11343" y="127"/>
                    <a:pt x="11886" y="515"/>
                  </a:cubicBezTo>
                  <a:cubicBezTo>
                    <a:pt x="12429" y="904"/>
                    <a:pt x="12912" y="1370"/>
                    <a:pt x="13334" y="1292"/>
                  </a:cubicBezTo>
                  <a:cubicBezTo>
                    <a:pt x="13756" y="1215"/>
                    <a:pt x="14118" y="593"/>
                    <a:pt x="13998" y="282"/>
                  </a:cubicBezTo>
                  <a:cubicBezTo>
                    <a:pt x="13877" y="-29"/>
                    <a:pt x="13274" y="-29"/>
                    <a:pt x="12731" y="282"/>
                  </a:cubicBezTo>
                  <a:cubicBezTo>
                    <a:pt x="12188" y="593"/>
                    <a:pt x="11705" y="1215"/>
                    <a:pt x="11403" y="1992"/>
                  </a:cubicBezTo>
                  <a:cubicBezTo>
                    <a:pt x="11102" y="2769"/>
                    <a:pt x="10981" y="3701"/>
                    <a:pt x="10981" y="4633"/>
                  </a:cubicBezTo>
                  <a:cubicBezTo>
                    <a:pt x="10981" y="5566"/>
                    <a:pt x="11102" y="6498"/>
                    <a:pt x="12007" y="7275"/>
                  </a:cubicBezTo>
                  <a:cubicBezTo>
                    <a:pt x="12912" y="8052"/>
                    <a:pt x="14601" y="8674"/>
                    <a:pt x="16049" y="8440"/>
                  </a:cubicBezTo>
                  <a:cubicBezTo>
                    <a:pt x="17497" y="8207"/>
                    <a:pt x="18704" y="7120"/>
                    <a:pt x="19549" y="6110"/>
                  </a:cubicBezTo>
                  <a:cubicBezTo>
                    <a:pt x="20393" y="5099"/>
                    <a:pt x="20876" y="4167"/>
                    <a:pt x="21178" y="3157"/>
                  </a:cubicBezTo>
                  <a:cubicBezTo>
                    <a:pt x="21479" y="2147"/>
                    <a:pt x="21600" y="1059"/>
                    <a:pt x="21298" y="593"/>
                  </a:cubicBezTo>
                  <a:cubicBezTo>
                    <a:pt x="20997" y="127"/>
                    <a:pt x="20273" y="282"/>
                    <a:pt x="19730" y="748"/>
                  </a:cubicBezTo>
                  <a:cubicBezTo>
                    <a:pt x="19187" y="1215"/>
                    <a:pt x="18825" y="1992"/>
                    <a:pt x="18644" y="2769"/>
                  </a:cubicBezTo>
                  <a:cubicBezTo>
                    <a:pt x="18463" y="3545"/>
                    <a:pt x="18463" y="4322"/>
                    <a:pt x="18945" y="4556"/>
                  </a:cubicBezTo>
                  <a:cubicBezTo>
                    <a:pt x="19428" y="4789"/>
                    <a:pt x="20393" y="4478"/>
                    <a:pt x="20876" y="4789"/>
                  </a:cubicBezTo>
                  <a:cubicBezTo>
                    <a:pt x="21359" y="5099"/>
                    <a:pt x="21359" y="6032"/>
                    <a:pt x="21359" y="8207"/>
                  </a:cubicBezTo>
                  <a:cubicBezTo>
                    <a:pt x="21359" y="10383"/>
                    <a:pt x="21359" y="13802"/>
                    <a:pt x="20816" y="16210"/>
                  </a:cubicBezTo>
                  <a:cubicBezTo>
                    <a:pt x="20273" y="18619"/>
                    <a:pt x="19187" y="20017"/>
                    <a:pt x="18221" y="20717"/>
                  </a:cubicBezTo>
                  <a:cubicBezTo>
                    <a:pt x="17256" y="21416"/>
                    <a:pt x="16411" y="21416"/>
                    <a:pt x="15989" y="20095"/>
                  </a:cubicBezTo>
                  <a:cubicBezTo>
                    <a:pt x="15566" y="18774"/>
                    <a:pt x="15566" y="16133"/>
                    <a:pt x="15989" y="14035"/>
                  </a:cubicBezTo>
                  <a:cubicBezTo>
                    <a:pt x="16411" y="11937"/>
                    <a:pt x="17256" y="10383"/>
                    <a:pt x="18101" y="8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7493000" y="793420"/>
              <a:ext cx="57150" cy="16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9843"/>
                  </a:moveTo>
                  <a:cubicBezTo>
                    <a:pt x="4000" y="12851"/>
                    <a:pt x="8000" y="15858"/>
                    <a:pt x="10400" y="18046"/>
                  </a:cubicBezTo>
                  <a:cubicBezTo>
                    <a:pt x="12800" y="20233"/>
                    <a:pt x="13600" y="21600"/>
                    <a:pt x="14800" y="21327"/>
                  </a:cubicBezTo>
                  <a:cubicBezTo>
                    <a:pt x="16000" y="21053"/>
                    <a:pt x="17600" y="19139"/>
                    <a:pt x="18800" y="15311"/>
                  </a:cubicBezTo>
                  <a:cubicBezTo>
                    <a:pt x="20000" y="11484"/>
                    <a:pt x="20800" y="5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565358" y="840200"/>
              <a:ext cx="105443" cy="9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685" fill="norm" stroke="1" extrusionOk="0">
                  <a:moveTo>
                    <a:pt x="21098" y="2352"/>
                  </a:moveTo>
                  <a:cubicBezTo>
                    <a:pt x="17710" y="912"/>
                    <a:pt x="14322" y="-528"/>
                    <a:pt x="10722" y="192"/>
                  </a:cubicBezTo>
                  <a:cubicBezTo>
                    <a:pt x="7122" y="912"/>
                    <a:pt x="3310" y="3792"/>
                    <a:pt x="1404" y="6672"/>
                  </a:cubicBezTo>
                  <a:cubicBezTo>
                    <a:pt x="-502" y="9552"/>
                    <a:pt x="-502" y="12432"/>
                    <a:pt x="1616" y="15072"/>
                  </a:cubicBezTo>
                  <a:cubicBezTo>
                    <a:pt x="3733" y="17712"/>
                    <a:pt x="7969" y="20112"/>
                    <a:pt x="11569" y="20592"/>
                  </a:cubicBezTo>
                  <a:cubicBezTo>
                    <a:pt x="15169" y="21072"/>
                    <a:pt x="18133" y="19632"/>
                    <a:pt x="19616" y="17712"/>
                  </a:cubicBezTo>
                  <a:cubicBezTo>
                    <a:pt x="21098" y="15792"/>
                    <a:pt x="21098" y="13392"/>
                    <a:pt x="20886" y="10992"/>
                  </a:cubicBezTo>
                  <a:cubicBezTo>
                    <a:pt x="20674" y="8592"/>
                    <a:pt x="20251" y="6192"/>
                    <a:pt x="18980" y="4992"/>
                  </a:cubicBezTo>
                  <a:cubicBezTo>
                    <a:pt x="17710" y="3792"/>
                    <a:pt x="15592" y="3792"/>
                    <a:pt x="13474" y="37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702550" y="795163"/>
              <a:ext cx="142964" cy="16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2" fill="norm" stroke="1" extrusionOk="0">
                  <a:moveTo>
                    <a:pt x="0" y="6418"/>
                  </a:moveTo>
                  <a:cubicBezTo>
                    <a:pt x="953" y="9741"/>
                    <a:pt x="1906" y="13064"/>
                    <a:pt x="2065" y="15418"/>
                  </a:cubicBezTo>
                  <a:cubicBezTo>
                    <a:pt x="2224" y="17772"/>
                    <a:pt x="1588" y="19157"/>
                    <a:pt x="1112" y="19018"/>
                  </a:cubicBezTo>
                  <a:cubicBezTo>
                    <a:pt x="635" y="18880"/>
                    <a:pt x="318" y="17218"/>
                    <a:pt x="1747" y="14310"/>
                  </a:cubicBezTo>
                  <a:cubicBezTo>
                    <a:pt x="3176" y="11403"/>
                    <a:pt x="6353" y="7249"/>
                    <a:pt x="9529" y="4480"/>
                  </a:cubicBezTo>
                  <a:cubicBezTo>
                    <a:pt x="12706" y="1710"/>
                    <a:pt x="15882" y="326"/>
                    <a:pt x="18106" y="49"/>
                  </a:cubicBezTo>
                  <a:cubicBezTo>
                    <a:pt x="20329" y="-228"/>
                    <a:pt x="21600" y="603"/>
                    <a:pt x="21441" y="4341"/>
                  </a:cubicBezTo>
                  <a:cubicBezTo>
                    <a:pt x="21282" y="8080"/>
                    <a:pt x="19694" y="14726"/>
                    <a:pt x="18106" y="213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419850" y="1593520"/>
              <a:ext cx="3238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6" y="18129"/>
                    <a:pt x="1412" y="14657"/>
                    <a:pt x="1835" y="12279"/>
                  </a:cubicBezTo>
                  <a:cubicBezTo>
                    <a:pt x="2259" y="9900"/>
                    <a:pt x="2400" y="8614"/>
                    <a:pt x="2541" y="7650"/>
                  </a:cubicBezTo>
                  <a:cubicBezTo>
                    <a:pt x="2682" y="6686"/>
                    <a:pt x="2824" y="6043"/>
                    <a:pt x="3106" y="5464"/>
                  </a:cubicBezTo>
                  <a:cubicBezTo>
                    <a:pt x="3388" y="4886"/>
                    <a:pt x="3812" y="4371"/>
                    <a:pt x="5647" y="3793"/>
                  </a:cubicBezTo>
                  <a:cubicBezTo>
                    <a:pt x="7482" y="3214"/>
                    <a:pt x="10729" y="2571"/>
                    <a:pt x="13624" y="1929"/>
                  </a:cubicBezTo>
                  <a:cubicBezTo>
                    <a:pt x="16518" y="1286"/>
                    <a:pt x="19059" y="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629400" y="1517320"/>
              <a:ext cx="12708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0" y="0"/>
                  </a:moveTo>
                  <a:cubicBezTo>
                    <a:pt x="6514" y="1575"/>
                    <a:pt x="13029" y="3150"/>
                    <a:pt x="16800" y="5175"/>
                  </a:cubicBezTo>
                  <a:cubicBezTo>
                    <a:pt x="20571" y="7200"/>
                    <a:pt x="21600" y="9675"/>
                    <a:pt x="19543" y="12488"/>
                  </a:cubicBezTo>
                  <a:cubicBezTo>
                    <a:pt x="17486" y="15300"/>
                    <a:pt x="12343" y="1845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6965949" y="1386398"/>
              <a:ext cx="93491" cy="42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77" fill="norm" stroke="1" extrusionOk="0">
                  <a:moveTo>
                    <a:pt x="0" y="10193"/>
                  </a:moveTo>
                  <a:cubicBezTo>
                    <a:pt x="1409" y="12450"/>
                    <a:pt x="2817" y="14707"/>
                    <a:pt x="3522" y="16373"/>
                  </a:cubicBezTo>
                  <a:cubicBezTo>
                    <a:pt x="4226" y="18038"/>
                    <a:pt x="4226" y="19113"/>
                    <a:pt x="4226" y="19973"/>
                  </a:cubicBezTo>
                  <a:cubicBezTo>
                    <a:pt x="4226" y="20832"/>
                    <a:pt x="4226" y="21477"/>
                    <a:pt x="3991" y="21477"/>
                  </a:cubicBezTo>
                  <a:cubicBezTo>
                    <a:pt x="3757" y="21477"/>
                    <a:pt x="3287" y="20832"/>
                    <a:pt x="3287" y="18468"/>
                  </a:cubicBezTo>
                  <a:cubicBezTo>
                    <a:pt x="3287" y="16104"/>
                    <a:pt x="3757" y="12020"/>
                    <a:pt x="4226" y="8743"/>
                  </a:cubicBezTo>
                  <a:cubicBezTo>
                    <a:pt x="4696" y="5465"/>
                    <a:pt x="5165" y="2993"/>
                    <a:pt x="6339" y="1596"/>
                  </a:cubicBezTo>
                  <a:cubicBezTo>
                    <a:pt x="7513" y="199"/>
                    <a:pt x="9391" y="-123"/>
                    <a:pt x="11270" y="38"/>
                  </a:cubicBezTo>
                  <a:cubicBezTo>
                    <a:pt x="13148" y="199"/>
                    <a:pt x="15026" y="844"/>
                    <a:pt x="17139" y="1919"/>
                  </a:cubicBezTo>
                  <a:cubicBezTo>
                    <a:pt x="19252" y="2993"/>
                    <a:pt x="21600" y="4498"/>
                    <a:pt x="20426" y="6056"/>
                  </a:cubicBezTo>
                  <a:cubicBezTo>
                    <a:pt x="19252" y="7614"/>
                    <a:pt x="14557" y="9226"/>
                    <a:pt x="10800" y="10086"/>
                  </a:cubicBezTo>
                  <a:cubicBezTo>
                    <a:pt x="7043" y="10946"/>
                    <a:pt x="4226" y="11053"/>
                    <a:pt x="3052" y="10838"/>
                  </a:cubicBezTo>
                  <a:cubicBezTo>
                    <a:pt x="1878" y="10623"/>
                    <a:pt x="2348" y="10086"/>
                    <a:pt x="3522" y="9656"/>
                  </a:cubicBezTo>
                  <a:cubicBezTo>
                    <a:pt x="4696" y="9226"/>
                    <a:pt x="6574" y="8904"/>
                    <a:pt x="8452" y="8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124699" y="151097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7251699" y="1403020"/>
              <a:ext cx="133351" cy="17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790"/>
                  </a:moveTo>
                  <a:cubicBezTo>
                    <a:pt x="2743" y="2371"/>
                    <a:pt x="5486" y="3951"/>
                    <a:pt x="7886" y="6980"/>
                  </a:cubicBezTo>
                  <a:cubicBezTo>
                    <a:pt x="10286" y="10010"/>
                    <a:pt x="12343" y="14488"/>
                    <a:pt x="13714" y="17385"/>
                  </a:cubicBezTo>
                  <a:cubicBezTo>
                    <a:pt x="15086" y="20283"/>
                    <a:pt x="15771" y="21600"/>
                    <a:pt x="16114" y="21205"/>
                  </a:cubicBezTo>
                  <a:cubicBezTo>
                    <a:pt x="16457" y="20810"/>
                    <a:pt x="16457" y="18702"/>
                    <a:pt x="16457" y="15278"/>
                  </a:cubicBezTo>
                  <a:cubicBezTo>
                    <a:pt x="16457" y="11854"/>
                    <a:pt x="16457" y="7112"/>
                    <a:pt x="17314" y="4346"/>
                  </a:cubicBezTo>
                  <a:cubicBezTo>
                    <a:pt x="18171" y="1580"/>
                    <a:pt x="19886" y="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395232" y="1190210"/>
              <a:ext cx="618469" cy="37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19" fill="norm" stroke="1" extrusionOk="0">
                  <a:moveTo>
                    <a:pt x="3405" y="14832"/>
                  </a:moveTo>
                  <a:cubicBezTo>
                    <a:pt x="3184" y="14222"/>
                    <a:pt x="2963" y="13612"/>
                    <a:pt x="2631" y="13124"/>
                  </a:cubicBezTo>
                  <a:cubicBezTo>
                    <a:pt x="2299" y="12636"/>
                    <a:pt x="1857" y="12269"/>
                    <a:pt x="1525" y="12391"/>
                  </a:cubicBezTo>
                  <a:cubicBezTo>
                    <a:pt x="1193" y="12513"/>
                    <a:pt x="972" y="13124"/>
                    <a:pt x="714" y="14466"/>
                  </a:cubicBezTo>
                  <a:cubicBezTo>
                    <a:pt x="456" y="15808"/>
                    <a:pt x="161" y="17883"/>
                    <a:pt x="51" y="19225"/>
                  </a:cubicBezTo>
                  <a:cubicBezTo>
                    <a:pt x="-60" y="20568"/>
                    <a:pt x="14" y="21178"/>
                    <a:pt x="235" y="21361"/>
                  </a:cubicBezTo>
                  <a:cubicBezTo>
                    <a:pt x="456" y="21544"/>
                    <a:pt x="825" y="21300"/>
                    <a:pt x="1156" y="20568"/>
                  </a:cubicBezTo>
                  <a:cubicBezTo>
                    <a:pt x="1488" y="19836"/>
                    <a:pt x="1783" y="18615"/>
                    <a:pt x="2004" y="17700"/>
                  </a:cubicBezTo>
                  <a:cubicBezTo>
                    <a:pt x="2225" y="16785"/>
                    <a:pt x="2373" y="16175"/>
                    <a:pt x="2520" y="16236"/>
                  </a:cubicBezTo>
                  <a:cubicBezTo>
                    <a:pt x="2668" y="16297"/>
                    <a:pt x="2815" y="17029"/>
                    <a:pt x="2999" y="17639"/>
                  </a:cubicBezTo>
                  <a:cubicBezTo>
                    <a:pt x="3184" y="18249"/>
                    <a:pt x="3405" y="18737"/>
                    <a:pt x="3663" y="18676"/>
                  </a:cubicBezTo>
                  <a:cubicBezTo>
                    <a:pt x="3921" y="18615"/>
                    <a:pt x="4216" y="18005"/>
                    <a:pt x="4584" y="16236"/>
                  </a:cubicBezTo>
                  <a:cubicBezTo>
                    <a:pt x="4953" y="14466"/>
                    <a:pt x="5395" y="11537"/>
                    <a:pt x="5727" y="8852"/>
                  </a:cubicBezTo>
                  <a:cubicBezTo>
                    <a:pt x="6059" y="6168"/>
                    <a:pt x="6280" y="3727"/>
                    <a:pt x="6427" y="2202"/>
                  </a:cubicBezTo>
                  <a:cubicBezTo>
                    <a:pt x="6575" y="676"/>
                    <a:pt x="6649" y="66"/>
                    <a:pt x="6575" y="5"/>
                  </a:cubicBezTo>
                  <a:cubicBezTo>
                    <a:pt x="6501" y="-56"/>
                    <a:pt x="6280" y="432"/>
                    <a:pt x="5985" y="2568"/>
                  </a:cubicBezTo>
                  <a:cubicBezTo>
                    <a:pt x="5690" y="4703"/>
                    <a:pt x="5322" y="8486"/>
                    <a:pt x="5100" y="11232"/>
                  </a:cubicBezTo>
                  <a:cubicBezTo>
                    <a:pt x="4879" y="13978"/>
                    <a:pt x="4806" y="15686"/>
                    <a:pt x="4769" y="16907"/>
                  </a:cubicBezTo>
                  <a:cubicBezTo>
                    <a:pt x="4732" y="18127"/>
                    <a:pt x="4732" y="18859"/>
                    <a:pt x="4842" y="19469"/>
                  </a:cubicBezTo>
                  <a:cubicBezTo>
                    <a:pt x="4953" y="20080"/>
                    <a:pt x="5174" y="20568"/>
                    <a:pt x="5469" y="20568"/>
                  </a:cubicBezTo>
                  <a:cubicBezTo>
                    <a:pt x="5764" y="20568"/>
                    <a:pt x="6132" y="20080"/>
                    <a:pt x="6538" y="18920"/>
                  </a:cubicBezTo>
                  <a:cubicBezTo>
                    <a:pt x="6943" y="17761"/>
                    <a:pt x="7386" y="15930"/>
                    <a:pt x="7717" y="14405"/>
                  </a:cubicBezTo>
                  <a:cubicBezTo>
                    <a:pt x="8049" y="12880"/>
                    <a:pt x="8270" y="11659"/>
                    <a:pt x="8307" y="11354"/>
                  </a:cubicBezTo>
                  <a:cubicBezTo>
                    <a:pt x="8344" y="11049"/>
                    <a:pt x="8197" y="11659"/>
                    <a:pt x="8049" y="12941"/>
                  </a:cubicBezTo>
                  <a:cubicBezTo>
                    <a:pt x="7902" y="14222"/>
                    <a:pt x="7754" y="16175"/>
                    <a:pt x="7828" y="17578"/>
                  </a:cubicBezTo>
                  <a:cubicBezTo>
                    <a:pt x="7902" y="18981"/>
                    <a:pt x="8197" y="19836"/>
                    <a:pt x="8528" y="20202"/>
                  </a:cubicBezTo>
                  <a:cubicBezTo>
                    <a:pt x="8860" y="20568"/>
                    <a:pt x="9229" y="20446"/>
                    <a:pt x="9597" y="19775"/>
                  </a:cubicBezTo>
                  <a:cubicBezTo>
                    <a:pt x="9966" y="19103"/>
                    <a:pt x="10335" y="17883"/>
                    <a:pt x="10593" y="16968"/>
                  </a:cubicBezTo>
                  <a:cubicBezTo>
                    <a:pt x="10851" y="16052"/>
                    <a:pt x="10998" y="15442"/>
                    <a:pt x="11182" y="14771"/>
                  </a:cubicBezTo>
                  <a:cubicBezTo>
                    <a:pt x="11367" y="14100"/>
                    <a:pt x="11588" y="13368"/>
                    <a:pt x="11662" y="13307"/>
                  </a:cubicBezTo>
                  <a:cubicBezTo>
                    <a:pt x="11735" y="13246"/>
                    <a:pt x="11662" y="13856"/>
                    <a:pt x="11625" y="14588"/>
                  </a:cubicBezTo>
                  <a:cubicBezTo>
                    <a:pt x="11588" y="15320"/>
                    <a:pt x="11588" y="16175"/>
                    <a:pt x="11698" y="16907"/>
                  </a:cubicBezTo>
                  <a:cubicBezTo>
                    <a:pt x="11809" y="17639"/>
                    <a:pt x="12030" y="18249"/>
                    <a:pt x="12362" y="18554"/>
                  </a:cubicBezTo>
                  <a:cubicBezTo>
                    <a:pt x="12694" y="18859"/>
                    <a:pt x="13136" y="18859"/>
                    <a:pt x="13873" y="18249"/>
                  </a:cubicBezTo>
                  <a:cubicBezTo>
                    <a:pt x="14610" y="17639"/>
                    <a:pt x="15642" y="16419"/>
                    <a:pt x="16343" y="15076"/>
                  </a:cubicBezTo>
                  <a:cubicBezTo>
                    <a:pt x="17043" y="13734"/>
                    <a:pt x="17412" y="12269"/>
                    <a:pt x="17559" y="11232"/>
                  </a:cubicBezTo>
                  <a:cubicBezTo>
                    <a:pt x="17707" y="10195"/>
                    <a:pt x="17633" y="9585"/>
                    <a:pt x="17412" y="9402"/>
                  </a:cubicBezTo>
                  <a:cubicBezTo>
                    <a:pt x="17191" y="9219"/>
                    <a:pt x="16822" y="9463"/>
                    <a:pt x="16343" y="10439"/>
                  </a:cubicBezTo>
                  <a:cubicBezTo>
                    <a:pt x="15864" y="11415"/>
                    <a:pt x="15274" y="13124"/>
                    <a:pt x="14979" y="14466"/>
                  </a:cubicBezTo>
                  <a:cubicBezTo>
                    <a:pt x="14684" y="15808"/>
                    <a:pt x="14684" y="16785"/>
                    <a:pt x="15827" y="17456"/>
                  </a:cubicBezTo>
                  <a:cubicBezTo>
                    <a:pt x="16969" y="18127"/>
                    <a:pt x="19255" y="18493"/>
                    <a:pt x="21540" y="188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909715" y="16906"/>
              <a:ext cx="36935" cy="51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46" fill="norm" stroke="1" extrusionOk="0">
                  <a:moveTo>
                    <a:pt x="20939" y="208"/>
                  </a:moveTo>
                  <a:cubicBezTo>
                    <a:pt x="20939" y="-13"/>
                    <a:pt x="20939" y="-233"/>
                    <a:pt x="20339" y="538"/>
                  </a:cubicBezTo>
                  <a:cubicBezTo>
                    <a:pt x="19739" y="1310"/>
                    <a:pt x="18539" y="3073"/>
                    <a:pt x="17339" y="4704"/>
                  </a:cubicBezTo>
                  <a:cubicBezTo>
                    <a:pt x="16139" y="6335"/>
                    <a:pt x="14939" y="7834"/>
                    <a:pt x="14339" y="9531"/>
                  </a:cubicBezTo>
                  <a:cubicBezTo>
                    <a:pt x="13739" y="11228"/>
                    <a:pt x="13739" y="13124"/>
                    <a:pt x="12839" y="14733"/>
                  </a:cubicBezTo>
                  <a:cubicBezTo>
                    <a:pt x="11939" y="16342"/>
                    <a:pt x="10139" y="17664"/>
                    <a:pt x="8339" y="18612"/>
                  </a:cubicBezTo>
                  <a:cubicBezTo>
                    <a:pt x="6539" y="19560"/>
                    <a:pt x="4739" y="20133"/>
                    <a:pt x="2939" y="20574"/>
                  </a:cubicBezTo>
                  <a:cubicBezTo>
                    <a:pt x="1139" y="21014"/>
                    <a:pt x="-661" y="21323"/>
                    <a:pt x="239" y="21345"/>
                  </a:cubicBezTo>
                  <a:cubicBezTo>
                    <a:pt x="1139" y="21367"/>
                    <a:pt x="4739" y="21103"/>
                    <a:pt x="8339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816741" y="-1"/>
              <a:ext cx="1168002" cy="56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55" fill="norm" stroke="1" extrusionOk="0">
                  <a:moveTo>
                    <a:pt x="2048" y="2642"/>
                  </a:moveTo>
                  <a:cubicBezTo>
                    <a:pt x="2068" y="2441"/>
                    <a:pt x="2087" y="2240"/>
                    <a:pt x="2204" y="2059"/>
                  </a:cubicBezTo>
                  <a:cubicBezTo>
                    <a:pt x="2322" y="1878"/>
                    <a:pt x="2537" y="1717"/>
                    <a:pt x="3016" y="1536"/>
                  </a:cubicBezTo>
                  <a:cubicBezTo>
                    <a:pt x="3495" y="1355"/>
                    <a:pt x="4237" y="1153"/>
                    <a:pt x="4970" y="993"/>
                  </a:cubicBezTo>
                  <a:cubicBezTo>
                    <a:pt x="5703" y="832"/>
                    <a:pt x="6427" y="711"/>
                    <a:pt x="7160" y="631"/>
                  </a:cubicBezTo>
                  <a:cubicBezTo>
                    <a:pt x="7893" y="550"/>
                    <a:pt x="8636" y="510"/>
                    <a:pt x="9417" y="470"/>
                  </a:cubicBezTo>
                  <a:cubicBezTo>
                    <a:pt x="10199" y="429"/>
                    <a:pt x="11020" y="389"/>
                    <a:pt x="11832" y="349"/>
                  </a:cubicBezTo>
                  <a:cubicBezTo>
                    <a:pt x="12643" y="309"/>
                    <a:pt x="13444" y="269"/>
                    <a:pt x="14255" y="248"/>
                  </a:cubicBezTo>
                  <a:cubicBezTo>
                    <a:pt x="15067" y="228"/>
                    <a:pt x="15888" y="228"/>
                    <a:pt x="16709" y="228"/>
                  </a:cubicBezTo>
                  <a:cubicBezTo>
                    <a:pt x="17530" y="228"/>
                    <a:pt x="18351" y="228"/>
                    <a:pt x="18966" y="208"/>
                  </a:cubicBezTo>
                  <a:cubicBezTo>
                    <a:pt x="19582" y="188"/>
                    <a:pt x="19993" y="148"/>
                    <a:pt x="20247" y="108"/>
                  </a:cubicBezTo>
                  <a:cubicBezTo>
                    <a:pt x="20501" y="67"/>
                    <a:pt x="20599" y="27"/>
                    <a:pt x="20696" y="7"/>
                  </a:cubicBezTo>
                  <a:cubicBezTo>
                    <a:pt x="20794" y="-13"/>
                    <a:pt x="20892" y="-13"/>
                    <a:pt x="20980" y="269"/>
                  </a:cubicBezTo>
                  <a:cubicBezTo>
                    <a:pt x="21068" y="550"/>
                    <a:pt x="21146" y="1113"/>
                    <a:pt x="21234" y="2139"/>
                  </a:cubicBezTo>
                  <a:cubicBezTo>
                    <a:pt x="21322" y="3165"/>
                    <a:pt x="21420" y="4653"/>
                    <a:pt x="21478" y="6161"/>
                  </a:cubicBezTo>
                  <a:cubicBezTo>
                    <a:pt x="21537" y="7670"/>
                    <a:pt x="21556" y="9198"/>
                    <a:pt x="21566" y="10586"/>
                  </a:cubicBezTo>
                  <a:cubicBezTo>
                    <a:pt x="21576" y="11974"/>
                    <a:pt x="21576" y="13221"/>
                    <a:pt x="21566" y="14568"/>
                  </a:cubicBezTo>
                  <a:cubicBezTo>
                    <a:pt x="21556" y="15915"/>
                    <a:pt x="21537" y="17364"/>
                    <a:pt x="21459" y="18470"/>
                  </a:cubicBezTo>
                  <a:cubicBezTo>
                    <a:pt x="21381" y="19576"/>
                    <a:pt x="21244" y="20340"/>
                    <a:pt x="20941" y="20823"/>
                  </a:cubicBezTo>
                  <a:cubicBezTo>
                    <a:pt x="20638" y="21305"/>
                    <a:pt x="20169" y="21507"/>
                    <a:pt x="19611" y="21547"/>
                  </a:cubicBezTo>
                  <a:cubicBezTo>
                    <a:pt x="19054" y="21587"/>
                    <a:pt x="18409" y="21466"/>
                    <a:pt x="17725" y="21346"/>
                  </a:cubicBezTo>
                  <a:cubicBezTo>
                    <a:pt x="17041" y="21225"/>
                    <a:pt x="16318" y="21104"/>
                    <a:pt x="15614" y="20984"/>
                  </a:cubicBezTo>
                  <a:cubicBezTo>
                    <a:pt x="14910" y="20863"/>
                    <a:pt x="14226" y="20742"/>
                    <a:pt x="13522" y="20642"/>
                  </a:cubicBezTo>
                  <a:cubicBezTo>
                    <a:pt x="12819" y="20541"/>
                    <a:pt x="12095" y="20461"/>
                    <a:pt x="11353" y="20380"/>
                  </a:cubicBezTo>
                  <a:cubicBezTo>
                    <a:pt x="10610" y="20300"/>
                    <a:pt x="9847" y="20219"/>
                    <a:pt x="9114" y="20159"/>
                  </a:cubicBezTo>
                  <a:cubicBezTo>
                    <a:pt x="8381" y="20099"/>
                    <a:pt x="7678" y="20059"/>
                    <a:pt x="6896" y="20038"/>
                  </a:cubicBezTo>
                  <a:cubicBezTo>
                    <a:pt x="6114" y="20018"/>
                    <a:pt x="5254" y="20018"/>
                    <a:pt x="4452" y="19998"/>
                  </a:cubicBezTo>
                  <a:cubicBezTo>
                    <a:pt x="3651" y="19978"/>
                    <a:pt x="2908" y="19938"/>
                    <a:pt x="2204" y="19797"/>
                  </a:cubicBezTo>
                  <a:cubicBezTo>
                    <a:pt x="1501" y="19656"/>
                    <a:pt x="836" y="19415"/>
                    <a:pt x="455" y="19234"/>
                  </a:cubicBezTo>
                  <a:cubicBezTo>
                    <a:pt x="74" y="19053"/>
                    <a:pt x="-24" y="18932"/>
                    <a:pt x="5" y="18892"/>
                  </a:cubicBezTo>
                  <a:cubicBezTo>
                    <a:pt x="35" y="18852"/>
                    <a:pt x="191" y="18892"/>
                    <a:pt x="347" y="18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169325" y="2145974"/>
              <a:ext cx="247226" cy="23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184" fill="norm" stroke="1" extrusionOk="0">
                  <a:moveTo>
                    <a:pt x="1625" y="1167"/>
                  </a:moveTo>
                  <a:cubicBezTo>
                    <a:pt x="1071" y="5837"/>
                    <a:pt x="517" y="10508"/>
                    <a:pt x="240" y="13427"/>
                  </a:cubicBezTo>
                  <a:cubicBezTo>
                    <a:pt x="-37" y="16346"/>
                    <a:pt x="-37" y="17513"/>
                    <a:pt x="55" y="18583"/>
                  </a:cubicBezTo>
                  <a:cubicBezTo>
                    <a:pt x="148" y="19654"/>
                    <a:pt x="332" y="20627"/>
                    <a:pt x="886" y="21016"/>
                  </a:cubicBezTo>
                  <a:cubicBezTo>
                    <a:pt x="1440" y="21405"/>
                    <a:pt x="2363" y="21210"/>
                    <a:pt x="3563" y="19459"/>
                  </a:cubicBezTo>
                  <a:cubicBezTo>
                    <a:pt x="4763" y="17708"/>
                    <a:pt x="6240" y="14400"/>
                    <a:pt x="7071" y="12162"/>
                  </a:cubicBezTo>
                  <a:cubicBezTo>
                    <a:pt x="7901" y="9924"/>
                    <a:pt x="8086" y="8756"/>
                    <a:pt x="8178" y="8756"/>
                  </a:cubicBezTo>
                  <a:cubicBezTo>
                    <a:pt x="8271" y="8756"/>
                    <a:pt x="8271" y="9924"/>
                    <a:pt x="8271" y="10994"/>
                  </a:cubicBezTo>
                  <a:cubicBezTo>
                    <a:pt x="8271" y="12064"/>
                    <a:pt x="8271" y="13037"/>
                    <a:pt x="8548" y="13913"/>
                  </a:cubicBezTo>
                  <a:cubicBezTo>
                    <a:pt x="8825" y="14789"/>
                    <a:pt x="9378" y="15567"/>
                    <a:pt x="10117" y="15859"/>
                  </a:cubicBezTo>
                  <a:cubicBezTo>
                    <a:pt x="10855" y="16151"/>
                    <a:pt x="11778" y="15956"/>
                    <a:pt x="12794" y="14108"/>
                  </a:cubicBezTo>
                  <a:cubicBezTo>
                    <a:pt x="13809" y="12259"/>
                    <a:pt x="14917" y="8756"/>
                    <a:pt x="15563" y="6519"/>
                  </a:cubicBezTo>
                  <a:cubicBezTo>
                    <a:pt x="16209" y="4281"/>
                    <a:pt x="16394" y="3308"/>
                    <a:pt x="16394" y="2335"/>
                  </a:cubicBezTo>
                  <a:cubicBezTo>
                    <a:pt x="16394" y="1362"/>
                    <a:pt x="16209" y="389"/>
                    <a:pt x="15655" y="97"/>
                  </a:cubicBezTo>
                  <a:cubicBezTo>
                    <a:pt x="15101" y="-195"/>
                    <a:pt x="14178" y="194"/>
                    <a:pt x="13625" y="973"/>
                  </a:cubicBezTo>
                  <a:cubicBezTo>
                    <a:pt x="13071" y="1751"/>
                    <a:pt x="12886" y="2919"/>
                    <a:pt x="13348" y="3697"/>
                  </a:cubicBezTo>
                  <a:cubicBezTo>
                    <a:pt x="13809" y="4475"/>
                    <a:pt x="14917" y="4864"/>
                    <a:pt x="16394" y="4864"/>
                  </a:cubicBezTo>
                  <a:cubicBezTo>
                    <a:pt x="17871" y="4864"/>
                    <a:pt x="19717" y="4475"/>
                    <a:pt x="21563" y="4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86270" y="2172894"/>
              <a:ext cx="266231" cy="22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001" fill="norm" stroke="1" extrusionOk="0">
                  <a:moveTo>
                    <a:pt x="476" y="4656"/>
                  </a:moveTo>
                  <a:cubicBezTo>
                    <a:pt x="305" y="8656"/>
                    <a:pt x="133" y="12656"/>
                    <a:pt x="48" y="15256"/>
                  </a:cubicBezTo>
                  <a:cubicBezTo>
                    <a:pt x="-38" y="17856"/>
                    <a:pt x="-38" y="19056"/>
                    <a:pt x="305" y="19956"/>
                  </a:cubicBezTo>
                  <a:cubicBezTo>
                    <a:pt x="648" y="20856"/>
                    <a:pt x="1333" y="21456"/>
                    <a:pt x="2276" y="20556"/>
                  </a:cubicBezTo>
                  <a:cubicBezTo>
                    <a:pt x="3219" y="19656"/>
                    <a:pt x="4419" y="17256"/>
                    <a:pt x="5019" y="15956"/>
                  </a:cubicBezTo>
                  <a:cubicBezTo>
                    <a:pt x="5619" y="14656"/>
                    <a:pt x="5619" y="14456"/>
                    <a:pt x="5876" y="14756"/>
                  </a:cubicBezTo>
                  <a:cubicBezTo>
                    <a:pt x="6133" y="15056"/>
                    <a:pt x="6648" y="15856"/>
                    <a:pt x="7762" y="16156"/>
                  </a:cubicBezTo>
                  <a:cubicBezTo>
                    <a:pt x="8876" y="16456"/>
                    <a:pt x="10591" y="16256"/>
                    <a:pt x="11876" y="14356"/>
                  </a:cubicBezTo>
                  <a:cubicBezTo>
                    <a:pt x="13162" y="12456"/>
                    <a:pt x="14019" y="8856"/>
                    <a:pt x="14105" y="6156"/>
                  </a:cubicBezTo>
                  <a:cubicBezTo>
                    <a:pt x="14191" y="3456"/>
                    <a:pt x="13505" y="1656"/>
                    <a:pt x="12733" y="756"/>
                  </a:cubicBezTo>
                  <a:cubicBezTo>
                    <a:pt x="11962" y="-144"/>
                    <a:pt x="11105" y="-144"/>
                    <a:pt x="10333" y="256"/>
                  </a:cubicBezTo>
                  <a:cubicBezTo>
                    <a:pt x="9562" y="656"/>
                    <a:pt x="8876" y="1456"/>
                    <a:pt x="8533" y="2356"/>
                  </a:cubicBezTo>
                  <a:cubicBezTo>
                    <a:pt x="8191" y="3256"/>
                    <a:pt x="8191" y="4256"/>
                    <a:pt x="9476" y="5156"/>
                  </a:cubicBezTo>
                  <a:cubicBezTo>
                    <a:pt x="10762" y="6056"/>
                    <a:pt x="13333" y="6856"/>
                    <a:pt x="15562" y="7156"/>
                  </a:cubicBezTo>
                  <a:cubicBezTo>
                    <a:pt x="17791" y="7456"/>
                    <a:pt x="19676" y="7256"/>
                    <a:pt x="21562" y="70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5" name="Drawing"/>
          <p:cNvGrpSpPr/>
          <p:nvPr/>
        </p:nvGrpSpPr>
        <p:grpSpPr>
          <a:xfrm>
            <a:off x="1582000" y="1416050"/>
            <a:ext cx="8084376" cy="3192850"/>
            <a:chOff x="0" y="0"/>
            <a:chExt cx="8084374" cy="3192849"/>
          </a:xfrm>
        </p:grpSpPr>
        <p:sp>
          <p:nvSpPr>
            <p:cNvPr id="707" name="Line"/>
            <p:cNvSpPr/>
            <p:nvPr/>
          </p:nvSpPr>
          <p:spPr>
            <a:xfrm>
              <a:off x="1068859" y="165099"/>
              <a:ext cx="2884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0"/>
                  </a:moveTo>
                  <a:cubicBezTo>
                    <a:pt x="4050" y="3200"/>
                    <a:pt x="964" y="6400"/>
                    <a:pt x="192" y="9429"/>
                  </a:cubicBezTo>
                  <a:cubicBezTo>
                    <a:pt x="-579" y="12457"/>
                    <a:pt x="964" y="15314"/>
                    <a:pt x="4821" y="17314"/>
                  </a:cubicBezTo>
                  <a:cubicBezTo>
                    <a:pt x="8678" y="19314"/>
                    <a:pt x="14850" y="20457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199299" y="40005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6457"/>
                    <a:pt x="7897" y="11314"/>
                    <a:pt x="11497" y="7714"/>
                  </a:cubicBezTo>
                  <a:cubicBezTo>
                    <a:pt x="15097" y="4114"/>
                    <a:pt x="1834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537437" y="264971"/>
              <a:ext cx="156369" cy="26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63" fill="norm" stroke="1" extrusionOk="0">
                  <a:moveTo>
                    <a:pt x="17928" y="139"/>
                  </a:moveTo>
                  <a:cubicBezTo>
                    <a:pt x="14760" y="-31"/>
                    <a:pt x="11592" y="-201"/>
                    <a:pt x="8568" y="649"/>
                  </a:cubicBezTo>
                  <a:cubicBezTo>
                    <a:pt x="5544" y="1500"/>
                    <a:pt x="2664" y="3371"/>
                    <a:pt x="1224" y="4731"/>
                  </a:cubicBezTo>
                  <a:cubicBezTo>
                    <a:pt x="-216" y="6092"/>
                    <a:pt x="-216" y="6942"/>
                    <a:pt x="360" y="7623"/>
                  </a:cubicBezTo>
                  <a:cubicBezTo>
                    <a:pt x="936" y="8303"/>
                    <a:pt x="2088" y="8813"/>
                    <a:pt x="5256" y="9834"/>
                  </a:cubicBezTo>
                  <a:cubicBezTo>
                    <a:pt x="8424" y="10854"/>
                    <a:pt x="13608" y="12385"/>
                    <a:pt x="16632" y="13575"/>
                  </a:cubicBezTo>
                  <a:cubicBezTo>
                    <a:pt x="19656" y="14766"/>
                    <a:pt x="20520" y="15616"/>
                    <a:pt x="20952" y="16467"/>
                  </a:cubicBezTo>
                  <a:cubicBezTo>
                    <a:pt x="21384" y="17317"/>
                    <a:pt x="21384" y="18168"/>
                    <a:pt x="20952" y="18933"/>
                  </a:cubicBezTo>
                  <a:cubicBezTo>
                    <a:pt x="20520" y="19698"/>
                    <a:pt x="19656" y="20379"/>
                    <a:pt x="17640" y="20804"/>
                  </a:cubicBezTo>
                  <a:cubicBezTo>
                    <a:pt x="15624" y="21229"/>
                    <a:pt x="12456" y="21399"/>
                    <a:pt x="10440" y="21144"/>
                  </a:cubicBezTo>
                  <a:cubicBezTo>
                    <a:pt x="8424" y="20889"/>
                    <a:pt x="7560" y="20208"/>
                    <a:pt x="7416" y="19443"/>
                  </a:cubicBezTo>
                  <a:cubicBezTo>
                    <a:pt x="7272" y="18678"/>
                    <a:pt x="7848" y="17827"/>
                    <a:pt x="8424" y="16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745399" y="39370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Shape"/>
            <p:cNvSpPr/>
            <p:nvPr/>
          </p:nvSpPr>
          <p:spPr>
            <a:xfrm>
              <a:off x="1764449" y="2603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835296" y="76875"/>
              <a:ext cx="477771" cy="47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86" fill="norm" stroke="1" extrusionOk="0">
                  <a:moveTo>
                    <a:pt x="5379" y="11725"/>
                  </a:moveTo>
                  <a:cubicBezTo>
                    <a:pt x="4047" y="11916"/>
                    <a:pt x="2714" y="12108"/>
                    <a:pt x="1715" y="13063"/>
                  </a:cubicBezTo>
                  <a:cubicBezTo>
                    <a:pt x="716" y="14019"/>
                    <a:pt x="50" y="15739"/>
                    <a:pt x="3" y="17269"/>
                  </a:cubicBezTo>
                  <a:cubicBezTo>
                    <a:pt x="-45" y="18798"/>
                    <a:pt x="526" y="20136"/>
                    <a:pt x="1335" y="20614"/>
                  </a:cubicBezTo>
                  <a:cubicBezTo>
                    <a:pt x="2144" y="21092"/>
                    <a:pt x="3190" y="20709"/>
                    <a:pt x="4189" y="19037"/>
                  </a:cubicBezTo>
                  <a:cubicBezTo>
                    <a:pt x="5188" y="17364"/>
                    <a:pt x="6140" y="14401"/>
                    <a:pt x="6663" y="11439"/>
                  </a:cubicBezTo>
                  <a:cubicBezTo>
                    <a:pt x="7187" y="8476"/>
                    <a:pt x="7282" y="5513"/>
                    <a:pt x="7329" y="3745"/>
                  </a:cubicBezTo>
                  <a:cubicBezTo>
                    <a:pt x="7377" y="1977"/>
                    <a:pt x="7377" y="1403"/>
                    <a:pt x="7187" y="1260"/>
                  </a:cubicBezTo>
                  <a:cubicBezTo>
                    <a:pt x="6996" y="1116"/>
                    <a:pt x="6616" y="1403"/>
                    <a:pt x="6188" y="2837"/>
                  </a:cubicBezTo>
                  <a:cubicBezTo>
                    <a:pt x="5759" y="4270"/>
                    <a:pt x="5284" y="6851"/>
                    <a:pt x="5188" y="9575"/>
                  </a:cubicBezTo>
                  <a:cubicBezTo>
                    <a:pt x="5093" y="12299"/>
                    <a:pt x="5379" y="15166"/>
                    <a:pt x="5759" y="16886"/>
                  </a:cubicBezTo>
                  <a:cubicBezTo>
                    <a:pt x="6140" y="18607"/>
                    <a:pt x="6616" y="19180"/>
                    <a:pt x="7092" y="19515"/>
                  </a:cubicBezTo>
                  <a:cubicBezTo>
                    <a:pt x="7567" y="19849"/>
                    <a:pt x="8043" y="19945"/>
                    <a:pt x="8709" y="19610"/>
                  </a:cubicBezTo>
                  <a:cubicBezTo>
                    <a:pt x="9375" y="19276"/>
                    <a:pt x="10232" y="18511"/>
                    <a:pt x="10850" y="17603"/>
                  </a:cubicBezTo>
                  <a:cubicBezTo>
                    <a:pt x="11469" y="16695"/>
                    <a:pt x="11849" y="15644"/>
                    <a:pt x="12040" y="14879"/>
                  </a:cubicBezTo>
                  <a:cubicBezTo>
                    <a:pt x="12230" y="14115"/>
                    <a:pt x="12230" y="13637"/>
                    <a:pt x="11992" y="13350"/>
                  </a:cubicBezTo>
                  <a:cubicBezTo>
                    <a:pt x="11754" y="13063"/>
                    <a:pt x="11278" y="12968"/>
                    <a:pt x="10803" y="13159"/>
                  </a:cubicBezTo>
                  <a:cubicBezTo>
                    <a:pt x="10327" y="13350"/>
                    <a:pt x="9851" y="13828"/>
                    <a:pt x="9518" y="14640"/>
                  </a:cubicBezTo>
                  <a:cubicBezTo>
                    <a:pt x="9185" y="15453"/>
                    <a:pt x="8995" y="16600"/>
                    <a:pt x="8995" y="17412"/>
                  </a:cubicBezTo>
                  <a:cubicBezTo>
                    <a:pt x="8995" y="18224"/>
                    <a:pt x="9185" y="18702"/>
                    <a:pt x="9566" y="18989"/>
                  </a:cubicBezTo>
                  <a:cubicBezTo>
                    <a:pt x="9946" y="19276"/>
                    <a:pt x="10517" y="19371"/>
                    <a:pt x="11659" y="18989"/>
                  </a:cubicBezTo>
                  <a:cubicBezTo>
                    <a:pt x="12801" y="18607"/>
                    <a:pt x="14514" y="17747"/>
                    <a:pt x="15655" y="16886"/>
                  </a:cubicBezTo>
                  <a:cubicBezTo>
                    <a:pt x="16797" y="16026"/>
                    <a:pt x="17368" y="15166"/>
                    <a:pt x="17654" y="14354"/>
                  </a:cubicBezTo>
                  <a:cubicBezTo>
                    <a:pt x="17939" y="13541"/>
                    <a:pt x="17939" y="12777"/>
                    <a:pt x="17749" y="12538"/>
                  </a:cubicBezTo>
                  <a:cubicBezTo>
                    <a:pt x="17559" y="12299"/>
                    <a:pt x="17178" y="12586"/>
                    <a:pt x="16512" y="13589"/>
                  </a:cubicBezTo>
                  <a:cubicBezTo>
                    <a:pt x="15846" y="14593"/>
                    <a:pt x="14894" y="16313"/>
                    <a:pt x="14418" y="17555"/>
                  </a:cubicBezTo>
                  <a:cubicBezTo>
                    <a:pt x="13943" y="18798"/>
                    <a:pt x="13943" y="19562"/>
                    <a:pt x="14133" y="20136"/>
                  </a:cubicBezTo>
                  <a:cubicBezTo>
                    <a:pt x="14323" y="20709"/>
                    <a:pt x="14704" y="21092"/>
                    <a:pt x="15132" y="21283"/>
                  </a:cubicBezTo>
                  <a:cubicBezTo>
                    <a:pt x="15560" y="21474"/>
                    <a:pt x="16036" y="21474"/>
                    <a:pt x="16940" y="20614"/>
                  </a:cubicBezTo>
                  <a:cubicBezTo>
                    <a:pt x="17844" y="19754"/>
                    <a:pt x="19176" y="18033"/>
                    <a:pt x="20033" y="15501"/>
                  </a:cubicBezTo>
                  <a:cubicBezTo>
                    <a:pt x="20889" y="12968"/>
                    <a:pt x="21270" y="9623"/>
                    <a:pt x="21412" y="6947"/>
                  </a:cubicBezTo>
                  <a:cubicBezTo>
                    <a:pt x="21555" y="4270"/>
                    <a:pt x="21460" y="2263"/>
                    <a:pt x="21174" y="1164"/>
                  </a:cubicBezTo>
                  <a:cubicBezTo>
                    <a:pt x="20889" y="65"/>
                    <a:pt x="20413" y="-126"/>
                    <a:pt x="20033" y="65"/>
                  </a:cubicBezTo>
                  <a:cubicBezTo>
                    <a:pt x="19652" y="256"/>
                    <a:pt x="19366" y="830"/>
                    <a:pt x="19033" y="2741"/>
                  </a:cubicBezTo>
                  <a:cubicBezTo>
                    <a:pt x="18700" y="4653"/>
                    <a:pt x="18320" y="7902"/>
                    <a:pt x="18510" y="10626"/>
                  </a:cubicBezTo>
                  <a:cubicBezTo>
                    <a:pt x="18700" y="13350"/>
                    <a:pt x="19462" y="15548"/>
                    <a:pt x="20223" y="17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3033226" y="130090"/>
              <a:ext cx="232271" cy="38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56" fill="norm" stroke="1" extrusionOk="0">
                  <a:moveTo>
                    <a:pt x="1280" y="1250"/>
                  </a:moveTo>
                  <a:cubicBezTo>
                    <a:pt x="696" y="4336"/>
                    <a:pt x="113" y="7422"/>
                    <a:pt x="15" y="10330"/>
                  </a:cubicBezTo>
                  <a:cubicBezTo>
                    <a:pt x="-82" y="13237"/>
                    <a:pt x="307" y="15967"/>
                    <a:pt x="696" y="17688"/>
                  </a:cubicBezTo>
                  <a:cubicBezTo>
                    <a:pt x="1086" y="19409"/>
                    <a:pt x="1475" y="20121"/>
                    <a:pt x="2059" y="20655"/>
                  </a:cubicBezTo>
                  <a:cubicBezTo>
                    <a:pt x="2642" y="21189"/>
                    <a:pt x="3421" y="21545"/>
                    <a:pt x="4199" y="21248"/>
                  </a:cubicBezTo>
                  <a:cubicBezTo>
                    <a:pt x="4977" y="20952"/>
                    <a:pt x="5756" y="20002"/>
                    <a:pt x="6437" y="18637"/>
                  </a:cubicBezTo>
                  <a:cubicBezTo>
                    <a:pt x="7118" y="17272"/>
                    <a:pt x="7702" y="15492"/>
                    <a:pt x="8091" y="14187"/>
                  </a:cubicBezTo>
                  <a:cubicBezTo>
                    <a:pt x="8480" y="12881"/>
                    <a:pt x="8675" y="12050"/>
                    <a:pt x="8772" y="11991"/>
                  </a:cubicBezTo>
                  <a:cubicBezTo>
                    <a:pt x="8869" y="11932"/>
                    <a:pt x="8869" y="12644"/>
                    <a:pt x="9259" y="13831"/>
                  </a:cubicBezTo>
                  <a:cubicBezTo>
                    <a:pt x="9648" y="15018"/>
                    <a:pt x="10426" y="16679"/>
                    <a:pt x="11302" y="17747"/>
                  </a:cubicBezTo>
                  <a:cubicBezTo>
                    <a:pt x="12177" y="18815"/>
                    <a:pt x="13150" y="19290"/>
                    <a:pt x="14415" y="19468"/>
                  </a:cubicBezTo>
                  <a:cubicBezTo>
                    <a:pt x="15680" y="19646"/>
                    <a:pt x="17237" y="19527"/>
                    <a:pt x="18599" y="18341"/>
                  </a:cubicBezTo>
                  <a:cubicBezTo>
                    <a:pt x="19961" y="17154"/>
                    <a:pt x="21129" y="14899"/>
                    <a:pt x="21323" y="11813"/>
                  </a:cubicBezTo>
                  <a:cubicBezTo>
                    <a:pt x="21518" y="8727"/>
                    <a:pt x="20740" y="4811"/>
                    <a:pt x="20059" y="2615"/>
                  </a:cubicBezTo>
                  <a:cubicBezTo>
                    <a:pt x="19377" y="420"/>
                    <a:pt x="18794" y="-55"/>
                    <a:pt x="18404" y="4"/>
                  </a:cubicBezTo>
                  <a:cubicBezTo>
                    <a:pt x="18015" y="64"/>
                    <a:pt x="17821" y="657"/>
                    <a:pt x="18210" y="2022"/>
                  </a:cubicBezTo>
                  <a:cubicBezTo>
                    <a:pt x="18599" y="3387"/>
                    <a:pt x="19572" y="5523"/>
                    <a:pt x="20545" y="7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3290099" y="109906"/>
              <a:ext cx="239651" cy="37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89" fill="norm" stroke="1" extrusionOk="0">
                  <a:moveTo>
                    <a:pt x="9515" y="17889"/>
                  </a:moveTo>
                  <a:cubicBezTo>
                    <a:pt x="9136" y="16569"/>
                    <a:pt x="8757" y="15249"/>
                    <a:pt x="8378" y="14289"/>
                  </a:cubicBezTo>
                  <a:cubicBezTo>
                    <a:pt x="7999" y="13329"/>
                    <a:pt x="7620" y="12729"/>
                    <a:pt x="6957" y="12309"/>
                  </a:cubicBezTo>
                  <a:cubicBezTo>
                    <a:pt x="6294" y="11889"/>
                    <a:pt x="5347" y="11649"/>
                    <a:pt x="4115" y="12489"/>
                  </a:cubicBezTo>
                  <a:cubicBezTo>
                    <a:pt x="2884" y="13329"/>
                    <a:pt x="1368" y="15249"/>
                    <a:pt x="610" y="16509"/>
                  </a:cubicBezTo>
                  <a:cubicBezTo>
                    <a:pt x="-148" y="17769"/>
                    <a:pt x="-148" y="18369"/>
                    <a:pt x="326" y="18669"/>
                  </a:cubicBezTo>
                  <a:cubicBezTo>
                    <a:pt x="799" y="18969"/>
                    <a:pt x="1747" y="18969"/>
                    <a:pt x="2599" y="18729"/>
                  </a:cubicBezTo>
                  <a:cubicBezTo>
                    <a:pt x="3452" y="18489"/>
                    <a:pt x="4210" y="18009"/>
                    <a:pt x="4778" y="18069"/>
                  </a:cubicBezTo>
                  <a:cubicBezTo>
                    <a:pt x="5347" y="18129"/>
                    <a:pt x="5726" y="18729"/>
                    <a:pt x="6294" y="19329"/>
                  </a:cubicBezTo>
                  <a:cubicBezTo>
                    <a:pt x="6863" y="19929"/>
                    <a:pt x="7620" y="20529"/>
                    <a:pt x="8473" y="20829"/>
                  </a:cubicBezTo>
                  <a:cubicBezTo>
                    <a:pt x="9326" y="21129"/>
                    <a:pt x="10273" y="21129"/>
                    <a:pt x="11126" y="20889"/>
                  </a:cubicBezTo>
                  <a:cubicBezTo>
                    <a:pt x="11978" y="20649"/>
                    <a:pt x="12736" y="20169"/>
                    <a:pt x="13589" y="18249"/>
                  </a:cubicBezTo>
                  <a:cubicBezTo>
                    <a:pt x="14441" y="16329"/>
                    <a:pt x="15389" y="12969"/>
                    <a:pt x="16052" y="10029"/>
                  </a:cubicBezTo>
                  <a:cubicBezTo>
                    <a:pt x="16715" y="7089"/>
                    <a:pt x="17094" y="4569"/>
                    <a:pt x="17378" y="2769"/>
                  </a:cubicBezTo>
                  <a:cubicBezTo>
                    <a:pt x="17663" y="969"/>
                    <a:pt x="17852" y="-111"/>
                    <a:pt x="17663" y="9"/>
                  </a:cubicBezTo>
                  <a:cubicBezTo>
                    <a:pt x="17473" y="129"/>
                    <a:pt x="16905" y="1449"/>
                    <a:pt x="16620" y="4089"/>
                  </a:cubicBezTo>
                  <a:cubicBezTo>
                    <a:pt x="16336" y="6729"/>
                    <a:pt x="16336" y="10689"/>
                    <a:pt x="16431" y="13449"/>
                  </a:cubicBezTo>
                  <a:cubicBezTo>
                    <a:pt x="16526" y="16209"/>
                    <a:pt x="16715" y="17769"/>
                    <a:pt x="16999" y="18909"/>
                  </a:cubicBezTo>
                  <a:cubicBezTo>
                    <a:pt x="17284" y="20049"/>
                    <a:pt x="17663" y="20769"/>
                    <a:pt x="18420" y="21129"/>
                  </a:cubicBezTo>
                  <a:cubicBezTo>
                    <a:pt x="19178" y="21489"/>
                    <a:pt x="20315" y="21489"/>
                    <a:pt x="21452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3549447" y="24270"/>
              <a:ext cx="164453" cy="47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26" fill="norm" stroke="1" extrusionOk="0">
                  <a:moveTo>
                    <a:pt x="11546" y="17907"/>
                  </a:moveTo>
                  <a:cubicBezTo>
                    <a:pt x="12653" y="16371"/>
                    <a:pt x="13761" y="14835"/>
                    <a:pt x="14453" y="13827"/>
                  </a:cubicBezTo>
                  <a:cubicBezTo>
                    <a:pt x="15146" y="12819"/>
                    <a:pt x="15423" y="12339"/>
                    <a:pt x="14730" y="12099"/>
                  </a:cubicBezTo>
                  <a:cubicBezTo>
                    <a:pt x="14038" y="11859"/>
                    <a:pt x="12377" y="11859"/>
                    <a:pt x="9746" y="12771"/>
                  </a:cubicBezTo>
                  <a:cubicBezTo>
                    <a:pt x="7115" y="13683"/>
                    <a:pt x="3515" y="15507"/>
                    <a:pt x="1715" y="16851"/>
                  </a:cubicBezTo>
                  <a:cubicBezTo>
                    <a:pt x="-85" y="18195"/>
                    <a:pt x="-85" y="19059"/>
                    <a:pt x="53" y="19779"/>
                  </a:cubicBezTo>
                  <a:cubicBezTo>
                    <a:pt x="192" y="20499"/>
                    <a:pt x="469" y="21075"/>
                    <a:pt x="1438" y="21315"/>
                  </a:cubicBezTo>
                  <a:cubicBezTo>
                    <a:pt x="2407" y="21555"/>
                    <a:pt x="4069" y="21459"/>
                    <a:pt x="6284" y="20499"/>
                  </a:cubicBezTo>
                  <a:cubicBezTo>
                    <a:pt x="8500" y="19539"/>
                    <a:pt x="11269" y="17715"/>
                    <a:pt x="13623" y="15123"/>
                  </a:cubicBezTo>
                  <a:cubicBezTo>
                    <a:pt x="15977" y="12531"/>
                    <a:pt x="17915" y="9171"/>
                    <a:pt x="19023" y="6723"/>
                  </a:cubicBezTo>
                  <a:cubicBezTo>
                    <a:pt x="20130" y="4275"/>
                    <a:pt x="20407" y="2739"/>
                    <a:pt x="20546" y="1683"/>
                  </a:cubicBezTo>
                  <a:cubicBezTo>
                    <a:pt x="20684" y="627"/>
                    <a:pt x="20684" y="51"/>
                    <a:pt x="20269" y="3"/>
                  </a:cubicBezTo>
                  <a:cubicBezTo>
                    <a:pt x="19853" y="-45"/>
                    <a:pt x="19023" y="435"/>
                    <a:pt x="18330" y="2163"/>
                  </a:cubicBezTo>
                  <a:cubicBezTo>
                    <a:pt x="17638" y="3891"/>
                    <a:pt x="17084" y="6867"/>
                    <a:pt x="17638" y="9699"/>
                  </a:cubicBezTo>
                  <a:cubicBezTo>
                    <a:pt x="18192" y="12531"/>
                    <a:pt x="19853" y="15219"/>
                    <a:pt x="21515" y="17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775282" y="133350"/>
              <a:ext cx="84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771049" y="292078"/>
              <a:ext cx="95251" cy="19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1600" y="3450"/>
                  </a:moveTo>
                  <a:cubicBezTo>
                    <a:pt x="20160" y="2530"/>
                    <a:pt x="18720" y="1611"/>
                    <a:pt x="16080" y="922"/>
                  </a:cubicBezTo>
                  <a:cubicBezTo>
                    <a:pt x="13440" y="233"/>
                    <a:pt x="9600" y="-227"/>
                    <a:pt x="7200" y="118"/>
                  </a:cubicBezTo>
                  <a:cubicBezTo>
                    <a:pt x="4800" y="462"/>
                    <a:pt x="3840" y="1611"/>
                    <a:pt x="4800" y="4599"/>
                  </a:cubicBezTo>
                  <a:cubicBezTo>
                    <a:pt x="5760" y="7586"/>
                    <a:pt x="8640" y="12411"/>
                    <a:pt x="10320" y="15513"/>
                  </a:cubicBezTo>
                  <a:cubicBezTo>
                    <a:pt x="12000" y="18616"/>
                    <a:pt x="12480" y="19994"/>
                    <a:pt x="10560" y="20684"/>
                  </a:cubicBezTo>
                  <a:cubicBezTo>
                    <a:pt x="8640" y="21373"/>
                    <a:pt x="4320" y="21373"/>
                    <a:pt x="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501299" y="0"/>
              <a:ext cx="414371" cy="53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5263" y="0"/>
                  </a:moveTo>
                  <a:cubicBezTo>
                    <a:pt x="4824" y="1871"/>
                    <a:pt x="4386" y="3742"/>
                    <a:pt x="4112" y="6080"/>
                  </a:cubicBezTo>
                  <a:cubicBezTo>
                    <a:pt x="3838" y="8419"/>
                    <a:pt x="3728" y="11225"/>
                    <a:pt x="3728" y="13776"/>
                  </a:cubicBezTo>
                  <a:cubicBezTo>
                    <a:pt x="3728" y="16328"/>
                    <a:pt x="3838" y="18624"/>
                    <a:pt x="4057" y="19942"/>
                  </a:cubicBezTo>
                  <a:cubicBezTo>
                    <a:pt x="4276" y="21260"/>
                    <a:pt x="4605" y="21600"/>
                    <a:pt x="5044" y="21600"/>
                  </a:cubicBezTo>
                  <a:cubicBezTo>
                    <a:pt x="5482" y="21600"/>
                    <a:pt x="6030" y="21260"/>
                    <a:pt x="6250" y="20537"/>
                  </a:cubicBezTo>
                  <a:cubicBezTo>
                    <a:pt x="6469" y="19814"/>
                    <a:pt x="6359" y="18709"/>
                    <a:pt x="5482" y="17646"/>
                  </a:cubicBezTo>
                  <a:cubicBezTo>
                    <a:pt x="4605" y="16583"/>
                    <a:pt x="2960" y="15562"/>
                    <a:pt x="1809" y="15052"/>
                  </a:cubicBezTo>
                  <a:cubicBezTo>
                    <a:pt x="658" y="14542"/>
                    <a:pt x="0" y="14542"/>
                    <a:pt x="0" y="14499"/>
                  </a:cubicBezTo>
                  <a:cubicBezTo>
                    <a:pt x="0" y="14457"/>
                    <a:pt x="658" y="14372"/>
                    <a:pt x="2248" y="14244"/>
                  </a:cubicBezTo>
                  <a:cubicBezTo>
                    <a:pt x="3838" y="14117"/>
                    <a:pt x="6359" y="13946"/>
                    <a:pt x="7894" y="13819"/>
                  </a:cubicBezTo>
                  <a:cubicBezTo>
                    <a:pt x="9429" y="13691"/>
                    <a:pt x="9978" y="13606"/>
                    <a:pt x="10581" y="13479"/>
                  </a:cubicBezTo>
                  <a:cubicBezTo>
                    <a:pt x="11184" y="13351"/>
                    <a:pt x="11842" y="13181"/>
                    <a:pt x="11896" y="13054"/>
                  </a:cubicBezTo>
                  <a:cubicBezTo>
                    <a:pt x="11951" y="12926"/>
                    <a:pt x="11403" y="12841"/>
                    <a:pt x="10855" y="12926"/>
                  </a:cubicBezTo>
                  <a:cubicBezTo>
                    <a:pt x="10307" y="13011"/>
                    <a:pt x="9758" y="13266"/>
                    <a:pt x="9210" y="14031"/>
                  </a:cubicBezTo>
                  <a:cubicBezTo>
                    <a:pt x="8662" y="14797"/>
                    <a:pt x="8114" y="16072"/>
                    <a:pt x="8059" y="16923"/>
                  </a:cubicBezTo>
                  <a:cubicBezTo>
                    <a:pt x="8004" y="17773"/>
                    <a:pt x="8443" y="18198"/>
                    <a:pt x="9320" y="18369"/>
                  </a:cubicBezTo>
                  <a:cubicBezTo>
                    <a:pt x="10197" y="18539"/>
                    <a:pt x="11513" y="18454"/>
                    <a:pt x="13212" y="17773"/>
                  </a:cubicBezTo>
                  <a:cubicBezTo>
                    <a:pt x="14912" y="17093"/>
                    <a:pt x="16995" y="15817"/>
                    <a:pt x="18201" y="14967"/>
                  </a:cubicBezTo>
                  <a:cubicBezTo>
                    <a:pt x="19407" y="14117"/>
                    <a:pt x="19736" y="13691"/>
                    <a:pt x="19955" y="13266"/>
                  </a:cubicBezTo>
                  <a:cubicBezTo>
                    <a:pt x="20175" y="12841"/>
                    <a:pt x="20284" y="12416"/>
                    <a:pt x="20010" y="12161"/>
                  </a:cubicBezTo>
                  <a:cubicBezTo>
                    <a:pt x="19736" y="11906"/>
                    <a:pt x="19078" y="11820"/>
                    <a:pt x="18420" y="11820"/>
                  </a:cubicBezTo>
                  <a:cubicBezTo>
                    <a:pt x="17762" y="11820"/>
                    <a:pt x="17105" y="11906"/>
                    <a:pt x="16556" y="12076"/>
                  </a:cubicBezTo>
                  <a:cubicBezTo>
                    <a:pt x="16008" y="12246"/>
                    <a:pt x="15570" y="12501"/>
                    <a:pt x="15186" y="12798"/>
                  </a:cubicBezTo>
                  <a:cubicBezTo>
                    <a:pt x="14802" y="13096"/>
                    <a:pt x="14473" y="13436"/>
                    <a:pt x="14528" y="13819"/>
                  </a:cubicBezTo>
                  <a:cubicBezTo>
                    <a:pt x="14583" y="14202"/>
                    <a:pt x="15021" y="14627"/>
                    <a:pt x="16008" y="15180"/>
                  </a:cubicBezTo>
                  <a:cubicBezTo>
                    <a:pt x="16995" y="15732"/>
                    <a:pt x="18530" y="16413"/>
                    <a:pt x="19517" y="16923"/>
                  </a:cubicBezTo>
                  <a:cubicBezTo>
                    <a:pt x="20504" y="17433"/>
                    <a:pt x="20942" y="17773"/>
                    <a:pt x="21216" y="18156"/>
                  </a:cubicBezTo>
                  <a:cubicBezTo>
                    <a:pt x="21490" y="18539"/>
                    <a:pt x="21600" y="18964"/>
                    <a:pt x="21216" y="19261"/>
                  </a:cubicBezTo>
                  <a:cubicBezTo>
                    <a:pt x="20832" y="19559"/>
                    <a:pt x="19955" y="19729"/>
                    <a:pt x="19297" y="19687"/>
                  </a:cubicBezTo>
                  <a:cubicBezTo>
                    <a:pt x="18640" y="19644"/>
                    <a:pt x="18201" y="19389"/>
                    <a:pt x="17762" y="1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012721" y="63499"/>
              <a:ext cx="91829" cy="45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55" fill="norm" stroke="1" extrusionOk="0">
                  <a:moveTo>
                    <a:pt x="13933" y="0"/>
                  </a:moveTo>
                  <a:cubicBezTo>
                    <a:pt x="11479" y="2700"/>
                    <a:pt x="9024" y="5400"/>
                    <a:pt x="6815" y="8250"/>
                  </a:cubicBezTo>
                  <a:cubicBezTo>
                    <a:pt x="4606" y="11100"/>
                    <a:pt x="2642" y="14100"/>
                    <a:pt x="1415" y="16200"/>
                  </a:cubicBezTo>
                  <a:cubicBezTo>
                    <a:pt x="188" y="18300"/>
                    <a:pt x="-303" y="19500"/>
                    <a:pt x="188" y="20300"/>
                  </a:cubicBezTo>
                  <a:cubicBezTo>
                    <a:pt x="679" y="21100"/>
                    <a:pt x="2152" y="21500"/>
                    <a:pt x="5097" y="21550"/>
                  </a:cubicBezTo>
                  <a:cubicBezTo>
                    <a:pt x="8042" y="21600"/>
                    <a:pt x="12461" y="21300"/>
                    <a:pt x="15406" y="20800"/>
                  </a:cubicBezTo>
                  <a:cubicBezTo>
                    <a:pt x="18352" y="20300"/>
                    <a:pt x="19824" y="19600"/>
                    <a:pt x="21297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978546" y="311150"/>
              <a:ext cx="157754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4184" y="21600"/>
                  </a:moveTo>
                  <a:cubicBezTo>
                    <a:pt x="2168" y="21600"/>
                    <a:pt x="152" y="21600"/>
                    <a:pt x="8" y="20057"/>
                  </a:cubicBezTo>
                  <a:cubicBezTo>
                    <a:pt x="-136" y="18514"/>
                    <a:pt x="1592" y="15429"/>
                    <a:pt x="5480" y="11829"/>
                  </a:cubicBezTo>
                  <a:cubicBezTo>
                    <a:pt x="9368" y="8229"/>
                    <a:pt x="15416" y="4114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26249" y="717550"/>
              <a:ext cx="37782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" y="20509"/>
                    <a:pt x="992" y="19418"/>
                    <a:pt x="1434" y="18545"/>
                  </a:cubicBezTo>
                  <a:cubicBezTo>
                    <a:pt x="1876" y="17673"/>
                    <a:pt x="2263" y="17018"/>
                    <a:pt x="2711" y="16036"/>
                  </a:cubicBezTo>
                  <a:cubicBezTo>
                    <a:pt x="3158" y="15055"/>
                    <a:pt x="3667" y="13745"/>
                    <a:pt x="4114" y="12764"/>
                  </a:cubicBezTo>
                  <a:cubicBezTo>
                    <a:pt x="4562" y="11782"/>
                    <a:pt x="4949" y="11127"/>
                    <a:pt x="5355" y="10473"/>
                  </a:cubicBezTo>
                  <a:cubicBezTo>
                    <a:pt x="5760" y="9818"/>
                    <a:pt x="6184" y="9164"/>
                    <a:pt x="6619" y="8509"/>
                  </a:cubicBezTo>
                  <a:cubicBezTo>
                    <a:pt x="7055" y="7855"/>
                    <a:pt x="7503" y="7200"/>
                    <a:pt x="7932" y="6655"/>
                  </a:cubicBezTo>
                  <a:cubicBezTo>
                    <a:pt x="8362" y="6109"/>
                    <a:pt x="8773" y="5673"/>
                    <a:pt x="9227" y="5127"/>
                  </a:cubicBezTo>
                  <a:cubicBezTo>
                    <a:pt x="9681" y="4582"/>
                    <a:pt x="10177" y="3927"/>
                    <a:pt x="10655" y="3382"/>
                  </a:cubicBezTo>
                  <a:cubicBezTo>
                    <a:pt x="11133" y="2836"/>
                    <a:pt x="11593" y="2400"/>
                    <a:pt x="12052" y="1964"/>
                  </a:cubicBezTo>
                  <a:cubicBezTo>
                    <a:pt x="12512" y="1527"/>
                    <a:pt x="12972" y="1091"/>
                    <a:pt x="13426" y="873"/>
                  </a:cubicBezTo>
                  <a:cubicBezTo>
                    <a:pt x="13880" y="655"/>
                    <a:pt x="14327" y="655"/>
                    <a:pt x="14769" y="545"/>
                  </a:cubicBezTo>
                  <a:cubicBezTo>
                    <a:pt x="15211" y="436"/>
                    <a:pt x="15646" y="218"/>
                    <a:pt x="16052" y="109"/>
                  </a:cubicBezTo>
                  <a:cubicBezTo>
                    <a:pt x="16457" y="0"/>
                    <a:pt x="16832" y="0"/>
                    <a:pt x="17304" y="0"/>
                  </a:cubicBezTo>
                  <a:cubicBezTo>
                    <a:pt x="17776" y="0"/>
                    <a:pt x="18345" y="0"/>
                    <a:pt x="18926" y="218"/>
                  </a:cubicBezTo>
                  <a:cubicBezTo>
                    <a:pt x="19507" y="436"/>
                    <a:pt x="20099" y="873"/>
                    <a:pt x="20547" y="1418"/>
                  </a:cubicBezTo>
                  <a:cubicBezTo>
                    <a:pt x="20995" y="1964"/>
                    <a:pt x="21297" y="2618"/>
                    <a:pt x="21600" y="3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57999" y="876663"/>
              <a:ext cx="3556001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1523"/>
                  </a:moveTo>
                  <a:cubicBezTo>
                    <a:pt x="527" y="19723"/>
                    <a:pt x="1054" y="17923"/>
                    <a:pt x="1601" y="17023"/>
                  </a:cubicBezTo>
                  <a:cubicBezTo>
                    <a:pt x="2147" y="16123"/>
                    <a:pt x="2713" y="16123"/>
                    <a:pt x="3272" y="16123"/>
                  </a:cubicBezTo>
                  <a:cubicBezTo>
                    <a:pt x="3831" y="16123"/>
                    <a:pt x="4384" y="16123"/>
                    <a:pt x="4860" y="16123"/>
                  </a:cubicBezTo>
                  <a:cubicBezTo>
                    <a:pt x="5336" y="16123"/>
                    <a:pt x="5734" y="16123"/>
                    <a:pt x="6146" y="16123"/>
                  </a:cubicBezTo>
                  <a:cubicBezTo>
                    <a:pt x="6557" y="16123"/>
                    <a:pt x="6981" y="16123"/>
                    <a:pt x="7406" y="15898"/>
                  </a:cubicBezTo>
                  <a:cubicBezTo>
                    <a:pt x="7830" y="15673"/>
                    <a:pt x="8254" y="15223"/>
                    <a:pt x="8717" y="14548"/>
                  </a:cubicBezTo>
                  <a:cubicBezTo>
                    <a:pt x="9180" y="13873"/>
                    <a:pt x="9681" y="12973"/>
                    <a:pt x="10183" y="12073"/>
                  </a:cubicBezTo>
                  <a:cubicBezTo>
                    <a:pt x="10684" y="11173"/>
                    <a:pt x="11186" y="10273"/>
                    <a:pt x="11700" y="9148"/>
                  </a:cubicBezTo>
                  <a:cubicBezTo>
                    <a:pt x="12214" y="8023"/>
                    <a:pt x="12741" y="6673"/>
                    <a:pt x="13269" y="5548"/>
                  </a:cubicBezTo>
                  <a:cubicBezTo>
                    <a:pt x="13796" y="4423"/>
                    <a:pt x="14323" y="3523"/>
                    <a:pt x="14856" y="2848"/>
                  </a:cubicBezTo>
                  <a:cubicBezTo>
                    <a:pt x="15390" y="2173"/>
                    <a:pt x="15930" y="1723"/>
                    <a:pt x="16566" y="1273"/>
                  </a:cubicBezTo>
                  <a:cubicBezTo>
                    <a:pt x="17203" y="823"/>
                    <a:pt x="17936" y="373"/>
                    <a:pt x="18514" y="148"/>
                  </a:cubicBezTo>
                  <a:cubicBezTo>
                    <a:pt x="19093" y="-77"/>
                    <a:pt x="19517" y="-77"/>
                    <a:pt x="20006" y="373"/>
                  </a:cubicBezTo>
                  <a:cubicBezTo>
                    <a:pt x="20494" y="823"/>
                    <a:pt x="21047" y="1723"/>
                    <a:pt x="21600" y="2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3236" y="1530350"/>
              <a:ext cx="5306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889" y="0"/>
                  </a:moveTo>
                  <a:cubicBezTo>
                    <a:pt x="58" y="1858"/>
                    <a:pt x="-773" y="3716"/>
                    <a:pt x="1304" y="6852"/>
                  </a:cubicBezTo>
                  <a:cubicBezTo>
                    <a:pt x="3381" y="9987"/>
                    <a:pt x="8365" y="14400"/>
                    <a:pt x="12104" y="17071"/>
                  </a:cubicBezTo>
                  <a:cubicBezTo>
                    <a:pt x="15842" y="19742"/>
                    <a:pt x="18335" y="20671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-1" y="1455756"/>
              <a:ext cx="308954" cy="45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25" fill="norm" stroke="1" extrusionOk="0">
                  <a:moveTo>
                    <a:pt x="806" y="6793"/>
                  </a:moveTo>
                  <a:cubicBezTo>
                    <a:pt x="518" y="5499"/>
                    <a:pt x="230" y="4205"/>
                    <a:pt x="86" y="3110"/>
                  </a:cubicBezTo>
                  <a:cubicBezTo>
                    <a:pt x="-58" y="2015"/>
                    <a:pt x="-58" y="1119"/>
                    <a:pt x="374" y="572"/>
                  </a:cubicBezTo>
                  <a:cubicBezTo>
                    <a:pt x="806" y="24"/>
                    <a:pt x="1670" y="-175"/>
                    <a:pt x="3974" y="173"/>
                  </a:cubicBezTo>
                  <a:cubicBezTo>
                    <a:pt x="6278" y="522"/>
                    <a:pt x="10022" y="1418"/>
                    <a:pt x="13262" y="2911"/>
                  </a:cubicBezTo>
                  <a:cubicBezTo>
                    <a:pt x="16502" y="4404"/>
                    <a:pt x="19238" y="6494"/>
                    <a:pt x="20390" y="8634"/>
                  </a:cubicBezTo>
                  <a:cubicBezTo>
                    <a:pt x="21542" y="10774"/>
                    <a:pt x="21110" y="12964"/>
                    <a:pt x="19094" y="15054"/>
                  </a:cubicBezTo>
                  <a:cubicBezTo>
                    <a:pt x="17078" y="17145"/>
                    <a:pt x="13478" y="19136"/>
                    <a:pt x="10958" y="20181"/>
                  </a:cubicBezTo>
                  <a:cubicBezTo>
                    <a:pt x="8438" y="21226"/>
                    <a:pt x="6998" y="21325"/>
                    <a:pt x="5558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05549" y="16827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49999" y="17526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954384" y="1447535"/>
              <a:ext cx="130616" cy="43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09" fill="norm" stroke="1" extrusionOk="0">
                  <a:moveTo>
                    <a:pt x="21157" y="1571"/>
                  </a:moveTo>
                  <a:cubicBezTo>
                    <a:pt x="17043" y="844"/>
                    <a:pt x="12928" y="117"/>
                    <a:pt x="9328" y="13"/>
                  </a:cubicBezTo>
                  <a:cubicBezTo>
                    <a:pt x="5728" y="-91"/>
                    <a:pt x="2643" y="428"/>
                    <a:pt x="1100" y="1571"/>
                  </a:cubicBezTo>
                  <a:cubicBezTo>
                    <a:pt x="-443" y="2713"/>
                    <a:pt x="-443" y="4478"/>
                    <a:pt x="1614" y="6036"/>
                  </a:cubicBezTo>
                  <a:cubicBezTo>
                    <a:pt x="3671" y="7594"/>
                    <a:pt x="7786" y="8944"/>
                    <a:pt x="10528" y="10086"/>
                  </a:cubicBezTo>
                  <a:cubicBezTo>
                    <a:pt x="13271" y="11228"/>
                    <a:pt x="14643" y="12163"/>
                    <a:pt x="13614" y="13565"/>
                  </a:cubicBezTo>
                  <a:cubicBezTo>
                    <a:pt x="12586" y="14967"/>
                    <a:pt x="9157" y="16836"/>
                    <a:pt x="7271" y="18082"/>
                  </a:cubicBezTo>
                  <a:cubicBezTo>
                    <a:pt x="5386" y="19328"/>
                    <a:pt x="5043" y="19951"/>
                    <a:pt x="6243" y="20367"/>
                  </a:cubicBezTo>
                  <a:cubicBezTo>
                    <a:pt x="7443" y="20782"/>
                    <a:pt x="10186" y="20990"/>
                    <a:pt x="12757" y="21146"/>
                  </a:cubicBezTo>
                  <a:cubicBezTo>
                    <a:pt x="15328" y="21301"/>
                    <a:pt x="17728" y="21405"/>
                    <a:pt x="20128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784869" y="1455570"/>
              <a:ext cx="227024" cy="51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52" fill="norm" stroke="1" extrusionOk="0">
                  <a:moveTo>
                    <a:pt x="1640" y="2862"/>
                  </a:moveTo>
                  <a:cubicBezTo>
                    <a:pt x="1051" y="2419"/>
                    <a:pt x="462" y="1977"/>
                    <a:pt x="168" y="1534"/>
                  </a:cubicBezTo>
                  <a:cubicBezTo>
                    <a:pt x="-127" y="1091"/>
                    <a:pt x="-127" y="649"/>
                    <a:pt x="953" y="339"/>
                  </a:cubicBezTo>
                  <a:cubicBezTo>
                    <a:pt x="2033" y="29"/>
                    <a:pt x="4193" y="-148"/>
                    <a:pt x="6549" y="162"/>
                  </a:cubicBezTo>
                  <a:cubicBezTo>
                    <a:pt x="8906" y="472"/>
                    <a:pt x="11458" y="1268"/>
                    <a:pt x="12833" y="2198"/>
                  </a:cubicBezTo>
                  <a:cubicBezTo>
                    <a:pt x="14208" y="3127"/>
                    <a:pt x="14404" y="4190"/>
                    <a:pt x="13422" y="5606"/>
                  </a:cubicBezTo>
                  <a:cubicBezTo>
                    <a:pt x="12440" y="7022"/>
                    <a:pt x="10280" y="8793"/>
                    <a:pt x="9397" y="10121"/>
                  </a:cubicBezTo>
                  <a:cubicBezTo>
                    <a:pt x="8513" y="11449"/>
                    <a:pt x="8906" y="12334"/>
                    <a:pt x="10575" y="13175"/>
                  </a:cubicBezTo>
                  <a:cubicBezTo>
                    <a:pt x="12244" y="14016"/>
                    <a:pt x="15189" y="14813"/>
                    <a:pt x="17153" y="15432"/>
                  </a:cubicBezTo>
                  <a:cubicBezTo>
                    <a:pt x="19117" y="16052"/>
                    <a:pt x="20098" y="16495"/>
                    <a:pt x="20688" y="16937"/>
                  </a:cubicBezTo>
                  <a:cubicBezTo>
                    <a:pt x="21277" y="17380"/>
                    <a:pt x="21473" y="17822"/>
                    <a:pt x="18920" y="18575"/>
                  </a:cubicBezTo>
                  <a:cubicBezTo>
                    <a:pt x="16368" y="19327"/>
                    <a:pt x="11066" y="20390"/>
                    <a:pt x="5764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3688499" y="1493498"/>
              <a:ext cx="342901" cy="37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463"/>
                  </a:moveTo>
                  <a:cubicBezTo>
                    <a:pt x="133" y="1377"/>
                    <a:pt x="267" y="291"/>
                    <a:pt x="400" y="49"/>
                  </a:cubicBezTo>
                  <a:cubicBezTo>
                    <a:pt x="533" y="-192"/>
                    <a:pt x="667" y="411"/>
                    <a:pt x="933" y="2704"/>
                  </a:cubicBezTo>
                  <a:cubicBezTo>
                    <a:pt x="1200" y="4997"/>
                    <a:pt x="1600" y="8979"/>
                    <a:pt x="2000" y="12177"/>
                  </a:cubicBezTo>
                  <a:cubicBezTo>
                    <a:pt x="2400" y="15374"/>
                    <a:pt x="2800" y="17788"/>
                    <a:pt x="3267" y="19296"/>
                  </a:cubicBezTo>
                  <a:cubicBezTo>
                    <a:pt x="3733" y="20805"/>
                    <a:pt x="4267" y="21408"/>
                    <a:pt x="4733" y="21106"/>
                  </a:cubicBezTo>
                  <a:cubicBezTo>
                    <a:pt x="5200" y="20805"/>
                    <a:pt x="5600" y="19598"/>
                    <a:pt x="5933" y="17969"/>
                  </a:cubicBezTo>
                  <a:cubicBezTo>
                    <a:pt x="6267" y="16340"/>
                    <a:pt x="6533" y="14288"/>
                    <a:pt x="6867" y="12840"/>
                  </a:cubicBezTo>
                  <a:cubicBezTo>
                    <a:pt x="7200" y="11392"/>
                    <a:pt x="7600" y="10548"/>
                    <a:pt x="8067" y="10487"/>
                  </a:cubicBezTo>
                  <a:cubicBezTo>
                    <a:pt x="8533" y="10427"/>
                    <a:pt x="9067" y="11151"/>
                    <a:pt x="9933" y="12478"/>
                  </a:cubicBezTo>
                  <a:cubicBezTo>
                    <a:pt x="10800" y="13806"/>
                    <a:pt x="12000" y="15736"/>
                    <a:pt x="12733" y="17064"/>
                  </a:cubicBezTo>
                  <a:cubicBezTo>
                    <a:pt x="13467" y="18391"/>
                    <a:pt x="13733" y="19115"/>
                    <a:pt x="14200" y="19236"/>
                  </a:cubicBezTo>
                  <a:cubicBezTo>
                    <a:pt x="14667" y="19357"/>
                    <a:pt x="15333" y="18874"/>
                    <a:pt x="16067" y="17064"/>
                  </a:cubicBezTo>
                  <a:cubicBezTo>
                    <a:pt x="16800" y="15254"/>
                    <a:pt x="17600" y="12116"/>
                    <a:pt x="18267" y="9401"/>
                  </a:cubicBezTo>
                  <a:cubicBezTo>
                    <a:pt x="18933" y="6686"/>
                    <a:pt x="19467" y="4393"/>
                    <a:pt x="19933" y="2825"/>
                  </a:cubicBezTo>
                  <a:cubicBezTo>
                    <a:pt x="20400" y="1256"/>
                    <a:pt x="20800" y="411"/>
                    <a:pt x="21000" y="351"/>
                  </a:cubicBezTo>
                  <a:cubicBezTo>
                    <a:pt x="21200" y="291"/>
                    <a:pt x="21200" y="1015"/>
                    <a:pt x="21267" y="1678"/>
                  </a:cubicBezTo>
                  <a:cubicBezTo>
                    <a:pt x="21333" y="2342"/>
                    <a:pt x="21467" y="2945"/>
                    <a:pt x="21600" y="3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732949" y="1932516"/>
              <a:ext cx="2730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0800"/>
                    <a:pt x="11051" y="0"/>
                    <a:pt x="14651" y="0"/>
                  </a:cubicBezTo>
                  <a:cubicBezTo>
                    <a:pt x="18251" y="0"/>
                    <a:pt x="1992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751819" y="2025650"/>
              <a:ext cx="304981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21" fill="norm" stroke="1" extrusionOk="0">
                  <a:moveTo>
                    <a:pt x="2247" y="13886"/>
                  </a:moveTo>
                  <a:cubicBezTo>
                    <a:pt x="1056" y="16971"/>
                    <a:pt x="-136" y="20057"/>
                    <a:pt x="13" y="20829"/>
                  </a:cubicBezTo>
                  <a:cubicBezTo>
                    <a:pt x="162" y="21600"/>
                    <a:pt x="1652" y="20057"/>
                    <a:pt x="5450" y="16200"/>
                  </a:cubicBezTo>
                  <a:cubicBezTo>
                    <a:pt x="9249" y="12343"/>
                    <a:pt x="15356" y="6171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4596549" y="1517650"/>
              <a:ext cx="18106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0" y="0"/>
                  </a:moveTo>
                  <a:cubicBezTo>
                    <a:pt x="5274" y="2618"/>
                    <a:pt x="10549" y="5236"/>
                    <a:pt x="13814" y="6791"/>
                  </a:cubicBezTo>
                  <a:cubicBezTo>
                    <a:pt x="17079" y="8345"/>
                    <a:pt x="18335" y="8836"/>
                    <a:pt x="19465" y="9327"/>
                  </a:cubicBezTo>
                  <a:cubicBezTo>
                    <a:pt x="20595" y="9818"/>
                    <a:pt x="21600" y="10309"/>
                    <a:pt x="21474" y="10800"/>
                  </a:cubicBezTo>
                  <a:cubicBezTo>
                    <a:pt x="21349" y="11291"/>
                    <a:pt x="20093" y="11782"/>
                    <a:pt x="16953" y="12927"/>
                  </a:cubicBezTo>
                  <a:cubicBezTo>
                    <a:pt x="13814" y="14073"/>
                    <a:pt x="8791" y="15873"/>
                    <a:pt x="5651" y="17018"/>
                  </a:cubicBezTo>
                  <a:cubicBezTo>
                    <a:pt x="2512" y="18164"/>
                    <a:pt x="1256" y="18655"/>
                    <a:pt x="879" y="19309"/>
                  </a:cubicBezTo>
                  <a:cubicBezTo>
                    <a:pt x="502" y="19964"/>
                    <a:pt x="1005" y="20782"/>
                    <a:pt x="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000414" y="1551215"/>
              <a:ext cx="179162" cy="22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0899" fill="norm" stroke="1" extrusionOk="0">
                  <a:moveTo>
                    <a:pt x="10603" y="5671"/>
                  </a:moveTo>
                  <a:cubicBezTo>
                    <a:pt x="11339" y="4698"/>
                    <a:pt x="12076" y="3725"/>
                    <a:pt x="12567" y="2752"/>
                  </a:cubicBezTo>
                  <a:cubicBezTo>
                    <a:pt x="13057" y="1779"/>
                    <a:pt x="13303" y="806"/>
                    <a:pt x="12812" y="319"/>
                  </a:cubicBezTo>
                  <a:cubicBezTo>
                    <a:pt x="12321" y="-167"/>
                    <a:pt x="11094" y="-167"/>
                    <a:pt x="9130" y="806"/>
                  </a:cubicBezTo>
                  <a:cubicBezTo>
                    <a:pt x="7167" y="1779"/>
                    <a:pt x="4467" y="3725"/>
                    <a:pt x="2503" y="6741"/>
                  </a:cubicBezTo>
                  <a:cubicBezTo>
                    <a:pt x="539" y="9757"/>
                    <a:pt x="-688" y="13844"/>
                    <a:pt x="417" y="16763"/>
                  </a:cubicBezTo>
                  <a:cubicBezTo>
                    <a:pt x="1521" y="19682"/>
                    <a:pt x="4957" y="21433"/>
                    <a:pt x="8762" y="20752"/>
                  </a:cubicBezTo>
                  <a:cubicBezTo>
                    <a:pt x="12567" y="20071"/>
                    <a:pt x="16739" y="16957"/>
                    <a:pt x="18826" y="13844"/>
                  </a:cubicBezTo>
                  <a:cubicBezTo>
                    <a:pt x="20912" y="10730"/>
                    <a:pt x="20912" y="7617"/>
                    <a:pt x="20667" y="5574"/>
                  </a:cubicBezTo>
                  <a:cubicBezTo>
                    <a:pt x="20421" y="3530"/>
                    <a:pt x="19930" y="2557"/>
                    <a:pt x="18948" y="2168"/>
                  </a:cubicBezTo>
                  <a:cubicBezTo>
                    <a:pt x="17967" y="1779"/>
                    <a:pt x="16494" y="1974"/>
                    <a:pt x="15021" y="2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34149" y="2711450"/>
              <a:ext cx="254001" cy="48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1132"/>
                  </a:moveTo>
                  <a:cubicBezTo>
                    <a:pt x="360" y="1792"/>
                    <a:pt x="720" y="2452"/>
                    <a:pt x="1350" y="4433"/>
                  </a:cubicBezTo>
                  <a:cubicBezTo>
                    <a:pt x="1980" y="6414"/>
                    <a:pt x="2880" y="9715"/>
                    <a:pt x="3420" y="12451"/>
                  </a:cubicBezTo>
                  <a:cubicBezTo>
                    <a:pt x="3960" y="15186"/>
                    <a:pt x="4140" y="17355"/>
                    <a:pt x="4230" y="18865"/>
                  </a:cubicBezTo>
                  <a:cubicBezTo>
                    <a:pt x="4320" y="20374"/>
                    <a:pt x="4320" y="21223"/>
                    <a:pt x="4320" y="21411"/>
                  </a:cubicBezTo>
                  <a:cubicBezTo>
                    <a:pt x="4320" y="21600"/>
                    <a:pt x="4320" y="21128"/>
                    <a:pt x="3960" y="20138"/>
                  </a:cubicBezTo>
                  <a:cubicBezTo>
                    <a:pt x="3600" y="19148"/>
                    <a:pt x="2880" y="17638"/>
                    <a:pt x="2520" y="16459"/>
                  </a:cubicBezTo>
                  <a:cubicBezTo>
                    <a:pt x="2160" y="15280"/>
                    <a:pt x="2160" y="14431"/>
                    <a:pt x="2880" y="13960"/>
                  </a:cubicBezTo>
                  <a:cubicBezTo>
                    <a:pt x="3600" y="13488"/>
                    <a:pt x="5040" y="13394"/>
                    <a:pt x="7200" y="12639"/>
                  </a:cubicBezTo>
                  <a:cubicBezTo>
                    <a:pt x="9360" y="11885"/>
                    <a:pt x="12240" y="10470"/>
                    <a:pt x="14490" y="8442"/>
                  </a:cubicBezTo>
                  <a:cubicBezTo>
                    <a:pt x="16740" y="6414"/>
                    <a:pt x="18360" y="3773"/>
                    <a:pt x="19170" y="2169"/>
                  </a:cubicBezTo>
                  <a:cubicBezTo>
                    <a:pt x="19980" y="566"/>
                    <a:pt x="19980" y="0"/>
                    <a:pt x="19980" y="0"/>
                  </a:cubicBezTo>
                  <a:cubicBezTo>
                    <a:pt x="19980" y="0"/>
                    <a:pt x="19980" y="566"/>
                    <a:pt x="19890" y="2311"/>
                  </a:cubicBezTo>
                  <a:cubicBezTo>
                    <a:pt x="19800" y="4056"/>
                    <a:pt x="19620" y="6980"/>
                    <a:pt x="19890" y="9527"/>
                  </a:cubicBezTo>
                  <a:cubicBezTo>
                    <a:pt x="20160" y="12073"/>
                    <a:pt x="20880" y="14243"/>
                    <a:pt x="21600" y="16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956719" y="2990850"/>
              <a:ext cx="103872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10220" y="0"/>
                  </a:moveTo>
                  <a:cubicBezTo>
                    <a:pt x="6897" y="2130"/>
                    <a:pt x="3574" y="4259"/>
                    <a:pt x="1705" y="7149"/>
                  </a:cubicBezTo>
                  <a:cubicBezTo>
                    <a:pt x="-165" y="10039"/>
                    <a:pt x="-580" y="13690"/>
                    <a:pt x="874" y="16580"/>
                  </a:cubicBezTo>
                  <a:cubicBezTo>
                    <a:pt x="2328" y="19470"/>
                    <a:pt x="5651" y="21600"/>
                    <a:pt x="9182" y="21600"/>
                  </a:cubicBezTo>
                  <a:cubicBezTo>
                    <a:pt x="12712" y="21600"/>
                    <a:pt x="16451" y="19470"/>
                    <a:pt x="18528" y="16885"/>
                  </a:cubicBezTo>
                  <a:cubicBezTo>
                    <a:pt x="20605" y="14299"/>
                    <a:pt x="21020" y="11256"/>
                    <a:pt x="19358" y="9127"/>
                  </a:cubicBezTo>
                  <a:cubicBezTo>
                    <a:pt x="17697" y="6997"/>
                    <a:pt x="13958" y="5780"/>
                    <a:pt x="11051" y="5172"/>
                  </a:cubicBezTo>
                  <a:cubicBezTo>
                    <a:pt x="8143" y="4563"/>
                    <a:pt x="6066" y="4563"/>
                    <a:pt x="5235" y="4715"/>
                  </a:cubicBezTo>
                  <a:cubicBezTo>
                    <a:pt x="4405" y="4868"/>
                    <a:pt x="4820" y="5172"/>
                    <a:pt x="5235" y="5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211999" y="278129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224699" y="29591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969360" y="2687787"/>
              <a:ext cx="233240" cy="41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62" fill="norm" stroke="1" extrusionOk="0">
                  <a:moveTo>
                    <a:pt x="8600" y="3475"/>
                  </a:moveTo>
                  <a:cubicBezTo>
                    <a:pt x="8405" y="2719"/>
                    <a:pt x="8211" y="1963"/>
                    <a:pt x="7627" y="1693"/>
                  </a:cubicBezTo>
                  <a:cubicBezTo>
                    <a:pt x="7043" y="1423"/>
                    <a:pt x="6070" y="1639"/>
                    <a:pt x="4902" y="2719"/>
                  </a:cubicBezTo>
                  <a:cubicBezTo>
                    <a:pt x="3735" y="3799"/>
                    <a:pt x="2373" y="5743"/>
                    <a:pt x="1400" y="8335"/>
                  </a:cubicBezTo>
                  <a:cubicBezTo>
                    <a:pt x="427" y="10927"/>
                    <a:pt x="-157" y="14167"/>
                    <a:pt x="38" y="16435"/>
                  </a:cubicBezTo>
                  <a:cubicBezTo>
                    <a:pt x="232" y="18703"/>
                    <a:pt x="1205" y="19999"/>
                    <a:pt x="2178" y="20701"/>
                  </a:cubicBezTo>
                  <a:cubicBezTo>
                    <a:pt x="3151" y="21403"/>
                    <a:pt x="4124" y="21511"/>
                    <a:pt x="5486" y="21187"/>
                  </a:cubicBezTo>
                  <a:cubicBezTo>
                    <a:pt x="6848" y="20863"/>
                    <a:pt x="8600" y="20107"/>
                    <a:pt x="10254" y="18163"/>
                  </a:cubicBezTo>
                  <a:cubicBezTo>
                    <a:pt x="11908" y="16219"/>
                    <a:pt x="13465" y="13087"/>
                    <a:pt x="14048" y="10333"/>
                  </a:cubicBezTo>
                  <a:cubicBezTo>
                    <a:pt x="14632" y="7579"/>
                    <a:pt x="14243" y="5203"/>
                    <a:pt x="13270" y="3529"/>
                  </a:cubicBezTo>
                  <a:cubicBezTo>
                    <a:pt x="12297" y="1855"/>
                    <a:pt x="10740" y="883"/>
                    <a:pt x="9184" y="397"/>
                  </a:cubicBezTo>
                  <a:cubicBezTo>
                    <a:pt x="7627" y="-89"/>
                    <a:pt x="6070" y="-89"/>
                    <a:pt x="4902" y="181"/>
                  </a:cubicBezTo>
                  <a:cubicBezTo>
                    <a:pt x="3735" y="451"/>
                    <a:pt x="2957" y="991"/>
                    <a:pt x="2470" y="1531"/>
                  </a:cubicBezTo>
                  <a:cubicBezTo>
                    <a:pt x="1984" y="2071"/>
                    <a:pt x="1789" y="2611"/>
                    <a:pt x="1692" y="3367"/>
                  </a:cubicBezTo>
                  <a:cubicBezTo>
                    <a:pt x="1594" y="4123"/>
                    <a:pt x="1594" y="5095"/>
                    <a:pt x="3735" y="5743"/>
                  </a:cubicBezTo>
                  <a:cubicBezTo>
                    <a:pt x="5875" y="6391"/>
                    <a:pt x="10157" y="6715"/>
                    <a:pt x="13465" y="6877"/>
                  </a:cubicBezTo>
                  <a:cubicBezTo>
                    <a:pt x="16773" y="7039"/>
                    <a:pt x="19108" y="7039"/>
                    <a:pt x="21443" y="7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163825" y="2732024"/>
              <a:ext cx="207175" cy="34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45" fill="norm" stroke="1" extrusionOk="0">
                  <a:moveTo>
                    <a:pt x="17428" y="3104"/>
                  </a:moveTo>
                  <a:cubicBezTo>
                    <a:pt x="16991" y="2437"/>
                    <a:pt x="16555" y="1771"/>
                    <a:pt x="15682" y="1437"/>
                  </a:cubicBezTo>
                  <a:cubicBezTo>
                    <a:pt x="14810" y="1104"/>
                    <a:pt x="13500" y="1104"/>
                    <a:pt x="11319" y="2037"/>
                  </a:cubicBezTo>
                  <a:cubicBezTo>
                    <a:pt x="9137" y="2971"/>
                    <a:pt x="6082" y="4837"/>
                    <a:pt x="3900" y="7504"/>
                  </a:cubicBezTo>
                  <a:cubicBezTo>
                    <a:pt x="1719" y="10171"/>
                    <a:pt x="410" y="13637"/>
                    <a:pt x="82" y="15971"/>
                  </a:cubicBezTo>
                  <a:cubicBezTo>
                    <a:pt x="-245" y="18304"/>
                    <a:pt x="410" y="19504"/>
                    <a:pt x="1937" y="20304"/>
                  </a:cubicBezTo>
                  <a:cubicBezTo>
                    <a:pt x="3464" y="21104"/>
                    <a:pt x="5864" y="21504"/>
                    <a:pt x="8264" y="21437"/>
                  </a:cubicBezTo>
                  <a:cubicBezTo>
                    <a:pt x="10664" y="21371"/>
                    <a:pt x="13064" y="20837"/>
                    <a:pt x="15137" y="18971"/>
                  </a:cubicBezTo>
                  <a:cubicBezTo>
                    <a:pt x="17210" y="17104"/>
                    <a:pt x="18955" y="13904"/>
                    <a:pt x="19610" y="10771"/>
                  </a:cubicBezTo>
                  <a:cubicBezTo>
                    <a:pt x="20264" y="7637"/>
                    <a:pt x="19828" y="4571"/>
                    <a:pt x="19173" y="2771"/>
                  </a:cubicBezTo>
                  <a:cubicBezTo>
                    <a:pt x="18519" y="971"/>
                    <a:pt x="17646" y="437"/>
                    <a:pt x="16555" y="171"/>
                  </a:cubicBezTo>
                  <a:cubicBezTo>
                    <a:pt x="15464" y="-96"/>
                    <a:pt x="14155" y="-96"/>
                    <a:pt x="12737" y="504"/>
                  </a:cubicBezTo>
                  <a:cubicBezTo>
                    <a:pt x="11319" y="1104"/>
                    <a:pt x="9791" y="2304"/>
                    <a:pt x="8810" y="3771"/>
                  </a:cubicBezTo>
                  <a:cubicBezTo>
                    <a:pt x="7828" y="5237"/>
                    <a:pt x="7391" y="6971"/>
                    <a:pt x="8482" y="8171"/>
                  </a:cubicBezTo>
                  <a:cubicBezTo>
                    <a:pt x="9573" y="9371"/>
                    <a:pt x="12191" y="10037"/>
                    <a:pt x="14591" y="10371"/>
                  </a:cubicBezTo>
                  <a:cubicBezTo>
                    <a:pt x="16991" y="10704"/>
                    <a:pt x="19173" y="10704"/>
                    <a:pt x="21355" y="1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383699" y="3079750"/>
              <a:ext cx="93535" cy="10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35" fill="norm" stroke="1" extrusionOk="0">
                  <a:moveTo>
                    <a:pt x="11520" y="0"/>
                  </a:moveTo>
                  <a:cubicBezTo>
                    <a:pt x="9120" y="847"/>
                    <a:pt x="6720" y="1694"/>
                    <a:pt x="4800" y="4659"/>
                  </a:cubicBezTo>
                  <a:cubicBezTo>
                    <a:pt x="2880" y="7624"/>
                    <a:pt x="1440" y="12706"/>
                    <a:pt x="1680" y="15882"/>
                  </a:cubicBezTo>
                  <a:cubicBezTo>
                    <a:pt x="1920" y="19059"/>
                    <a:pt x="3840" y="20329"/>
                    <a:pt x="6960" y="20965"/>
                  </a:cubicBezTo>
                  <a:cubicBezTo>
                    <a:pt x="10080" y="21600"/>
                    <a:pt x="14400" y="21600"/>
                    <a:pt x="17280" y="19482"/>
                  </a:cubicBezTo>
                  <a:cubicBezTo>
                    <a:pt x="20160" y="17365"/>
                    <a:pt x="21600" y="13129"/>
                    <a:pt x="21120" y="10165"/>
                  </a:cubicBezTo>
                  <a:cubicBezTo>
                    <a:pt x="20640" y="7200"/>
                    <a:pt x="18240" y="5506"/>
                    <a:pt x="14400" y="4871"/>
                  </a:cubicBezTo>
                  <a:cubicBezTo>
                    <a:pt x="10560" y="4235"/>
                    <a:pt x="5280" y="4659"/>
                    <a:pt x="0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691799" y="2832100"/>
              <a:ext cx="158751" cy="24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0"/>
                  </a:moveTo>
                  <a:cubicBezTo>
                    <a:pt x="2304" y="4356"/>
                    <a:pt x="4608" y="8713"/>
                    <a:pt x="6624" y="12071"/>
                  </a:cubicBezTo>
                  <a:cubicBezTo>
                    <a:pt x="8640" y="15429"/>
                    <a:pt x="10368" y="17788"/>
                    <a:pt x="11664" y="19331"/>
                  </a:cubicBezTo>
                  <a:cubicBezTo>
                    <a:pt x="12960" y="20874"/>
                    <a:pt x="13824" y="21600"/>
                    <a:pt x="14400" y="21328"/>
                  </a:cubicBezTo>
                  <a:cubicBezTo>
                    <a:pt x="14976" y="21055"/>
                    <a:pt x="15264" y="19785"/>
                    <a:pt x="15552" y="17153"/>
                  </a:cubicBezTo>
                  <a:cubicBezTo>
                    <a:pt x="15840" y="14521"/>
                    <a:pt x="16128" y="10528"/>
                    <a:pt x="16272" y="8077"/>
                  </a:cubicBezTo>
                  <a:cubicBezTo>
                    <a:pt x="16416" y="5627"/>
                    <a:pt x="16416" y="4719"/>
                    <a:pt x="17280" y="4084"/>
                  </a:cubicBezTo>
                  <a:cubicBezTo>
                    <a:pt x="18144" y="3449"/>
                    <a:pt x="19872" y="3086"/>
                    <a:pt x="21600" y="2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936574" y="2804583"/>
              <a:ext cx="88772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1" h="21600" fill="norm" stroke="1" extrusionOk="0">
                  <a:moveTo>
                    <a:pt x="15052" y="4696"/>
                  </a:moveTo>
                  <a:cubicBezTo>
                    <a:pt x="14572" y="3757"/>
                    <a:pt x="14092" y="2817"/>
                    <a:pt x="13132" y="1878"/>
                  </a:cubicBezTo>
                  <a:cubicBezTo>
                    <a:pt x="12172" y="939"/>
                    <a:pt x="10732" y="0"/>
                    <a:pt x="8092" y="0"/>
                  </a:cubicBezTo>
                  <a:cubicBezTo>
                    <a:pt x="5452" y="0"/>
                    <a:pt x="1612" y="939"/>
                    <a:pt x="412" y="2442"/>
                  </a:cubicBezTo>
                  <a:cubicBezTo>
                    <a:pt x="-788" y="3944"/>
                    <a:pt x="652" y="6010"/>
                    <a:pt x="4492" y="8452"/>
                  </a:cubicBezTo>
                  <a:cubicBezTo>
                    <a:pt x="8332" y="10894"/>
                    <a:pt x="14572" y="13711"/>
                    <a:pt x="17692" y="15590"/>
                  </a:cubicBezTo>
                  <a:cubicBezTo>
                    <a:pt x="20812" y="17468"/>
                    <a:pt x="20812" y="18407"/>
                    <a:pt x="18412" y="19252"/>
                  </a:cubicBezTo>
                  <a:cubicBezTo>
                    <a:pt x="16012" y="20097"/>
                    <a:pt x="11212" y="20849"/>
                    <a:pt x="6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142649" y="29908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069749" y="2730500"/>
              <a:ext cx="317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515"/>
                    <a:pt x="8640" y="9031"/>
                    <a:pt x="12240" y="12631"/>
                  </a:cubicBezTo>
                  <a:cubicBezTo>
                    <a:pt x="15840" y="16231"/>
                    <a:pt x="18720" y="189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039324" y="2750546"/>
              <a:ext cx="233626" cy="33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36" fill="norm" stroke="1" extrusionOk="0">
                  <a:moveTo>
                    <a:pt x="1629" y="20313"/>
                  </a:moveTo>
                  <a:cubicBezTo>
                    <a:pt x="1046" y="19362"/>
                    <a:pt x="462" y="18411"/>
                    <a:pt x="170" y="17596"/>
                  </a:cubicBezTo>
                  <a:cubicBezTo>
                    <a:pt x="-122" y="16781"/>
                    <a:pt x="-122" y="16102"/>
                    <a:pt x="851" y="15355"/>
                  </a:cubicBezTo>
                  <a:cubicBezTo>
                    <a:pt x="1824" y="14608"/>
                    <a:pt x="3770" y="13793"/>
                    <a:pt x="6786" y="12162"/>
                  </a:cubicBezTo>
                  <a:cubicBezTo>
                    <a:pt x="9802" y="10532"/>
                    <a:pt x="13889" y="8087"/>
                    <a:pt x="16127" y="6185"/>
                  </a:cubicBezTo>
                  <a:cubicBezTo>
                    <a:pt x="18364" y="4283"/>
                    <a:pt x="18754" y="2925"/>
                    <a:pt x="19143" y="1838"/>
                  </a:cubicBezTo>
                  <a:cubicBezTo>
                    <a:pt x="19532" y="751"/>
                    <a:pt x="19921" y="-64"/>
                    <a:pt x="20116" y="4"/>
                  </a:cubicBezTo>
                  <a:cubicBezTo>
                    <a:pt x="20310" y="72"/>
                    <a:pt x="20310" y="1023"/>
                    <a:pt x="20408" y="4079"/>
                  </a:cubicBezTo>
                  <a:cubicBezTo>
                    <a:pt x="20505" y="7136"/>
                    <a:pt x="20700" y="12298"/>
                    <a:pt x="20894" y="15559"/>
                  </a:cubicBezTo>
                  <a:cubicBezTo>
                    <a:pt x="21089" y="18819"/>
                    <a:pt x="21283" y="20178"/>
                    <a:pt x="21478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380899" y="300989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520599" y="28575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539649" y="29845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017351" y="2827461"/>
              <a:ext cx="214449" cy="3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6" fill="norm" stroke="1" extrusionOk="0">
                  <a:moveTo>
                    <a:pt x="9384" y="3580"/>
                  </a:moveTo>
                  <a:cubicBezTo>
                    <a:pt x="9384" y="2623"/>
                    <a:pt x="9384" y="1666"/>
                    <a:pt x="8961" y="983"/>
                  </a:cubicBezTo>
                  <a:cubicBezTo>
                    <a:pt x="8537" y="299"/>
                    <a:pt x="7690" y="-111"/>
                    <a:pt x="6949" y="26"/>
                  </a:cubicBezTo>
                  <a:cubicBezTo>
                    <a:pt x="6208" y="162"/>
                    <a:pt x="5573" y="846"/>
                    <a:pt x="4408" y="3443"/>
                  </a:cubicBezTo>
                  <a:cubicBezTo>
                    <a:pt x="3243" y="6041"/>
                    <a:pt x="1549" y="10552"/>
                    <a:pt x="702" y="13492"/>
                  </a:cubicBezTo>
                  <a:cubicBezTo>
                    <a:pt x="-145" y="16431"/>
                    <a:pt x="-145" y="17798"/>
                    <a:pt x="279" y="18823"/>
                  </a:cubicBezTo>
                  <a:cubicBezTo>
                    <a:pt x="702" y="19848"/>
                    <a:pt x="1549" y="20532"/>
                    <a:pt x="2714" y="20942"/>
                  </a:cubicBezTo>
                  <a:cubicBezTo>
                    <a:pt x="3879" y="21352"/>
                    <a:pt x="5361" y="21489"/>
                    <a:pt x="7267" y="20737"/>
                  </a:cubicBezTo>
                  <a:cubicBezTo>
                    <a:pt x="9173" y="19985"/>
                    <a:pt x="11502" y="18345"/>
                    <a:pt x="12984" y="15816"/>
                  </a:cubicBezTo>
                  <a:cubicBezTo>
                    <a:pt x="14467" y="13286"/>
                    <a:pt x="15102" y="9869"/>
                    <a:pt x="14361" y="7271"/>
                  </a:cubicBezTo>
                  <a:cubicBezTo>
                    <a:pt x="13620" y="4674"/>
                    <a:pt x="11502" y="2897"/>
                    <a:pt x="9914" y="1871"/>
                  </a:cubicBezTo>
                  <a:cubicBezTo>
                    <a:pt x="8326" y="846"/>
                    <a:pt x="7267" y="573"/>
                    <a:pt x="6102" y="504"/>
                  </a:cubicBezTo>
                  <a:cubicBezTo>
                    <a:pt x="4937" y="436"/>
                    <a:pt x="3667" y="573"/>
                    <a:pt x="2926" y="1051"/>
                  </a:cubicBezTo>
                  <a:cubicBezTo>
                    <a:pt x="2184" y="1530"/>
                    <a:pt x="1973" y="2350"/>
                    <a:pt x="2184" y="3102"/>
                  </a:cubicBezTo>
                  <a:cubicBezTo>
                    <a:pt x="2396" y="3854"/>
                    <a:pt x="3031" y="4537"/>
                    <a:pt x="6314" y="5152"/>
                  </a:cubicBezTo>
                  <a:cubicBezTo>
                    <a:pt x="9596" y="5767"/>
                    <a:pt x="15526" y="6314"/>
                    <a:pt x="21455" y="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820408" y="2735779"/>
              <a:ext cx="236892" cy="38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11" fill="norm" stroke="1" extrusionOk="0">
                  <a:moveTo>
                    <a:pt x="14512" y="5284"/>
                  </a:moveTo>
                  <a:cubicBezTo>
                    <a:pt x="14320" y="4587"/>
                    <a:pt x="14129" y="3891"/>
                    <a:pt x="13460" y="3658"/>
                  </a:cubicBezTo>
                  <a:cubicBezTo>
                    <a:pt x="12791" y="3426"/>
                    <a:pt x="11644" y="3658"/>
                    <a:pt x="9828" y="4761"/>
                  </a:cubicBezTo>
                  <a:cubicBezTo>
                    <a:pt x="8012" y="5865"/>
                    <a:pt x="5528" y="7839"/>
                    <a:pt x="3712" y="10394"/>
                  </a:cubicBezTo>
                  <a:cubicBezTo>
                    <a:pt x="1896" y="12949"/>
                    <a:pt x="749" y="16084"/>
                    <a:pt x="271" y="17942"/>
                  </a:cubicBezTo>
                  <a:cubicBezTo>
                    <a:pt x="-207" y="19800"/>
                    <a:pt x="-16" y="20381"/>
                    <a:pt x="558" y="20787"/>
                  </a:cubicBezTo>
                  <a:cubicBezTo>
                    <a:pt x="1131" y="21194"/>
                    <a:pt x="2087" y="21426"/>
                    <a:pt x="3616" y="21252"/>
                  </a:cubicBezTo>
                  <a:cubicBezTo>
                    <a:pt x="5145" y="21078"/>
                    <a:pt x="7248" y="20497"/>
                    <a:pt x="9446" y="18755"/>
                  </a:cubicBezTo>
                  <a:cubicBezTo>
                    <a:pt x="11644" y="17013"/>
                    <a:pt x="13938" y="14110"/>
                    <a:pt x="15276" y="11265"/>
                  </a:cubicBezTo>
                  <a:cubicBezTo>
                    <a:pt x="16614" y="8420"/>
                    <a:pt x="16997" y="5632"/>
                    <a:pt x="16423" y="3774"/>
                  </a:cubicBezTo>
                  <a:cubicBezTo>
                    <a:pt x="15850" y="1916"/>
                    <a:pt x="14320" y="987"/>
                    <a:pt x="12887" y="465"/>
                  </a:cubicBezTo>
                  <a:cubicBezTo>
                    <a:pt x="11453" y="-58"/>
                    <a:pt x="10115" y="-174"/>
                    <a:pt x="8681" y="291"/>
                  </a:cubicBezTo>
                  <a:cubicBezTo>
                    <a:pt x="7248" y="755"/>
                    <a:pt x="5719" y="1800"/>
                    <a:pt x="5145" y="2903"/>
                  </a:cubicBezTo>
                  <a:cubicBezTo>
                    <a:pt x="4572" y="4007"/>
                    <a:pt x="4954" y="5168"/>
                    <a:pt x="7821" y="6213"/>
                  </a:cubicBezTo>
                  <a:cubicBezTo>
                    <a:pt x="10689" y="7258"/>
                    <a:pt x="16041" y="8187"/>
                    <a:pt x="21393" y="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996733" y="3028949"/>
              <a:ext cx="87642" cy="13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321" fill="norm" stroke="1" extrusionOk="0">
                  <a:moveTo>
                    <a:pt x="15519" y="4114"/>
                  </a:moveTo>
                  <a:cubicBezTo>
                    <a:pt x="10610" y="6171"/>
                    <a:pt x="5701" y="8229"/>
                    <a:pt x="3001" y="10457"/>
                  </a:cubicBezTo>
                  <a:cubicBezTo>
                    <a:pt x="301" y="12686"/>
                    <a:pt x="-190" y="15086"/>
                    <a:pt x="55" y="17143"/>
                  </a:cubicBezTo>
                  <a:cubicBezTo>
                    <a:pt x="301" y="19200"/>
                    <a:pt x="1283" y="20914"/>
                    <a:pt x="4474" y="21257"/>
                  </a:cubicBezTo>
                  <a:cubicBezTo>
                    <a:pt x="7665" y="21600"/>
                    <a:pt x="13065" y="20571"/>
                    <a:pt x="16501" y="17829"/>
                  </a:cubicBezTo>
                  <a:cubicBezTo>
                    <a:pt x="19937" y="15086"/>
                    <a:pt x="21410" y="10629"/>
                    <a:pt x="19446" y="7371"/>
                  </a:cubicBezTo>
                  <a:cubicBezTo>
                    <a:pt x="17483" y="4114"/>
                    <a:pt x="12083" y="2057"/>
                    <a:pt x="66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544413" y="2800350"/>
              <a:ext cx="27413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16903" y="0"/>
                  </a:moveTo>
                  <a:cubicBezTo>
                    <a:pt x="13111" y="3703"/>
                    <a:pt x="9318" y="7406"/>
                    <a:pt x="6515" y="10080"/>
                  </a:cubicBezTo>
                  <a:cubicBezTo>
                    <a:pt x="3712" y="12754"/>
                    <a:pt x="1899" y="14400"/>
                    <a:pt x="909" y="15737"/>
                  </a:cubicBezTo>
                  <a:cubicBezTo>
                    <a:pt x="-80" y="17074"/>
                    <a:pt x="-245" y="18103"/>
                    <a:pt x="332" y="18617"/>
                  </a:cubicBezTo>
                  <a:cubicBezTo>
                    <a:pt x="909" y="19131"/>
                    <a:pt x="2228" y="19131"/>
                    <a:pt x="5361" y="19131"/>
                  </a:cubicBezTo>
                  <a:cubicBezTo>
                    <a:pt x="8494" y="19131"/>
                    <a:pt x="13440" y="19131"/>
                    <a:pt x="16408" y="19543"/>
                  </a:cubicBezTo>
                  <a:cubicBezTo>
                    <a:pt x="19376" y="19954"/>
                    <a:pt x="20366" y="20777"/>
                    <a:pt x="213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520099" y="313690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0800"/>
                    <a:pt x="6353" y="0"/>
                    <a:pt x="9953" y="0"/>
                  </a:cubicBezTo>
                  <a:cubicBezTo>
                    <a:pt x="13553" y="0"/>
                    <a:pt x="1757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307999" y="2866180"/>
              <a:ext cx="256117" cy="2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5891" y="750"/>
                  </a:moveTo>
                  <a:cubicBezTo>
                    <a:pt x="5177" y="291"/>
                    <a:pt x="4463" y="-169"/>
                    <a:pt x="4641" y="61"/>
                  </a:cubicBezTo>
                  <a:cubicBezTo>
                    <a:pt x="4820" y="291"/>
                    <a:pt x="5891" y="1210"/>
                    <a:pt x="8569" y="2512"/>
                  </a:cubicBezTo>
                  <a:cubicBezTo>
                    <a:pt x="11246" y="3814"/>
                    <a:pt x="15531" y="5499"/>
                    <a:pt x="18119" y="6418"/>
                  </a:cubicBezTo>
                  <a:cubicBezTo>
                    <a:pt x="20707" y="7337"/>
                    <a:pt x="21600" y="7491"/>
                    <a:pt x="21600" y="8027"/>
                  </a:cubicBezTo>
                  <a:cubicBezTo>
                    <a:pt x="21600" y="8563"/>
                    <a:pt x="20707" y="9482"/>
                    <a:pt x="17940" y="10937"/>
                  </a:cubicBezTo>
                  <a:cubicBezTo>
                    <a:pt x="15174" y="12393"/>
                    <a:pt x="10532" y="14384"/>
                    <a:pt x="7230" y="16222"/>
                  </a:cubicBezTo>
                  <a:cubicBezTo>
                    <a:pt x="3927" y="18061"/>
                    <a:pt x="1964" y="19746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29" name="Drawing"/>
          <p:cNvGrpSpPr/>
          <p:nvPr/>
        </p:nvGrpSpPr>
        <p:grpSpPr>
          <a:xfrm>
            <a:off x="2578049" y="5217392"/>
            <a:ext cx="8247488" cy="4014185"/>
            <a:chOff x="0" y="0"/>
            <a:chExt cx="8247486" cy="4014184"/>
          </a:xfrm>
        </p:grpSpPr>
        <p:sp>
          <p:nvSpPr>
            <p:cNvPr id="756" name="Line"/>
            <p:cNvSpPr/>
            <p:nvPr/>
          </p:nvSpPr>
          <p:spPr>
            <a:xfrm>
              <a:off x="368350" y="2256557"/>
              <a:ext cx="635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" y="20700"/>
                    <a:pt x="158" y="19800"/>
                    <a:pt x="306" y="19575"/>
                  </a:cubicBezTo>
                  <a:cubicBezTo>
                    <a:pt x="453" y="19350"/>
                    <a:pt x="669" y="19800"/>
                    <a:pt x="910" y="19800"/>
                  </a:cubicBezTo>
                  <a:cubicBezTo>
                    <a:pt x="1151" y="19800"/>
                    <a:pt x="1417" y="19350"/>
                    <a:pt x="1687" y="18675"/>
                  </a:cubicBezTo>
                  <a:cubicBezTo>
                    <a:pt x="1956" y="18000"/>
                    <a:pt x="2230" y="17100"/>
                    <a:pt x="2482" y="16425"/>
                  </a:cubicBezTo>
                  <a:cubicBezTo>
                    <a:pt x="2733" y="15750"/>
                    <a:pt x="2963" y="15300"/>
                    <a:pt x="3222" y="14625"/>
                  </a:cubicBezTo>
                  <a:cubicBezTo>
                    <a:pt x="3481" y="13950"/>
                    <a:pt x="3769" y="13050"/>
                    <a:pt x="4028" y="12263"/>
                  </a:cubicBezTo>
                  <a:cubicBezTo>
                    <a:pt x="4287" y="11475"/>
                    <a:pt x="4517" y="10800"/>
                    <a:pt x="4762" y="10237"/>
                  </a:cubicBezTo>
                  <a:cubicBezTo>
                    <a:pt x="5006" y="9675"/>
                    <a:pt x="5265" y="9225"/>
                    <a:pt x="5535" y="8662"/>
                  </a:cubicBezTo>
                  <a:cubicBezTo>
                    <a:pt x="5805" y="8100"/>
                    <a:pt x="6085" y="7425"/>
                    <a:pt x="6362" y="6862"/>
                  </a:cubicBezTo>
                  <a:cubicBezTo>
                    <a:pt x="6639" y="6300"/>
                    <a:pt x="6912" y="5850"/>
                    <a:pt x="7193" y="5400"/>
                  </a:cubicBezTo>
                  <a:cubicBezTo>
                    <a:pt x="7473" y="4950"/>
                    <a:pt x="7761" y="4500"/>
                    <a:pt x="8049" y="4162"/>
                  </a:cubicBezTo>
                  <a:cubicBezTo>
                    <a:pt x="8336" y="3825"/>
                    <a:pt x="8624" y="3600"/>
                    <a:pt x="8926" y="3487"/>
                  </a:cubicBezTo>
                  <a:cubicBezTo>
                    <a:pt x="9228" y="3375"/>
                    <a:pt x="9545" y="3375"/>
                    <a:pt x="9811" y="3262"/>
                  </a:cubicBezTo>
                  <a:cubicBezTo>
                    <a:pt x="10077" y="3150"/>
                    <a:pt x="10293" y="2925"/>
                    <a:pt x="10512" y="2700"/>
                  </a:cubicBezTo>
                  <a:cubicBezTo>
                    <a:pt x="10732" y="2475"/>
                    <a:pt x="10955" y="2250"/>
                    <a:pt x="11178" y="2138"/>
                  </a:cubicBezTo>
                  <a:cubicBezTo>
                    <a:pt x="11401" y="2025"/>
                    <a:pt x="11624" y="2025"/>
                    <a:pt x="11847" y="1912"/>
                  </a:cubicBezTo>
                  <a:cubicBezTo>
                    <a:pt x="12070" y="1800"/>
                    <a:pt x="12293" y="1575"/>
                    <a:pt x="12519" y="1462"/>
                  </a:cubicBezTo>
                  <a:cubicBezTo>
                    <a:pt x="12746" y="1350"/>
                    <a:pt x="12976" y="1350"/>
                    <a:pt x="13199" y="1237"/>
                  </a:cubicBezTo>
                  <a:cubicBezTo>
                    <a:pt x="13422" y="1125"/>
                    <a:pt x="13638" y="900"/>
                    <a:pt x="13853" y="787"/>
                  </a:cubicBezTo>
                  <a:cubicBezTo>
                    <a:pt x="14069" y="675"/>
                    <a:pt x="14285" y="675"/>
                    <a:pt x="14555" y="675"/>
                  </a:cubicBezTo>
                  <a:cubicBezTo>
                    <a:pt x="14824" y="675"/>
                    <a:pt x="15148" y="675"/>
                    <a:pt x="15461" y="675"/>
                  </a:cubicBezTo>
                  <a:cubicBezTo>
                    <a:pt x="15774" y="675"/>
                    <a:pt x="16076" y="675"/>
                    <a:pt x="16374" y="562"/>
                  </a:cubicBezTo>
                  <a:cubicBezTo>
                    <a:pt x="16673" y="450"/>
                    <a:pt x="16968" y="225"/>
                    <a:pt x="17248" y="113"/>
                  </a:cubicBezTo>
                  <a:cubicBezTo>
                    <a:pt x="17529" y="0"/>
                    <a:pt x="17795" y="0"/>
                    <a:pt x="18065" y="0"/>
                  </a:cubicBezTo>
                  <a:cubicBezTo>
                    <a:pt x="18334" y="0"/>
                    <a:pt x="18608" y="0"/>
                    <a:pt x="18892" y="0"/>
                  </a:cubicBezTo>
                  <a:cubicBezTo>
                    <a:pt x="19176" y="0"/>
                    <a:pt x="19471" y="0"/>
                    <a:pt x="19762" y="0"/>
                  </a:cubicBezTo>
                  <a:cubicBezTo>
                    <a:pt x="20054" y="0"/>
                    <a:pt x="20341" y="0"/>
                    <a:pt x="20607" y="225"/>
                  </a:cubicBezTo>
                  <a:cubicBezTo>
                    <a:pt x="20874" y="450"/>
                    <a:pt x="21118" y="900"/>
                    <a:pt x="21262" y="1237"/>
                  </a:cubicBezTo>
                  <a:cubicBezTo>
                    <a:pt x="21406" y="1575"/>
                    <a:pt x="21449" y="1800"/>
                    <a:pt x="21489" y="2137"/>
                  </a:cubicBezTo>
                  <a:cubicBezTo>
                    <a:pt x="21528" y="2475"/>
                    <a:pt x="21564" y="2925"/>
                    <a:pt x="21582" y="3375"/>
                  </a:cubicBezTo>
                  <a:cubicBezTo>
                    <a:pt x="21600" y="3825"/>
                    <a:pt x="21600" y="4275"/>
                    <a:pt x="21600" y="4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57250" y="204052"/>
              <a:ext cx="6769101" cy="197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21570"/>
                  </a:moveTo>
                  <a:cubicBezTo>
                    <a:pt x="250" y="21524"/>
                    <a:pt x="500" y="21478"/>
                    <a:pt x="729" y="21443"/>
                  </a:cubicBezTo>
                  <a:cubicBezTo>
                    <a:pt x="959" y="21408"/>
                    <a:pt x="1168" y="21385"/>
                    <a:pt x="1391" y="21293"/>
                  </a:cubicBezTo>
                  <a:cubicBezTo>
                    <a:pt x="1614" y="21200"/>
                    <a:pt x="1851" y="21039"/>
                    <a:pt x="2087" y="20831"/>
                  </a:cubicBezTo>
                  <a:cubicBezTo>
                    <a:pt x="2323" y="20623"/>
                    <a:pt x="2560" y="20369"/>
                    <a:pt x="2789" y="20091"/>
                  </a:cubicBezTo>
                  <a:cubicBezTo>
                    <a:pt x="3019" y="19814"/>
                    <a:pt x="3242" y="19514"/>
                    <a:pt x="3424" y="19214"/>
                  </a:cubicBezTo>
                  <a:cubicBezTo>
                    <a:pt x="3607" y="18913"/>
                    <a:pt x="3749" y="18613"/>
                    <a:pt x="3904" y="18278"/>
                  </a:cubicBezTo>
                  <a:cubicBezTo>
                    <a:pt x="4059" y="17943"/>
                    <a:pt x="4228" y="17573"/>
                    <a:pt x="4407" y="17181"/>
                  </a:cubicBezTo>
                  <a:cubicBezTo>
                    <a:pt x="4586" y="16788"/>
                    <a:pt x="4775" y="16372"/>
                    <a:pt x="4944" y="15979"/>
                  </a:cubicBezTo>
                  <a:cubicBezTo>
                    <a:pt x="5113" y="15587"/>
                    <a:pt x="5262" y="15217"/>
                    <a:pt x="5420" y="14755"/>
                  </a:cubicBezTo>
                  <a:cubicBezTo>
                    <a:pt x="5579" y="14293"/>
                    <a:pt x="5748" y="13739"/>
                    <a:pt x="5920" y="13161"/>
                  </a:cubicBezTo>
                  <a:cubicBezTo>
                    <a:pt x="6092" y="12583"/>
                    <a:pt x="6268" y="11983"/>
                    <a:pt x="6437" y="11348"/>
                  </a:cubicBezTo>
                  <a:cubicBezTo>
                    <a:pt x="6606" y="10712"/>
                    <a:pt x="6768" y="10042"/>
                    <a:pt x="6916" y="9407"/>
                  </a:cubicBezTo>
                  <a:cubicBezTo>
                    <a:pt x="7065" y="8772"/>
                    <a:pt x="7200" y="8171"/>
                    <a:pt x="7322" y="7547"/>
                  </a:cubicBezTo>
                  <a:cubicBezTo>
                    <a:pt x="7443" y="6924"/>
                    <a:pt x="7551" y="6277"/>
                    <a:pt x="7669" y="5595"/>
                  </a:cubicBezTo>
                  <a:cubicBezTo>
                    <a:pt x="7788" y="4914"/>
                    <a:pt x="7916" y="4198"/>
                    <a:pt x="8031" y="3585"/>
                  </a:cubicBezTo>
                  <a:cubicBezTo>
                    <a:pt x="8146" y="2973"/>
                    <a:pt x="8247" y="2465"/>
                    <a:pt x="8372" y="1991"/>
                  </a:cubicBezTo>
                  <a:cubicBezTo>
                    <a:pt x="8497" y="1518"/>
                    <a:pt x="8645" y="1079"/>
                    <a:pt x="8804" y="755"/>
                  </a:cubicBezTo>
                  <a:cubicBezTo>
                    <a:pt x="8963" y="432"/>
                    <a:pt x="9132" y="224"/>
                    <a:pt x="9321" y="109"/>
                  </a:cubicBezTo>
                  <a:cubicBezTo>
                    <a:pt x="9510" y="-7"/>
                    <a:pt x="9719" y="-30"/>
                    <a:pt x="9929" y="39"/>
                  </a:cubicBezTo>
                  <a:cubicBezTo>
                    <a:pt x="10138" y="109"/>
                    <a:pt x="10347" y="270"/>
                    <a:pt x="10574" y="536"/>
                  </a:cubicBezTo>
                  <a:cubicBezTo>
                    <a:pt x="10800" y="802"/>
                    <a:pt x="11043" y="1171"/>
                    <a:pt x="11256" y="1529"/>
                  </a:cubicBezTo>
                  <a:cubicBezTo>
                    <a:pt x="11469" y="1887"/>
                    <a:pt x="11651" y="2234"/>
                    <a:pt x="11817" y="2592"/>
                  </a:cubicBezTo>
                  <a:cubicBezTo>
                    <a:pt x="11982" y="2950"/>
                    <a:pt x="12131" y="3320"/>
                    <a:pt x="12276" y="3712"/>
                  </a:cubicBezTo>
                  <a:cubicBezTo>
                    <a:pt x="12421" y="4105"/>
                    <a:pt x="12563" y="4521"/>
                    <a:pt x="12701" y="4971"/>
                  </a:cubicBezTo>
                  <a:cubicBezTo>
                    <a:pt x="12840" y="5422"/>
                    <a:pt x="12975" y="5907"/>
                    <a:pt x="13113" y="6462"/>
                  </a:cubicBezTo>
                  <a:cubicBezTo>
                    <a:pt x="13252" y="7016"/>
                    <a:pt x="13394" y="7640"/>
                    <a:pt x="13515" y="8183"/>
                  </a:cubicBezTo>
                  <a:cubicBezTo>
                    <a:pt x="13637" y="8726"/>
                    <a:pt x="13738" y="9188"/>
                    <a:pt x="13856" y="9730"/>
                  </a:cubicBezTo>
                  <a:cubicBezTo>
                    <a:pt x="13974" y="10273"/>
                    <a:pt x="14110" y="10897"/>
                    <a:pt x="14238" y="11451"/>
                  </a:cubicBezTo>
                  <a:cubicBezTo>
                    <a:pt x="14366" y="12006"/>
                    <a:pt x="14488" y="12491"/>
                    <a:pt x="14630" y="13022"/>
                  </a:cubicBezTo>
                  <a:cubicBezTo>
                    <a:pt x="14771" y="13554"/>
                    <a:pt x="14934" y="14131"/>
                    <a:pt x="15102" y="14651"/>
                  </a:cubicBezTo>
                  <a:cubicBezTo>
                    <a:pt x="15271" y="15171"/>
                    <a:pt x="15447" y="15633"/>
                    <a:pt x="15629" y="16014"/>
                  </a:cubicBezTo>
                  <a:cubicBezTo>
                    <a:pt x="15812" y="16395"/>
                    <a:pt x="16001" y="16696"/>
                    <a:pt x="16210" y="16938"/>
                  </a:cubicBezTo>
                  <a:cubicBezTo>
                    <a:pt x="16420" y="17181"/>
                    <a:pt x="16649" y="17366"/>
                    <a:pt x="16875" y="17550"/>
                  </a:cubicBezTo>
                  <a:cubicBezTo>
                    <a:pt x="17102" y="17735"/>
                    <a:pt x="17325" y="17920"/>
                    <a:pt x="17564" y="18082"/>
                  </a:cubicBezTo>
                  <a:cubicBezTo>
                    <a:pt x="17804" y="18243"/>
                    <a:pt x="18061" y="18382"/>
                    <a:pt x="18314" y="18497"/>
                  </a:cubicBezTo>
                  <a:cubicBezTo>
                    <a:pt x="18567" y="18613"/>
                    <a:pt x="18817" y="18705"/>
                    <a:pt x="19060" y="18786"/>
                  </a:cubicBezTo>
                  <a:cubicBezTo>
                    <a:pt x="19304" y="18867"/>
                    <a:pt x="19540" y="18936"/>
                    <a:pt x="19763" y="19006"/>
                  </a:cubicBezTo>
                  <a:cubicBezTo>
                    <a:pt x="19986" y="19075"/>
                    <a:pt x="20195" y="19144"/>
                    <a:pt x="20425" y="19237"/>
                  </a:cubicBezTo>
                  <a:cubicBezTo>
                    <a:pt x="20654" y="19329"/>
                    <a:pt x="20904" y="19445"/>
                    <a:pt x="21104" y="19560"/>
                  </a:cubicBezTo>
                  <a:cubicBezTo>
                    <a:pt x="21303" y="19676"/>
                    <a:pt x="21451" y="19791"/>
                    <a:pt x="21600" y="1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549700" y="256307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581450" y="503957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600500" y="853207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613200" y="1240557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3603856" y="1742207"/>
              <a:ext cx="1569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82"/>
                    <a:pt x="3818" y="10165"/>
                    <a:pt x="1118" y="13765"/>
                  </a:cubicBezTo>
                  <a:cubicBezTo>
                    <a:pt x="-1582" y="17365"/>
                    <a:pt x="1118" y="1948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3638600" y="2193057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3579722" y="2220574"/>
              <a:ext cx="9725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600" fill="norm" stroke="1" extrusionOk="0">
                  <a:moveTo>
                    <a:pt x="17917" y="7714"/>
                  </a:moveTo>
                  <a:cubicBezTo>
                    <a:pt x="16117" y="6171"/>
                    <a:pt x="14317" y="4629"/>
                    <a:pt x="12292" y="3857"/>
                  </a:cubicBezTo>
                  <a:cubicBezTo>
                    <a:pt x="10267" y="3086"/>
                    <a:pt x="8017" y="3086"/>
                    <a:pt x="5992" y="5207"/>
                  </a:cubicBezTo>
                  <a:cubicBezTo>
                    <a:pt x="3967" y="7329"/>
                    <a:pt x="2167" y="11571"/>
                    <a:pt x="1492" y="14657"/>
                  </a:cubicBezTo>
                  <a:cubicBezTo>
                    <a:pt x="817" y="17743"/>
                    <a:pt x="1267" y="19671"/>
                    <a:pt x="2617" y="20636"/>
                  </a:cubicBezTo>
                  <a:cubicBezTo>
                    <a:pt x="3967" y="21600"/>
                    <a:pt x="6217" y="21600"/>
                    <a:pt x="9142" y="20057"/>
                  </a:cubicBezTo>
                  <a:cubicBezTo>
                    <a:pt x="12067" y="18514"/>
                    <a:pt x="15667" y="15429"/>
                    <a:pt x="17692" y="12343"/>
                  </a:cubicBezTo>
                  <a:cubicBezTo>
                    <a:pt x="19717" y="9257"/>
                    <a:pt x="20167" y="6171"/>
                    <a:pt x="19717" y="3857"/>
                  </a:cubicBezTo>
                  <a:cubicBezTo>
                    <a:pt x="19267" y="1543"/>
                    <a:pt x="17917" y="0"/>
                    <a:pt x="14992" y="0"/>
                  </a:cubicBezTo>
                  <a:cubicBezTo>
                    <a:pt x="12067" y="0"/>
                    <a:pt x="7567" y="1543"/>
                    <a:pt x="5092" y="3279"/>
                  </a:cubicBezTo>
                  <a:cubicBezTo>
                    <a:pt x="2617" y="5014"/>
                    <a:pt x="2167" y="6943"/>
                    <a:pt x="3742" y="9064"/>
                  </a:cubicBezTo>
                  <a:cubicBezTo>
                    <a:pt x="5317" y="11186"/>
                    <a:pt x="8917" y="13500"/>
                    <a:pt x="11842" y="14464"/>
                  </a:cubicBezTo>
                  <a:cubicBezTo>
                    <a:pt x="14767" y="15429"/>
                    <a:pt x="17017" y="15043"/>
                    <a:pt x="17242" y="14271"/>
                  </a:cubicBezTo>
                  <a:cubicBezTo>
                    <a:pt x="17467" y="13500"/>
                    <a:pt x="15667" y="12343"/>
                    <a:pt x="12967" y="11957"/>
                  </a:cubicBezTo>
                  <a:cubicBezTo>
                    <a:pt x="10267" y="11571"/>
                    <a:pt x="6667" y="11957"/>
                    <a:pt x="3967" y="12729"/>
                  </a:cubicBezTo>
                  <a:cubicBezTo>
                    <a:pt x="1267" y="13500"/>
                    <a:pt x="-533" y="14657"/>
                    <a:pt x="142" y="15043"/>
                  </a:cubicBezTo>
                  <a:cubicBezTo>
                    <a:pt x="817" y="15429"/>
                    <a:pt x="3967" y="15043"/>
                    <a:pt x="6667" y="14657"/>
                  </a:cubicBezTo>
                  <a:cubicBezTo>
                    <a:pt x="9367" y="14271"/>
                    <a:pt x="11617" y="13886"/>
                    <a:pt x="14317" y="12921"/>
                  </a:cubicBezTo>
                  <a:cubicBezTo>
                    <a:pt x="17017" y="11957"/>
                    <a:pt x="20167" y="10414"/>
                    <a:pt x="20617" y="9450"/>
                  </a:cubicBezTo>
                  <a:cubicBezTo>
                    <a:pt x="21067" y="8486"/>
                    <a:pt x="18817" y="8100"/>
                    <a:pt x="16117" y="8486"/>
                  </a:cubicBezTo>
                  <a:cubicBezTo>
                    <a:pt x="13417" y="8871"/>
                    <a:pt x="10267" y="10029"/>
                    <a:pt x="7792" y="11379"/>
                  </a:cubicBezTo>
                  <a:cubicBezTo>
                    <a:pt x="5317" y="12729"/>
                    <a:pt x="3517" y="14271"/>
                    <a:pt x="3067" y="16007"/>
                  </a:cubicBezTo>
                  <a:cubicBezTo>
                    <a:pt x="2617" y="17743"/>
                    <a:pt x="3517" y="19671"/>
                    <a:pt x="4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545239" y="2512985"/>
              <a:ext cx="187399" cy="23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063" fill="norm" stroke="1" extrusionOk="0">
                  <a:moveTo>
                    <a:pt x="9045" y="2625"/>
                  </a:moveTo>
                  <a:cubicBezTo>
                    <a:pt x="8333" y="1488"/>
                    <a:pt x="7621" y="351"/>
                    <a:pt x="6790" y="67"/>
                  </a:cubicBezTo>
                  <a:cubicBezTo>
                    <a:pt x="5959" y="-217"/>
                    <a:pt x="5010" y="351"/>
                    <a:pt x="3586" y="2815"/>
                  </a:cubicBezTo>
                  <a:cubicBezTo>
                    <a:pt x="2162" y="5278"/>
                    <a:pt x="263" y="9636"/>
                    <a:pt x="25" y="13046"/>
                  </a:cubicBezTo>
                  <a:cubicBezTo>
                    <a:pt x="-212" y="16457"/>
                    <a:pt x="1212" y="18920"/>
                    <a:pt x="4179" y="20151"/>
                  </a:cubicBezTo>
                  <a:cubicBezTo>
                    <a:pt x="7146" y="21383"/>
                    <a:pt x="11656" y="21383"/>
                    <a:pt x="14979" y="20057"/>
                  </a:cubicBezTo>
                  <a:cubicBezTo>
                    <a:pt x="18302" y="18730"/>
                    <a:pt x="20439" y="16078"/>
                    <a:pt x="20913" y="12951"/>
                  </a:cubicBezTo>
                  <a:cubicBezTo>
                    <a:pt x="21388" y="9825"/>
                    <a:pt x="20201" y="6225"/>
                    <a:pt x="17234" y="4425"/>
                  </a:cubicBezTo>
                  <a:cubicBezTo>
                    <a:pt x="14267" y="2625"/>
                    <a:pt x="9520" y="2625"/>
                    <a:pt x="4773" y="2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4371935" y="383307"/>
              <a:ext cx="428716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32" fill="norm" stroke="1" extrusionOk="0">
                  <a:moveTo>
                    <a:pt x="802" y="17100"/>
                  </a:moveTo>
                  <a:cubicBezTo>
                    <a:pt x="377" y="18600"/>
                    <a:pt x="-49" y="20100"/>
                    <a:pt x="4" y="20850"/>
                  </a:cubicBezTo>
                  <a:cubicBezTo>
                    <a:pt x="57" y="21600"/>
                    <a:pt x="589" y="21600"/>
                    <a:pt x="2132" y="19950"/>
                  </a:cubicBezTo>
                  <a:cubicBezTo>
                    <a:pt x="3675" y="18300"/>
                    <a:pt x="6229" y="15000"/>
                    <a:pt x="8836" y="12150"/>
                  </a:cubicBezTo>
                  <a:cubicBezTo>
                    <a:pt x="11443" y="9300"/>
                    <a:pt x="14103" y="6900"/>
                    <a:pt x="16231" y="4950"/>
                  </a:cubicBezTo>
                  <a:cubicBezTo>
                    <a:pt x="18359" y="3000"/>
                    <a:pt x="19955" y="1500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4680000" y="345207"/>
              <a:ext cx="171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0" y="0"/>
                  </a:moveTo>
                  <a:cubicBezTo>
                    <a:pt x="6059" y="300"/>
                    <a:pt x="12117" y="600"/>
                    <a:pt x="15805" y="1350"/>
                  </a:cubicBezTo>
                  <a:cubicBezTo>
                    <a:pt x="19493" y="2100"/>
                    <a:pt x="20810" y="3300"/>
                    <a:pt x="21205" y="6000"/>
                  </a:cubicBezTo>
                  <a:cubicBezTo>
                    <a:pt x="21600" y="8700"/>
                    <a:pt x="21073" y="12900"/>
                    <a:pt x="20546" y="15750"/>
                  </a:cubicBezTo>
                  <a:cubicBezTo>
                    <a:pt x="20020" y="18600"/>
                    <a:pt x="19493" y="20100"/>
                    <a:pt x="18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156250" y="205507"/>
              <a:ext cx="215901" cy="2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1271" y="4168"/>
                    <a:pt x="2541" y="8337"/>
                    <a:pt x="3706" y="11558"/>
                  </a:cubicBezTo>
                  <a:cubicBezTo>
                    <a:pt x="4871" y="14779"/>
                    <a:pt x="5929" y="17053"/>
                    <a:pt x="6671" y="18758"/>
                  </a:cubicBezTo>
                  <a:cubicBezTo>
                    <a:pt x="7412" y="20463"/>
                    <a:pt x="7835" y="21600"/>
                    <a:pt x="8259" y="21505"/>
                  </a:cubicBezTo>
                  <a:cubicBezTo>
                    <a:pt x="8682" y="21411"/>
                    <a:pt x="9106" y="20084"/>
                    <a:pt x="9424" y="18095"/>
                  </a:cubicBezTo>
                  <a:cubicBezTo>
                    <a:pt x="9741" y="16105"/>
                    <a:pt x="9953" y="13453"/>
                    <a:pt x="10482" y="13642"/>
                  </a:cubicBezTo>
                  <a:cubicBezTo>
                    <a:pt x="11012" y="13832"/>
                    <a:pt x="11859" y="16863"/>
                    <a:pt x="12812" y="18758"/>
                  </a:cubicBezTo>
                  <a:cubicBezTo>
                    <a:pt x="13765" y="20653"/>
                    <a:pt x="14824" y="21411"/>
                    <a:pt x="15776" y="21221"/>
                  </a:cubicBezTo>
                  <a:cubicBezTo>
                    <a:pt x="16729" y="21032"/>
                    <a:pt x="17576" y="19895"/>
                    <a:pt x="18212" y="16863"/>
                  </a:cubicBezTo>
                  <a:cubicBezTo>
                    <a:pt x="18847" y="13832"/>
                    <a:pt x="19271" y="8905"/>
                    <a:pt x="19482" y="5779"/>
                  </a:cubicBezTo>
                  <a:cubicBezTo>
                    <a:pt x="19694" y="2653"/>
                    <a:pt x="19694" y="1326"/>
                    <a:pt x="20012" y="1042"/>
                  </a:cubicBezTo>
                  <a:cubicBezTo>
                    <a:pt x="20329" y="758"/>
                    <a:pt x="20965" y="1516"/>
                    <a:pt x="21600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492800" y="256307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543600" y="326157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543600" y="408707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766262" y="170322"/>
              <a:ext cx="221839" cy="25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95" fill="norm" stroke="1" extrusionOk="0">
                  <a:moveTo>
                    <a:pt x="4240" y="1349"/>
                  </a:moveTo>
                  <a:cubicBezTo>
                    <a:pt x="3221" y="1349"/>
                    <a:pt x="2202" y="1349"/>
                    <a:pt x="2202" y="1261"/>
                  </a:cubicBezTo>
                  <a:cubicBezTo>
                    <a:pt x="2202" y="1172"/>
                    <a:pt x="3221" y="995"/>
                    <a:pt x="5768" y="730"/>
                  </a:cubicBezTo>
                  <a:cubicBezTo>
                    <a:pt x="8315" y="464"/>
                    <a:pt x="12391" y="110"/>
                    <a:pt x="14938" y="22"/>
                  </a:cubicBezTo>
                  <a:cubicBezTo>
                    <a:pt x="17485" y="-67"/>
                    <a:pt x="18504" y="110"/>
                    <a:pt x="18912" y="641"/>
                  </a:cubicBezTo>
                  <a:cubicBezTo>
                    <a:pt x="19319" y="1172"/>
                    <a:pt x="19115" y="2058"/>
                    <a:pt x="16365" y="4802"/>
                  </a:cubicBezTo>
                  <a:cubicBezTo>
                    <a:pt x="13614" y="7546"/>
                    <a:pt x="8315" y="12149"/>
                    <a:pt x="5259" y="14805"/>
                  </a:cubicBezTo>
                  <a:cubicBezTo>
                    <a:pt x="2202" y="17461"/>
                    <a:pt x="1387" y="18169"/>
                    <a:pt x="776" y="18966"/>
                  </a:cubicBezTo>
                  <a:cubicBezTo>
                    <a:pt x="165" y="19763"/>
                    <a:pt x="-243" y="20648"/>
                    <a:pt x="165" y="21090"/>
                  </a:cubicBezTo>
                  <a:cubicBezTo>
                    <a:pt x="572" y="21533"/>
                    <a:pt x="1795" y="21533"/>
                    <a:pt x="5463" y="20825"/>
                  </a:cubicBezTo>
                  <a:cubicBezTo>
                    <a:pt x="9131" y="20117"/>
                    <a:pt x="15244" y="18700"/>
                    <a:pt x="21357" y="17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585000" y="249957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578650" y="173757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00"/>
                    <a:pt x="0" y="10400"/>
                    <a:pt x="3600" y="6800"/>
                  </a:cubicBezTo>
                  <a:cubicBezTo>
                    <a:pt x="7200" y="3200"/>
                    <a:pt x="144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725443" y="-1"/>
              <a:ext cx="94508" cy="40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97" fill="norm" stroke="1" extrusionOk="0">
                  <a:moveTo>
                    <a:pt x="20966" y="3177"/>
                  </a:moveTo>
                  <a:cubicBezTo>
                    <a:pt x="20027" y="2498"/>
                    <a:pt x="19088" y="1820"/>
                    <a:pt x="17679" y="1311"/>
                  </a:cubicBezTo>
                  <a:cubicBezTo>
                    <a:pt x="16270" y="802"/>
                    <a:pt x="14392" y="462"/>
                    <a:pt x="12279" y="236"/>
                  </a:cubicBezTo>
                  <a:cubicBezTo>
                    <a:pt x="10166" y="10"/>
                    <a:pt x="7818" y="-103"/>
                    <a:pt x="5940" y="123"/>
                  </a:cubicBezTo>
                  <a:cubicBezTo>
                    <a:pt x="4062" y="349"/>
                    <a:pt x="2653" y="915"/>
                    <a:pt x="1479" y="3120"/>
                  </a:cubicBezTo>
                  <a:cubicBezTo>
                    <a:pt x="305" y="5325"/>
                    <a:pt x="-634" y="9170"/>
                    <a:pt x="540" y="12506"/>
                  </a:cubicBezTo>
                  <a:cubicBezTo>
                    <a:pt x="1714" y="15843"/>
                    <a:pt x="5001" y="18670"/>
                    <a:pt x="8288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661200" y="230907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309958" y="36523"/>
              <a:ext cx="214843" cy="31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31" fill="norm" stroke="1" extrusionOk="0">
                  <a:moveTo>
                    <a:pt x="16412" y="2392"/>
                  </a:moveTo>
                  <a:cubicBezTo>
                    <a:pt x="15353" y="1966"/>
                    <a:pt x="14294" y="1539"/>
                    <a:pt x="12918" y="1397"/>
                  </a:cubicBezTo>
                  <a:cubicBezTo>
                    <a:pt x="11541" y="1255"/>
                    <a:pt x="9847" y="1397"/>
                    <a:pt x="8047" y="2392"/>
                  </a:cubicBezTo>
                  <a:cubicBezTo>
                    <a:pt x="6247" y="3387"/>
                    <a:pt x="4341" y="5234"/>
                    <a:pt x="2965" y="7721"/>
                  </a:cubicBezTo>
                  <a:cubicBezTo>
                    <a:pt x="1588" y="10208"/>
                    <a:pt x="741" y="13334"/>
                    <a:pt x="318" y="15323"/>
                  </a:cubicBezTo>
                  <a:cubicBezTo>
                    <a:pt x="-106" y="17313"/>
                    <a:pt x="-106" y="18166"/>
                    <a:pt x="318" y="18947"/>
                  </a:cubicBezTo>
                  <a:cubicBezTo>
                    <a:pt x="741" y="19729"/>
                    <a:pt x="1588" y="20439"/>
                    <a:pt x="3070" y="20866"/>
                  </a:cubicBezTo>
                  <a:cubicBezTo>
                    <a:pt x="4553" y="21292"/>
                    <a:pt x="6670" y="21434"/>
                    <a:pt x="8894" y="20795"/>
                  </a:cubicBezTo>
                  <a:cubicBezTo>
                    <a:pt x="11118" y="20155"/>
                    <a:pt x="13447" y="18734"/>
                    <a:pt x="15459" y="15892"/>
                  </a:cubicBezTo>
                  <a:cubicBezTo>
                    <a:pt x="17470" y="13050"/>
                    <a:pt x="19165" y="8787"/>
                    <a:pt x="19165" y="5873"/>
                  </a:cubicBezTo>
                  <a:cubicBezTo>
                    <a:pt x="19165" y="2960"/>
                    <a:pt x="17470" y="1397"/>
                    <a:pt x="15459" y="616"/>
                  </a:cubicBezTo>
                  <a:cubicBezTo>
                    <a:pt x="13447" y="-166"/>
                    <a:pt x="11118" y="-166"/>
                    <a:pt x="9423" y="402"/>
                  </a:cubicBezTo>
                  <a:cubicBezTo>
                    <a:pt x="7729" y="971"/>
                    <a:pt x="6670" y="2108"/>
                    <a:pt x="7200" y="3742"/>
                  </a:cubicBezTo>
                  <a:cubicBezTo>
                    <a:pt x="7729" y="5376"/>
                    <a:pt x="9847" y="7508"/>
                    <a:pt x="12494" y="8573"/>
                  </a:cubicBezTo>
                  <a:cubicBezTo>
                    <a:pt x="15141" y="9639"/>
                    <a:pt x="18318" y="9639"/>
                    <a:pt x="21494" y="9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664500" y="166844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80" y="11375"/>
                    <a:pt x="2160" y="2735"/>
                    <a:pt x="5760" y="575"/>
                  </a:cubicBezTo>
                  <a:cubicBezTo>
                    <a:pt x="9360" y="-1585"/>
                    <a:pt x="15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670850" y="29440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7986051" y="5803"/>
              <a:ext cx="197129" cy="3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258" fill="norm" stroke="1" extrusionOk="0">
                  <a:moveTo>
                    <a:pt x="13744" y="6369"/>
                  </a:moveTo>
                  <a:cubicBezTo>
                    <a:pt x="13519" y="5047"/>
                    <a:pt x="13294" y="3724"/>
                    <a:pt x="12732" y="3284"/>
                  </a:cubicBezTo>
                  <a:cubicBezTo>
                    <a:pt x="12169" y="2843"/>
                    <a:pt x="11269" y="3284"/>
                    <a:pt x="9132" y="5488"/>
                  </a:cubicBezTo>
                  <a:cubicBezTo>
                    <a:pt x="6994" y="7692"/>
                    <a:pt x="3619" y="11659"/>
                    <a:pt x="1819" y="14084"/>
                  </a:cubicBezTo>
                  <a:cubicBezTo>
                    <a:pt x="19" y="16508"/>
                    <a:pt x="-206" y="17390"/>
                    <a:pt x="132" y="18418"/>
                  </a:cubicBezTo>
                  <a:cubicBezTo>
                    <a:pt x="469" y="19447"/>
                    <a:pt x="1369" y="20622"/>
                    <a:pt x="3732" y="21063"/>
                  </a:cubicBezTo>
                  <a:cubicBezTo>
                    <a:pt x="6094" y="21504"/>
                    <a:pt x="9919" y="21210"/>
                    <a:pt x="13182" y="20035"/>
                  </a:cubicBezTo>
                  <a:cubicBezTo>
                    <a:pt x="16444" y="18859"/>
                    <a:pt x="19144" y="16802"/>
                    <a:pt x="20269" y="14010"/>
                  </a:cubicBezTo>
                  <a:cubicBezTo>
                    <a:pt x="21394" y="11218"/>
                    <a:pt x="20944" y="7692"/>
                    <a:pt x="20269" y="5267"/>
                  </a:cubicBezTo>
                  <a:cubicBezTo>
                    <a:pt x="19594" y="2843"/>
                    <a:pt x="18694" y="1520"/>
                    <a:pt x="17681" y="786"/>
                  </a:cubicBezTo>
                  <a:cubicBezTo>
                    <a:pt x="16669" y="51"/>
                    <a:pt x="15544" y="-96"/>
                    <a:pt x="13969" y="51"/>
                  </a:cubicBezTo>
                  <a:cubicBezTo>
                    <a:pt x="12394" y="198"/>
                    <a:pt x="10369" y="639"/>
                    <a:pt x="8907" y="1594"/>
                  </a:cubicBezTo>
                  <a:cubicBezTo>
                    <a:pt x="7444" y="2549"/>
                    <a:pt x="6544" y="4018"/>
                    <a:pt x="6994" y="5120"/>
                  </a:cubicBezTo>
                  <a:cubicBezTo>
                    <a:pt x="7444" y="6222"/>
                    <a:pt x="9244" y="6957"/>
                    <a:pt x="11606" y="7545"/>
                  </a:cubicBezTo>
                  <a:cubicBezTo>
                    <a:pt x="13969" y="8133"/>
                    <a:pt x="16894" y="8573"/>
                    <a:pt x="19819" y="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168516" y="256307"/>
              <a:ext cx="78971" cy="10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087" fill="norm" stroke="1" extrusionOk="0">
                  <a:moveTo>
                    <a:pt x="17216" y="1296"/>
                  </a:moveTo>
                  <a:cubicBezTo>
                    <a:pt x="12356" y="3456"/>
                    <a:pt x="7496" y="5616"/>
                    <a:pt x="4256" y="7560"/>
                  </a:cubicBezTo>
                  <a:cubicBezTo>
                    <a:pt x="1016" y="9504"/>
                    <a:pt x="-604" y="11232"/>
                    <a:pt x="206" y="13608"/>
                  </a:cubicBezTo>
                  <a:cubicBezTo>
                    <a:pt x="1016" y="15984"/>
                    <a:pt x="4256" y="19008"/>
                    <a:pt x="7766" y="20304"/>
                  </a:cubicBezTo>
                  <a:cubicBezTo>
                    <a:pt x="11276" y="21600"/>
                    <a:pt x="15056" y="21168"/>
                    <a:pt x="17486" y="19872"/>
                  </a:cubicBezTo>
                  <a:cubicBezTo>
                    <a:pt x="19916" y="18576"/>
                    <a:pt x="20996" y="16416"/>
                    <a:pt x="19376" y="12960"/>
                  </a:cubicBezTo>
                  <a:cubicBezTo>
                    <a:pt x="17756" y="9504"/>
                    <a:pt x="13436" y="4752"/>
                    <a:pt x="91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757646" y="2210584"/>
              <a:ext cx="98451" cy="13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0748" fill="norm" stroke="1" extrusionOk="0">
                  <a:moveTo>
                    <a:pt x="14543" y="5068"/>
                  </a:moveTo>
                  <a:cubicBezTo>
                    <a:pt x="14543" y="3456"/>
                    <a:pt x="14543" y="1844"/>
                    <a:pt x="13418" y="1199"/>
                  </a:cubicBezTo>
                  <a:cubicBezTo>
                    <a:pt x="12293" y="554"/>
                    <a:pt x="10043" y="877"/>
                    <a:pt x="7568" y="2972"/>
                  </a:cubicBezTo>
                  <a:cubicBezTo>
                    <a:pt x="5093" y="5068"/>
                    <a:pt x="2393" y="8936"/>
                    <a:pt x="1043" y="11677"/>
                  </a:cubicBezTo>
                  <a:cubicBezTo>
                    <a:pt x="-307" y="14417"/>
                    <a:pt x="-307" y="16029"/>
                    <a:pt x="818" y="16996"/>
                  </a:cubicBezTo>
                  <a:cubicBezTo>
                    <a:pt x="1943" y="17963"/>
                    <a:pt x="4193" y="18286"/>
                    <a:pt x="6443" y="18124"/>
                  </a:cubicBezTo>
                  <a:cubicBezTo>
                    <a:pt x="8693" y="17963"/>
                    <a:pt x="10943" y="17318"/>
                    <a:pt x="12968" y="15384"/>
                  </a:cubicBezTo>
                  <a:cubicBezTo>
                    <a:pt x="14993" y="13450"/>
                    <a:pt x="16793" y="10226"/>
                    <a:pt x="16343" y="7324"/>
                  </a:cubicBezTo>
                  <a:cubicBezTo>
                    <a:pt x="15893" y="4423"/>
                    <a:pt x="13193" y="1844"/>
                    <a:pt x="10718" y="715"/>
                  </a:cubicBezTo>
                  <a:cubicBezTo>
                    <a:pt x="8243" y="-413"/>
                    <a:pt x="5993" y="-91"/>
                    <a:pt x="4643" y="877"/>
                  </a:cubicBezTo>
                  <a:cubicBezTo>
                    <a:pt x="3293" y="1844"/>
                    <a:pt x="2843" y="3456"/>
                    <a:pt x="2618" y="5068"/>
                  </a:cubicBezTo>
                  <a:cubicBezTo>
                    <a:pt x="2393" y="6680"/>
                    <a:pt x="2393" y="8291"/>
                    <a:pt x="3293" y="9581"/>
                  </a:cubicBezTo>
                  <a:cubicBezTo>
                    <a:pt x="4193" y="10871"/>
                    <a:pt x="5993" y="11838"/>
                    <a:pt x="8018" y="11999"/>
                  </a:cubicBezTo>
                  <a:cubicBezTo>
                    <a:pt x="10043" y="12160"/>
                    <a:pt x="12293" y="11515"/>
                    <a:pt x="13868" y="10387"/>
                  </a:cubicBezTo>
                  <a:cubicBezTo>
                    <a:pt x="15443" y="9259"/>
                    <a:pt x="16343" y="7647"/>
                    <a:pt x="16793" y="6035"/>
                  </a:cubicBezTo>
                  <a:cubicBezTo>
                    <a:pt x="17243" y="4423"/>
                    <a:pt x="17243" y="2811"/>
                    <a:pt x="16118" y="1844"/>
                  </a:cubicBezTo>
                  <a:cubicBezTo>
                    <a:pt x="14993" y="877"/>
                    <a:pt x="12743" y="554"/>
                    <a:pt x="10943" y="1521"/>
                  </a:cubicBezTo>
                  <a:cubicBezTo>
                    <a:pt x="9143" y="2488"/>
                    <a:pt x="7793" y="4745"/>
                    <a:pt x="7118" y="6680"/>
                  </a:cubicBezTo>
                  <a:cubicBezTo>
                    <a:pt x="6443" y="8614"/>
                    <a:pt x="6443" y="10226"/>
                    <a:pt x="7118" y="11838"/>
                  </a:cubicBezTo>
                  <a:cubicBezTo>
                    <a:pt x="7793" y="13450"/>
                    <a:pt x="9143" y="15062"/>
                    <a:pt x="10943" y="15868"/>
                  </a:cubicBezTo>
                  <a:cubicBezTo>
                    <a:pt x="12743" y="16674"/>
                    <a:pt x="14993" y="16674"/>
                    <a:pt x="16343" y="15868"/>
                  </a:cubicBezTo>
                  <a:cubicBezTo>
                    <a:pt x="17693" y="15062"/>
                    <a:pt x="18143" y="13450"/>
                    <a:pt x="18143" y="11838"/>
                  </a:cubicBezTo>
                  <a:cubicBezTo>
                    <a:pt x="18143" y="10226"/>
                    <a:pt x="17693" y="8614"/>
                    <a:pt x="16343" y="7808"/>
                  </a:cubicBezTo>
                  <a:cubicBezTo>
                    <a:pt x="14993" y="7002"/>
                    <a:pt x="12743" y="7002"/>
                    <a:pt x="10943" y="7647"/>
                  </a:cubicBezTo>
                  <a:cubicBezTo>
                    <a:pt x="9143" y="8291"/>
                    <a:pt x="7793" y="9581"/>
                    <a:pt x="6668" y="11032"/>
                  </a:cubicBezTo>
                  <a:cubicBezTo>
                    <a:pt x="5543" y="12483"/>
                    <a:pt x="4643" y="14094"/>
                    <a:pt x="4643" y="15706"/>
                  </a:cubicBezTo>
                  <a:cubicBezTo>
                    <a:pt x="4643" y="17318"/>
                    <a:pt x="5543" y="18930"/>
                    <a:pt x="7118" y="19897"/>
                  </a:cubicBezTo>
                  <a:cubicBezTo>
                    <a:pt x="8693" y="20865"/>
                    <a:pt x="10943" y="21187"/>
                    <a:pt x="12518" y="19897"/>
                  </a:cubicBezTo>
                  <a:cubicBezTo>
                    <a:pt x="14093" y="18608"/>
                    <a:pt x="14993" y="15706"/>
                    <a:pt x="14543" y="13772"/>
                  </a:cubicBezTo>
                  <a:cubicBezTo>
                    <a:pt x="14093" y="11838"/>
                    <a:pt x="12293" y="10871"/>
                    <a:pt x="10268" y="10387"/>
                  </a:cubicBezTo>
                  <a:cubicBezTo>
                    <a:pt x="8243" y="9903"/>
                    <a:pt x="5993" y="9903"/>
                    <a:pt x="4193" y="10548"/>
                  </a:cubicBezTo>
                  <a:cubicBezTo>
                    <a:pt x="2393" y="11193"/>
                    <a:pt x="1043" y="12483"/>
                    <a:pt x="1268" y="13611"/>
                  </a:cubicBezTo>
                  <a:cubicBezTo>
                    <a:pt x="1493" y="14739"/>
                    <a:pt x="3293" y="15706"/>
                    <a:pt x="5318" y="16351"/>
                  </a:cubicBezTo>
                  <a:cubicBezTo>
                    <a:pt x="7343" y="16996"/>
                    <a:pt x="9593" y="17318"/>
                    <a:pt x="11843" y="17480"/>
                  </a:cubicBezTo>
                  <a:cubicBezTo>
                    <a:pt x="14093" y="17641"/>
                    <a:pt x="16343" y="17641"/>
                    <a:pt x="17468" y="16835"/>
                  </a:cubicBezTo>
                  <a:cubicBezTo>
                    <a:pt x="18593" y="16029"/>
                    <a:pt x="18593" y="14417"/>
                    <a:pt x="17468" y="13288"/>
                  </a:cubicBezTo>
                  <a:cubicBezTo>
                    <a:pt x="16343" y="12160"/>
                    <a:pt x="14093" y="11515"/>
                    <a:pt x="11618" y="11354"/>
                  </a:cubicBezTo>
                  <a:cubicBezTo>
                    <a:pt x="9143" y="11193"/>
                    <a:pt x="6443" y="11515"/>
                    <a:pt x="5093" y="12483"/>
                  </a:cubicBezTo>
                  <a:cubicBezTo>
                    <a:pt x="3743" y="13450"/>
                    <a:pt x="3743" y="15062"/>
                    <a:pt x="4868" y="16029"/>
                  </a:cubicBezTo>
                  <a:cubicBezTo>
                    <a:pt x="5993" y="16996"/>
                    <a:pt x="8243" y="17318"/>
                    <a:pt x="10493" y="17157"/>
                  </a:cubicBezTo>
                  <a:cubicBezTo>
                    <a:pt x="12743" y="16996"/>
                    <a:pt x="14993" y="16351"/>
                    <a:pt x="14318" y="16029"/>
                  </a:cubicBezTo>
                  <a:cubicBezTo>
                    <a:pt x="13643" y="15706"/>
                    <a:pt x="10043" y="15706"/>
                    <a:pt x="9368" y="15706"/>
                  </a:cubicBezTo>
                  <a:cubicBezTo>
                    <a:pt x="8693" y="15706"/>
                    <a:pt x="10943" y="15706"/>
                    <a:pt x="12968" y="15223"/>
                  </a:cubicBezTo>
                  <a:cubicBezTo>
                    <a:pt x="14993" y="14739"/>
                    <a:pt x="16793" y="13772"/>
                    <a:pt x="18368" y="12644"/>
                  </a:cubicBezTo>
                  <a:cubicBezTo>
                    <a:pt x="19943" y="11515"/>
                    <a:pt x="21293" y="10226"/>
                    <a:pt x="20843" y="9581"/>
                  </a:cubicBezTo>
                  <a:cubicBezTo>
                    <a:pt x="20393" y="8936"/>
                    <a:pt x="18143" y="8936"/>
                    <a:pt x="15893" y="9259"/>
                  </a:cubicBezTo>
                  <a:cubicBezTo>
                    <a:pt x="13643" y="9581"/>
                    <a:pt x="11393" y="10226"/>
                    <a:pt x="10943" y="11193"/>
                  </a:cubicBezTo>
                  <a:cubicBezTo>
                    <a:pt x="10493" y="12160"/>
                    <a:pt x="11843" y="13450"/>
                    <a:pt x="13418" y="13127"/>
                  </a:cubicBezTo>
                  <a:cubicBezTo>
                    <a:pt x="14993" y="12805"/>
                    <a:pt x="16793" y="10871"/>
                    <a:pt x="16568" y="9742"/>
                  </a:cubicBezTo>
                  <a:cubicBezTo>
                    <a:pt x="16343" y="8614"/>
                    <a:pt x="14093" y="8291"/>
                    <a:pt x="12068" y="8614"/>
                  </a:cubicBezTo>
                  <a:cubicBezTo>
                    <a:pt x="10043" y="8936"/>
                    <a:pt x="8243" y="9903"/>
                    <a:pt x="8243" y="10871"/>
                  </a:cubicBezTo>
                  <a:cubicBezTo>
                    <a:pt x="8243" y="11838"/>
                    <a:pt x="10043" y="12805"/>
                    <a:pt x="11843" y="13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737150" y="2555007"/>
              <a:ext cx="285751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738"/>
                  </a:moveTo>
                  <a:cubicBezTo>
                    <a:pt x="0" y="1977"/>
                    <a:pt x="0" y="1217"/>
                    <a:pt x="80" y="1217"/>
                  </a:cubicBezTo>
                  <a:cubicBezTo>
                    <a:pt x="160" y="1217"/>
                    <a:pt x="320" y="1977"/>
                    <a:pt x="640" y="4335"/>
                  </a:cubicBezTo>
                  <a:cubicBezTo>
                    <a:pt x="960" y="6693"/>
                    <a:pt x="1440" y="10648"/>
                    <a:pt x="1680" y="13006"/>
                  </a:cubicBezTo>
                  <a:cubicBezTo>
                    <a:pt x="1920" y="15363"/>
                    <a:pt x="1920" y="16124"/>
                    <a:pt x="2240" y="16276"/>
                  </a:cubicBezTo>
                  <a:cubicBezTo>
                    <a:pt x="2560" y="16428"/>
                    <a:pt x="3200" y="15972"/>
                    <a:pt x="3840" y="14451"/>
                  </a:cubicBezTo>
                  <a:cubicBezTo>
                    <a:pt x="4480" y="12930"/>
                    <a:pt x="5120" y="10344"/>
                    <a:pt x="5600" y="8670"/>
                  </a:cubicBezTo>
                  <a:cubicBezTo>
                    <a:pt x="6080" y="6997"/>
                    <a:pt x="6400" y="6237"/>
                    <a:pt x="6960" y="6465"/>
                  </a:cubicBezTo>
                  <a:cubicBezTo>
                    <a:pt x="7520" y="6693"/>
                    <a:pt x="8320" y="7910"/>
                    <a:pt x="9120" y="10344"/>
                  </a:cubicBezTo>
                  <a:cubicBezTo>
                    <a:pt x="9920" y="12777"/>
                    <a:pt x="10720" y="16428"/>
                    <a:pt x="11280" y="18634"/>
                  </a:cubicBezTo>
                  <a:cubicBezTo>
                    <a:pt x="11840" y="20839"/>
                    <a:pt x="12160" y="21600"/>
                    <a:pt x="12560" y="21524"/>
                  </a:cubicBezTo>
                  <a:cubicBezTo>
                    <a:pt x="12960" y="21448"/>
                    <a:pt x="13440" y="20535"/>
                    <a:pt x="14160" y="18025"/>
                  </a:cubicBezTo>
                  <a:cubicBezTo>
                    <a:pt x="14880" y="15515"/>
                    <a:pt x="15840" y="11408"/>
                    <a:pt x="17120" y="8138"/>
                  </a:cubicBezTo>
                  <a:cubicBezTo>
                    <a:pt x="18400" y="4868"/>
                    <a:pt x="20000" y="24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2579" y="622303"/>
              <a:ext cx="153097" cy="26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196" fill="norm" stroke="1" extrusionOk="0">
                  <a:moveTo>
                    <a:pt x="11960" y="3786"/>
                  </a:moveTo>
                  <a:cubicBezTo>
                    <a:pt x="12244" y="2243"/>
                    <a:pt x="12529" y="701"/>
                    <a:pt x="11960" y="186"/>
                  </a:cubicBezTo>
                  <a:cubicBezTo>
                    <a:pt x="11392" y="-328"/>
                    <a:pt x="9971" y="186"/>
                    <a:pt x="7839" y="2158"/>
                  </a:cubicBezTo>
                  <a:cubicBezTo>
                    <a:pt x="5708" y="4129"/>
                    <a:pt x="2866" y="7558"/>
                    <a:pt x="1302" y="10729"/>
                  </a:cubicBezTo>
                  <a:cubicBezTo>
                    <a:pt x="-261" y="13901"/>
                    <a:pt x="-545" y="16815"/>
                    <a:pt x="1160" y="18615"/>
                  </a:cubicBezTo>
                  <a:cubicBezTo>
                    <a:pt x="2866" y="20415"/>
                    <a:pt x="6560" y="21101"/>
                    <a:pt x="9829" y="21186"/>
                  </a:cubicBezTo>
                  <a:cubicBezTo>
                    <a:pt x="13097" y="21272"/>
                    <a:pt x="15939" y="20758"/>
                    <a:pt x="17929" y="18872"/>
                  </a:cubicBezTo>
                  <a:cubicBezTo>
                    <a:pt x="19918" y="16986"/>
                    <a:pt x="21055" y="13729"/>
                    <a:pt x="20344" y="11243"/>
                  </a:cubicBezTo>
                  <a:cubicBezTo>
                    <a:pt x="19634" y="8758"/>
                    <a:pt x="17076" y="7043"/>
                    <a:pt x="15087" y="6101"/>
                  </a:cubicBezTo>
                  <a:cubicBezTo>
                    <a:pt x="13097" y="5158"/>
                    <a:pt x="11676" y="4986"/>
                    <a:pt x="11818" y="4986"/>
                  </a:cubicBezTo>
                  <a:cubicBezTo>
                    <a:pt x="11960" y="4986"/>
                    <a:pt x="13666" y="5158"/>
                    <a:pt x="15371" y="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9533" y="554757"/>
              <a:ext cx="5291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0"/>
                  </a:moveTo>
                  <a:cubicBezTo>
                    <a:pt x="1728" y="1357"/>
                    <a:pt x="0" y="2713"/>
                    <a:pt x="0" y="4904"/>
                  </a:cubicBezTo>
                  <a:cubicBezTo>
                    <a:pt x="0" y="7096"/>
                    <a:pt x="1728" y="10122"/>
                    <a:pt x="4320" y="12835"/>
                  </a:cubicBezTo>
                  <a:cubicBezTo>
                    <a:pt x="6912" y="15548"/>
                    <a:pt x="10368" y="17948"/>
                    <a:pt x="13392" y="19357"/>
                  </a:cubicBezTo>
                  <a:cubicBezTo>
                    <a:pt x="16416" y="20765"/>
                    <a:pt x="19008" y="211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5450" y="584614"/>
              <a:ext cx="21590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871" y="13205"/>
                    <a:pt x="9741" y="5728"/>
                    <a:pt x="13341" y="2405"/>
                  </a:cubicBezTo>
                  <a:cubicBezTo>
                    <a:pt x="16941" y="-918"/>
                    <a:pt x="19271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0" y="910357"/>
              <a:ext cx="260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527" y="21600"/>
                  </a:moveTo>
                  <a:cubicBezTo>
                    <a:pt x="178" y="19059"/>
                    <a:pt x="-170" y="16518"/>
                    <a:pt x="91" y="13976"/>
                  </a:cubicBezTo>
                  <a:cubicBezTo>
                    <a:pt x="353" y="11435"/>
                    <a:pt x="1224" y="8894"/>
                    <a:pt x="3924" y="6776"/>
                  </a:cubicBezTo>
                  <a:cubicBezTo>
                    <a:pt x="6624" y="4659"/>
                    <a:pt x="11153" y="2965"/>
                    <a:pt x="14375" y="1906"/>
                  </a:cubicBezTo>
                  <a:cubicBezTo>
                    <a:pt x="17598" y="847"/>
                    <a:pt x="19514" y="424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348789" y="538146"/>
              <a:ext cx="121162" cy="37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62" fill="norm" stroke="1" extrusionOk="0">
                  <a:moveTo>
                    <a:pt x="21317" y="3462"/>
                  </a:moveTo>
                  <a:cubicBezTo>
                    <a:pt x="21317" y="2862"/>
                    <a:pt x="21317" y="2262"/>
                    <a:pt x="21131" y="1602"/>
                  </a:cubicBezTo>
                  <a:cubicBezTo>
                    <a:pt x="20945" y="942"/>
                    <a:pt x="20572" y="222"/>
                    <a:pt x="19455" y="42"/>
                  </a:cubicBezTo>
                  <a:cubicBezTo>
                    <a:pt x="18338" y="-138"/>
                    <a:pt x="16476" y="222"/>
                    <a:pt x="13310" y="1962"/>
                  </a:cubicBezTo>
                  <a:cubicBezTo>
                    <a:pt x="10145" y="3702"/>
                    <a:pt x="5676" y="6822"/>
                    <a:pt x="3069" y="9582"/>
                  </a:cubicBezTo>
                  <a:cubicBezTo>
                    <a:pt x="462" y="12342"/>
                    <a:pt x="-283" y="14742"/>
                    <a:pt x="89" y="16542"/>
                  </a:cubicBezTo>
                  <a:cubicBezTo>
                    <a:pt x="462" y="18342"/>
                    <a:pt x="1951" y="19542"/>
                    <a:pt x="5676" y="20262"/>
                  </a:cubicBezTo>
                  <a:cubicBezTo>
                    <a:pt x="9400" y="20982"/>
                    <a:pt x="15358" y="21222"/>
                    <a:pt x="21317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14400" y="615813"/>
              <a:ext cx="22225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6118"/>
                  </a:moveTo>
                  <a:cubicBezTo>
                    <a:pt x="206" y="4350"/>
                    <a:pt x="411" y="2583"/>
                    <a:pt x="823" y="2092"/>
                  </a:cubicBezTo>
                  <a:cubicBezTo>
                    <a:pt x="1234" y="1601"/>
                    <a:pt x="1851" y="2387"/>
                    <a:pt x="2674" y="4743"/>
                  </a:cubicBezTo>
                  <a:cubicBezTo>
                    <a:pt x="3497" y="7099"/>
                    <a:pt x="4526" y="11027"/>
                    <a:pt x="5246" y="13678"/>
                  </a:cubicBezTo>
                  <a:cubicBezTo>
                    <a:pt x="5966" y="16329"/>
                    <a:pt x="6377" y="17703"/>
                    <a:pt x="6891" y="17801"/>
                  </a:cubicBezTo>
                  <a:cubicBezTo>
                    <a:pt x="7406" y="17899"/>
                    <a:pt x="8023" y="16721"/>
                    <a:pt x="8434" y="15052"/>
                  </a:cubicBezTo>
                  <a:cubicBezTo>
                    <a:pt x="8846" y="13383"/>
                    <a:pt x="9051" y="11223"/>
                    <a:pt x="9874" y="12009"/>
                  </a:cubicBezTo>
                  <a:cubicBezTo>
                    <a:pt x="10697" y="12794"/>
                    <a:pt x="12137" y="16525"/>
                    <a:pt x="13269" y="18685"/>
                  </a:cubicBezTo>
                  <a:cubicBezTo>
                    <a:pt x="14400" y="20845"/>
                    <a:pt x="15223" y="21434"/>
                    <a:pt x="16149" y="21434"/>
                  </a:cubicBezTo>
                  <a:cubicBezTo>
                    <a:pt x="17074" y="21434"/>
                    <a:pt x="18103" y="20845"/>
                    <a:pt x="18926" y="17605"/>
                  </a:cubicBezTo>
                  <a:cubicBezTo>
                    <a:pt x="19749" y="14365"/>
                    <a:pt x="20366" y="8474"/>
                    <a:pt x="20674" y="5038"/>
                  </a:cubicBezTo>
                  <a:cubicBezTo>
                    <a:pt x="20983" y="1601"/>
                    <a:pt x="20983" y="619"/>
                    <a:pt x="21086" y="227"/>
                  </a:cubicBezTo>
                  <a:cubicBezTo>
                    <a:pt x="21189" y="-166"/>
                    <a:pt x="21394" y="30"/>
                    <a:pt x="21600" y="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800150" y="459507"/>
              <a:ext cx="11380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600" fill="norm" stroke="1" extrusionOk="0">
                  <a:moveTo>
                    <a:pt x="0" y="0"/>
                  </a:moveTo>
                  <a:cubicBezTo>
                    <a:pt x="7579" y="3600"/>
                    <a:pt x="15158" y="7200"/>
                    <a:pt x="18379" y="10350"/>
                  </a:cubicBezTo>
                  <a:cubicBezTo>
                    <a:pt x="21600" y="13500"/>
                    <a:pt x="20463" y="16200"/>
                    <a:pt x="18189" y="18000"/>
                  </a:cubicBezTo>
                  <a:cubicBezTo>
                    <a:pt x="15916" y="19800"/>
                    <a:pt x="12505" y="20700"/>
                    <a:pt x="9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757141" y="1146304"/>
              <a:ext cx="89183" cy="116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81" fill="norm" stroke="1" extrusionOk="0">
                  <a:moveTo>
                    <a:pt x="17861" y="1161"/>
                  </a:moveTo>
                  <a:cubicBezTo>
                    <a:pt x="17358" y="965"/>
                    <a:pt x="16856" y="768"/>
                    <a:pt x="17107" y="532"/>
                  </a:cubicBezTo>
                  <a:cubicBezTo>
                    <a:pt x="17358" y="296"/>
                    <a:pt x="18363" y="20"/>
                    <a:pt x="19368" y="1"/>
                  </a:cubicBezTo>
                  <a:cubicBezTo>
                    <a:pt x="20372" y="-19"/>
                    <a:pt x="21377" y="217"/>
                    <a:pt x="21126" y="729"/>
                  </a:cubicBezTo>
                  <a:cubicBezTo>
                    <a:pt x="20875" y="1240"/>
                    <a:pt x="19368" y="2027"/>
                    <a:pt x="17358" y="2991"/>
                  </a:cubicBezTo>
                  <a:cubicBezTo>
                    <a:pt x="15349" y="3955"/>
                    <a:pt x="12837" y="5096"/>
                    <a:pt x="10577" y="6355"/>
                  </a:cubicBezTo>
                  <a:cubicBezTo>
                    <a:pt x="8317" y="7614"/>
                    <a:pt x="6307" y="8991"/>
                    <a:pt x="4298" y="10289"/>
                  </a:cubicBezTo>
                  <a:cubicBezTo>
                    <a:pt x="2289" y="11588"/>
                    <a:pt x="279" y="12807"/>
                    <a:pt x="28" y="13948"/>
                  </a:cubicBezTo>
                  <a:cubicBezTo>
                    <a:pt x="-223" y="15089"/>
                    <a:pt x="1284" y="16151"/>
                    <a:pt x="2289" y="17312"/>
                  </a:cubicBezTo>
                  <a:cubicBezTo>
                    <a:pt x="3293" y="18473"/>
                    <a:pt x="3796" y="19732"/>
                    <a:pt x="4047" y="20460"/>
                  </a:cubicBezTo>
                  <a:cubicBezTo>
                    <a:pt x="4298" y="21188"/>
                    <a:pt x="4298" y="21384"/>
                    <a:pt x="5554" y="21483"/>
                  </a:cubicBezTo>
                  <a:cubicBezTo>
                    <a:pt x="6810" y="21581"/>
                    <a:pt x="9321" y="21581"/>
                    <a:pt x="11833" y="21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735739" y="1380257"/>
              <a:ext cx="32526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9045" y="2335"/>
                    <a:pt x="16676" y="4670"/>
                    <a:pt x="14237" y="7005"/>
                  </a:cubicBezTo>
                  <a:cubicBezTo>
                    <a:pt x="11799" y="9341"/>
                    <a:pt x="9290" y="11676"/>
                    <a:pt x="6851" y="13865"/>
                  </a:cubicBezTo>
                  <a:cubicBezTo>
                    <a:pt x="4413" y="16054"/>
                    <a:pt x="2044" y="18097"/>
                    <a:pt x="929" y="19362"/>
                  </a:cubicBezTo>
                  <a:cubicBezTo>
                    <a:pt x="-186" y="20627"/>
                    <a:pt x="-47" y="21114"/>
                    <a:pt x="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775250" y="1564407"/>
              <a:ext cx="4762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6" y="400"/>
                    <a:pt x="18912" y="800"/>
                    <a:pt x="17424" y="1900"/>
                  </a:cubicBezTo>
                  <a:cubicBezTo>
                    <a:pt x="15936" y="3000"/>
                    <a:pt x="14304" y="4800"/>
                    <a:pt x="12336" y="7050"/>
                  </a:cubicBezTo>
                  <a:cubicBezTo>
                    <a:pt x="10368" y="9300"/>
                    <a:pt x="8064" y="12000"/>
                    <a:pt x="5952" y="14500"/>
                  </a:cubicBezTo>
                  <a:cubicBezTo>
                    <a:pt x="3840" y="17000"/>
                    <a:pt x="1920" y="19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894300" y="1685763"/>
              <a:ext cx="484201" cy="44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4" fill="norm" stroke="1" extrusionOk="0">
                  <a:moveTo>
                    <a:pt x="21483" y="273"/>
                  </a:moveTo>
                  <a:cubicBezTo>
                    <a:pt x="21013" y="69"/>
                    <a:pt x="20544" y="-136"/>
                    <a:pt x="19793" y="120"/>
                  </a:cubicBezTo>
                  <a:cubicBezTo>
                    <a:pt x="19041" y="376"/>
                    <a:pt x="18008" y="1092"/>
                    <a:pt x="16271" y="2577"/>
                  </a:cubicBezTo>
                  <a:cubicBezTo>
                    <a:pt x="14533" y="4061"/>
                    <a:pt x="12092" y="6313"/>
                    <a:pt x="9838" y="8565"/>
                  </a:cubicBezTo>
                  <a:cubicBezTo>
                    <a:pt x="7584" y="10818"/>
                    <a:pt x="5518" y="13070"/>
                    <a:pt x="3874" y="14964"/>
                  </a:cubicBezTo>
                  <a:cubicBezTo>
                    <a:pt x="2231" y="16857"/>
                    <a:pt x="1010" y="18393"/>
                    <a:pt x="446" y="19417"/>
                  </a:cubicBezTo>
                  <a:cubicBezTo>
                    <a:pt x="-117" y="20440"/>
                    <a:pt x="-23" y="20952"/>
                    <a:pt x="71" y="21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124500" y="1793007"/>
              <a:ext cx="4699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38" y="118"/>
                    <a:pt x="18876" y="236"/>
                    <a:pt x="16930" y="1534"/>
                  </a:cubicBezTo>
                  <a:cubicBezTo>
                    <a:pt x="14984" y="2833"/>
                    <a:pt x="12454" y="5311"/>
                    <a:pt x="10022" y="8026"/>
                  </a:cubicBezTo>
                  <a:cubicBezTo>
                    <a:pt x="7589" y="10741"/>
                    <a:pt x="5254" y="13692"/>
                    <a:pt x="3600" y="15993"/>
                  </a:cubicBezTo>
                  <a:cubicBezTo>
                    <a:pt x="1946" y="18295"/>
                    <a:pt x="973" y="199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382733" y="1837457"/>
              <a:ext cx="459318" cy="32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0"/>
                  </a:moveTo>
                  <a:cubicBezTo>
                    <a:pt x="19410" y="2700"/>
                    <a:pt x="17220" y="5400"/>
                    <a:pt x="14682" y="8171"/>
                  </a:cubicBezTo>
                  <a:cubicBezTo>
                    <a:pt x="12144" y="10942"/>
                    <a:pt x="9257" y="13784"/>
                    <a:pt x="6918" y="15916"/>
                  </a:cubicBezTo>
                  <a:cubicBezTo>
                    <a:pt x="4579" y="18047"/>
                    <a:pt x="2787" y="19468"/>
                    <a:pt x="1642" y="20321"/>
                  </a:cubicBezTo>
                  <a:cubicBezTo>
                    <a:pt x="498" y="21174"/>
                    <a:pt x="0" y="21458"/>
                    <a:pt x="0" y="21529"/>
                  </a:cubicBezTo>
                  <a:cubicBezTo>
                    <a:pt x="0" y="21600"/>
                    <a:pt x="498" y="21458"/>
                    <a:pt x="995" y="21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738763" y="1894607"/>
              <a:ext cx="40173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1464" y="0"/>
                  </a:moveTo>
                  <a:cubicBezTo>
                    <a:pt x="18071" y="1878"/>
                    <a:pt x="14679" y="3757"/>
                    <a:pt x="11682" y="5948"/>
                  </a:cubicBezTo>
                  <a:cubicBezTo>
                    <a:pt x="8685" y="8139"/>
                    <a:pt x="6084" y="10643"/>
                    <a:pt x="4218" y="12757"/>
                  </a:cubicBezTo>
                  <a:cubicBezTo>
                    <a:pt x="2352" y="14870"/>
                    <a:pt x="1221" y="16591"/>
                    <a:pt x="599" y="17922"/>
                  </a:cubicBezTo>
                  <a:cubicBezTo>
                    <a:pt x="-23" y="19252"/>
                    <a:pt x="-136" y="20191"/>
                    <a:pt x="147" y="20739"/>
                  </a:cubicBezTo>
                  <a:cubicBezTo>
                    <a:pt x="429" y="21287"/>
                    <a:pt x="1108" y="21443"/>
                    <a:pt x="17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962700" y="1926357"/>
              <a:ext cx="419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64" y="1172"/>
                    <a:pt x="15927" y="2344"/>
                    <a:pt x="12709" y="4772"/>
                  </a:cubicBezTo>
                  <a:cubicBezTo>
                    <a:pt x="9491" y="7200"/>
                    <a:pt x="5891" y="10884"/>
                    <a:pt x="3709" y="13898"/>
                  </a:cubicBezTo>
                  <a:cubicBezTo>
                    <a:pt x="1527" y="16912"/>
                    <a:pt x="764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104516" y="1989857"/>
              <a:ext cx="34713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7" y="1405"/>
                    <a:pt x="15015" y="2810"/>
                    <a:pt x="11590" y="5180"/>
                  </a:cubicBezTo>
                  <a:cubicBezTo>
                    <a:pt x="8166" y="7551"/>
                    <a:pt x="4610" y="10888"/>
                    <a:pt x="2568" y="12907"/>
                  </a:cubicBezTo>
                  <a:cubicBezTo>
                    <a:pt x="527" y="14927"/>
                    <a:pt x="0" y="15629"/>
                    <a:pt x="0" y="16859"/>
                  </a:cubicBezTo>
                  <a:cubicBezTo>
                    <a:pt x="0" y="18088"/>
                    <a:pt x="527" y="19844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360329" y="1983507"/>
              <a:ext cx="36437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8122" y="1705"/>
                    <a:pt x="14751" y="3411"/>
                    <a:pt x="11317" y="5874"/>
                  </a:cubicBezTo>
                  <a:cubicBezTo>
                    <a:pt x="7884" y="8337"/>
                    <a:pt x="4388" y="11558"/>
                    <a:pt x="2390" y="13642"/>
                  </a:cubicBezTo>
                  <a:cubicBezTo>
                    <a:pt x="392" y="15726"/>
                    <a:pt x="-107" y="16674"/>
                    <a:pt x="18" y="17811"/>
                  </a:cubicBezTo>
                  <a:cubicBezTo>
                    <a:pt x="143" y="18947"/>
                    <a:pt x="892" y="20274"/>
                    <a:pt x="164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438950" y="2066057"/>
              <a:ext cx="387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95" y="2475"/>
                    <a:pt x="14990" y="4950"/>
                    <a:pt x="11390" y="8550"/>
                  </a:cubicBezTo>
                  <a:cubicBezTo>
                    <a:pt x="7790" y="12150"/>
                    <a:pt x="3895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867450" y="1583457"/>
              <a:ext cx="5651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" y="19711"/>
                    <a:pt x="971" y="17823"/>
                    <a:pt x="2306" y="15639"/>
                  </a:cubicBezTo>
                  <a:cubicBezTo>
                    <a:pt x="3640" y="13456"/>
                    <a:pt x="5825" y="10977"/>
                    <a:pt x="8252" y="8734"/>
                  </a:cubicBezTo>
                  <a:cubicBezTo>
                    <a:pt x="10679" y="6492"/>
                    <a:pt x="13348" y="4485"/>
                    <a:pt x="15613" y="3069"/>
                  </a:cubicBezTo>
                  <a:cubicBezTo>
                    <a:pt x="17879" y="1652"/>
                    <a:pt x="19739" y="8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325592" y="1500907"/>
              <a:ext cx="11970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05" y="6873"/>
                  </a:moveTo>
                  <a:cubicBezTo>
                    <a:pt x="968" y="5564"/>
                    <a:pt x="-169" y="4255"/>
                    <a:pt x="20" y="3109"/>
                  </a:cubicBezTo>
                  <a:cubicBezTo>
                    <a:pt x="210" y="1964"/>
                    <a:pt x="1726" y="982"/>
                    <a:pt x="3810" y="491"/>
                  </a:cubicBezTo>
                  <a:cubicBezTo>
                    <a:pt x="5894" y="0"/>
                    <a:pt x="8547" y="0"/>
                    <a:pt x="10820" y="0"/>
                  </a:cubicBezTo>
                  <a:cubicBezTo>
                    <a:pt x="13094" y="0"/>
                    <a:pt x="14989" y="0"/>
                    <a:pt x="16315" y="1800"/>
                  </a:cubicBezTo>
                  <a:cubicBezTo>
                    <a:pt x="17642" y="3600"/>
                    <a:pt x="18399" y="7200"/>
                    <a:pt x="18210" y="9982"/>
                  </a:cubicBezTo>
                  <a:cubicBezTo>
                    <a:pt x="18020" y="12764"/>
                    <a:pt x="16884" y="14727"/>
                    <a:pt x="16315" y="16527"/>
                  </a:cubicBezTo>
                  <a:cubicBezTo>
                    <a:pt x="15747" y="18327"/>
                    <a:pt x="15747" y="19964"/>
                    <a:pt x="16694" y="20782"/>
                  </a:cubicBezTo>
                  <a:cubicBezTo>
                    <a:pt x="17642" y="21600"/>
                    <a:pt x="19536" y="21600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629450" y="1325573"/>
              <a:ext cx="106161" cy="41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75" fill="norm" stroke="1" extrusionOk="0">
                  <a:moveTo>
                    <a:pt x="0" y="8709"/>
                  </a:moveTo>
                  <a:cubicBezTo>
                    <a:pt x="2077" y="11437"/>
                    <a:pt x="4154" y="14164"/>
                    <a:pt x="5400" y="15964"/>
                  </a:cubicBezTo>
                  <a:cubicBezTo>
                    <a:pt x="6646" y="17764"/>
                    <a:pt x="7062" y="18637"/>
                    <a:pt x="7269" y="19509"/>
                  </a:cubicBezTo>
                  <a:cubicBezTo>
                    <a:pt x="7477" y="20382"/>
                    <a:pt x="7477" y="21255"/>
                    <a:pt x="6646" y="21364"/>
                  </a:cubicBezTo>
                  <a:cubicBezTo>
                    <a:pt x="5815" y="21473"/>
                    <a:pt x="4154" y="20818"/>
                    <a:pt x="2908" y="19018"/>
                  </a:cubicBezTo>
                  <a:cubicBezTo>
                    <a:pt x="1662" y="17218"/>
                    <a:pt x="831" y="14273"/>
                    <a:pt x="415" y="11328"/>
                  </a:cubicBezTo>
                  <a:cubicBezTo>
                    <a:pt x="0" y="8382"/>
                    <a:pt x="0" y="5437"/>
                    <a:pt x="623" y="3528"/>
                  </a:cubicBezTo>
                  <a:cubicBezTo>
                    <a:pt x="1246" y="1618"/>
                    <a:pt x="2492" y="746"/>
                    <a:pt x="4362" y="309"/>
                  </a:cubicBezTo>
                  <a:cubicBezTo>
                    <a:pt x="6231" y="-127"/>
                    <a:pt x="8723" y="-127"/>
                    <a:pt x="11838" y="473"/>
                  </a:cubicBezTo>
                  <a:cubicBezTo>
                    <a:pt x="14954" y="1073"/>
                    <a:pt x="18692" y="2273"/>
                    <a:pt x="20146" y="3528"/>
                  </a:cubicBezTo>
                  <a:cubicBezTo>
                    <a:pt x="21600" y="4782"/>
                    <a:pt x="20769" y="6091"/>
                    <a:pt x="17446" y="7128"/>
                  </a:cubicBezTo>
                  <a:cubicBezTo>
                    <a:pt x="14123" y="8164"/>
                    <a:pt x="8308" y="8928"/>
                    <a:pt x="2492" y="96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845350" y="1399307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928845" y="1274638"/>
              <a:ext cx="164156" cy="19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82" fill="norm" stroke="1" extrusionOk="0">
                  <a:moveTo>
                    <a:pt x="2368" y="1114"/>
                  </a:moveTo>
                  <a:cubicBezTo>
                    <a:pt x="1261" y="432"/>
                    <a:pt x="153" y="-250"/>
                    <a:pt x="14" y="91"/>
                  </a:cubicBezTo>
                  <a:cubicBezTo>
                    <a:pt x="-124" y="432"/>
                    <a:pt x="707" y="1796"/>
                    <a:pt x="2645" y="4638"/>
                  </a:cubicBezTo>
                  <a:cubicBezTo>
                    <a:pt x="4584" y="7481"/>
                    <a:pt x="7630" y="11801"/>
                    <a:pt x="9568" y="14529"/>
                  </a:cubicBezTo>
                  <a:cubicBezTo>
                    <a:pt x="11507" y="17257"/>
                    <a:pt x="12338" y="18394"/>
                    <a:pt x="13445" y="19417"/>
                  </a:cubicBezTo>
                  <a:cubicBezTo>
                    <a:pt x="14553" y="20441"/>
                    <a:pt x="15938" y="21350"/>
                    <a:pt x="17045" y="21009"/>
                  </a:cubicBezTo>
                  <a:cubicBezTo>
                    <a:pt x="18153" y="20668"/>
                    <a:pt x="18984" y="19076"/>
                    <a:pt x="19676" y="16121"/>
                  </a:cubicBezTo>
                  <a:cubicBezTo>
                    <a:pt x="20368" y="13165"/>
                    <a:pt x="20922" y="8845"/>
                    <a:pt x="21476" y="4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100997" y="994519"/>
              <a:ext cx="722254" cy="43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44" fill="norm" stroke="1" extrusionOk="0">
                  <a:moveTo>
                    <a:pt x="3362" y="15809"/>
                  </a:moveTo>
                  <a:cubicBezTo>
                    <a:pt x="3235" y="15186"/>
                    <a:pt x="3109" y="14563"/>
                    <a:pt x="2888" y="14200"/>
                  </a:cubicBezTo>
                  <a:cubicBezTo>
                    <a:pt x="2667" y="13836"/>
                    <a:pt x="2351" y="13732"/>
                    <a:pt x="1846" y="13940"/>
                  </a:cubicBezTo>
                  <a:cubicBezTo>
                    <a:pt x="1340" y="14148"/>
                    <a:pt x="646" y="14667"/>
                    <a:pt x="298" y="15861"/>
                  </a:cubicBezTo>
                  <a:cubicBezTo>
                    <a:pt x="-49" y="17055"/>
                    <a:pt x="-49" y="18925"/>
                    <a:pt x="77" y="20015"/>
                  </a:cubicBezTo>
                  <a:cubicBezTo>
                    <a:pt x="204" y="21105"/>
                    <a:pt x="456" y="21417"/>
                    <a:pt x="993" y="21157"/>
                  </a:cubicBezTo>
                  <a:cubicBezTo>
                    <a:pt x="1530" y="20898"/>
                    <a:pt x="2351" y="20067"/>
                    <a:pt x="2825" y="19340"/>
                  </a:cubicBezTo>
                  <a:cubicBezTo>
                    <a:pt x="3298" y="18613"/>
                    <a:pt x="3425" y="17990"/>
                    <a:pt x="3488" y="17419"/>
                  </a:cubicBezTo>
                  <a:cubicBezTo>
                    <a:pt x="3551" y="16848"/>
                    <a:pt x="3551" y="16329"/>
                    <a:pt x="3425" y="16277"/>
                  </a:cubicBezTo>
                  <a:cubicBezTo>
                    <a:pt x="3298" y="16225"/>
                    <a:pt x="3046" y="16640"/>
                    <a:pt x="2919" y="17211"/>
                  </a:cubicBezTo>
                  <a:cubicBezTo>
                    <a:pt x="2793" y="17782"/>
                    <a:pt x="2793" y="18509"/>
                    <a:pt x="3140" y="19236"/>
                  </a:cubicBezTo>
                  <a:cubicBezTo>
                    <a:pt x="3488" y="19963"/>
                    <a:pt x="4183" y="20690"/>
                    <a:pt x="4656" y="20794"/>
                  </a:cubicBezTo>
                  <a:cubicBezTo>
                    <a:pt x="5130" y="20898"/>
                    <a:pt x="5383" y="20379"/>
                    <a:pt x="5667" y="18613"/>
                  </a:cubicBezTo>
                  <a:cubicBezTo>
                    <a:pt x="5951" y="16848"/>
                    <a:pt x="6267" y="13836"/>
                    <a:pt x="6425" y="10877"/>
                  </a:cubicBezTo>
                  <a:cubicBezTo>
                    <a:pt x="6583" y="7917"/>
                    <a:pt x="6583" y="5009"/>
                    <a:pt x="6488" y="3140"/>
                  </a:cubicBezTo>
                  <a:cubicBezTo>
                    <a:pt x="6393" y="1271"/>
                    <a:pt x="6204" y="440"/>
                    <a:pt x="5951" y="129"/>
                  </a:cubicBezTo>
                  <a:cubicBezTo>
                    <a:pt x="5698" y="-183"/>
                    <a:pt x="5383" y="25"/>
                    <a:pt x="5130" y="1271"/>
                  </a:cubicBezTo>
                  <a:cubicBezTo>
                    <a:pt x="4877" y="2517"/>
                    <a:pt x="4688" y="4802"/>
                    <a:pt x="4877" y="7502"/>
                  </a:cubicBezTo>
                  <a:cubicBezTo>
                    <a:pt x="5067" y="10202"/>
                    <a:pt x="5635" y="13317"/>
                    <a:pt x="6046" y="15290"/>
                  </a:cubicBezTo>
                  <a:cubicBezTo>
                    <a:pt x="6456" y="17263"/>
                    <a:pt x="6709" y="18094"/>
                    <a:pt x="6993" y="18405"/>
                  </a:cubicBezTo>
                  <a:cubicBezTo>
                    <a:pt x="7277" y="18717"/>
                    <a:pt x="7593" y="18509"/>
                    <a:pt x="7877" y="17730"/>
                  </a:cubicBezTo>
                  <a:cubicBezTo>
                    <a:pt x="8162" y="16952"/>
                    <a:pt x="8414" y="15602"/>
                    <a:pt x="8572" y="14563"/>
                  </a:cubicBezTo>
                  <a:cubicBezTo>
                    <a:pt x="8730" y="13525"/>
                    <a:pt x="8793" y="12798"/>
                    <a:pt x="8825" y="12175"/>
                  </a:cubicBezTo>
                  <a:cubicBezTo>
                    <a:pt x="8856" y="11552"/>
                    <a:pt x="8856" y="11032"/>
                    <a:pt x="8730" y="10980"/>
                  </a:cubicBezTo>
                  <a:cubicBezTo>
                    <a:pt x="8604" y="10929"/>
                    <a:pt x="8351" y="11344"/>
                    <a:pt x="8256" y="12071"/>
                  </a:cubicBezTo>
                  <a:cubicBezTo>
                    <a:pt x="8162" y="12798"/>
                    <a:pt x="8225" y="13836"/>
                    <a:pt x="8477" y="14823"/>
                  </a:cubicBezTo>
                  <a:cubicBezTo>
                    <a:pt x="8730" y="15809"/>
                    <a:pt x="9172" y="16744"/>
                    <a:pt x="9551" y="17211"/>
                  </a:cubicBezTo>
                  <a:cubicBezTo>
                    <a:pt x="9930" y="17679"/>
                    <a:pt x="10246" y="17679"/>
                    <a:pt x="10593" y="17159"/>
                  </a:cubicBezTo>
                  <a:cubicBezTo>
                    <a:pt x="10940" y="16640"/>
                    <a:pt x="11319" y="15602"/>
                    <a:pt x="11572" y="14771"/>
                  </a:cubicBezTo>
                  <a:cubicBezTo>
                    <a:pt x="11825" y="13940"/>
                    <a:pt x="11951" y="13317"/>
                    <a:pt x="12046" y="12642"/>
                  </a:cubicBezTo>
                  <a:cubicBezTo>
                    <a:pt x="12140" y="11967"/>
                    <a:pt x="12204" y="11240"/>
                    <a:pt x="12109" y="11032"/>
                  </a:cubicBezTo>
                  <a:cubicBezTo>
                    <a:pt x="12014" y="10825"/>
                    <a:pt x="11762" y="11136"/>
                    <a:pt x="11635" y="11604"/>
                  </a:cubicBezTo>
                  <a:cubicBezTo>
                    <a:pt x="11509" y="12071"/>
                    <a:pt x="11509" y="12694"/>
                    <a:pt x="11698" y="13473"/>
                  </a:cubicBezTo>
                  <a:cubicBezTo>
                    <a:pt x="11888" y="14252"/>
                    <a:pt x="12267" y="15186"/>
                    <a:pt x="12804" y="15705"/>
                  </a:cubicBezTo>
                  <a:cubicBezTo>
                    <a:pt x="13340" y="16225"/>
                    <a:pt x="14035" y="16329"/>
                    <a:pt x="14698" y="15654"/>
                  </a:cubicBezTo>
                  <a:cubicBezTo>
                    <a:pt x="15362" y="14979"/>
                    <a:pt x="15993" y="13525"/>
                    <a:pt x="16372" y="12486"/>
                  </a:cubicBezTo>
                  <a:cubicBezTo>
                    <a:pt x="16751" y="11448"/>
                    <a:pt x="16877" y="10825"/>
                    <a:pt x="16940" y="10254"/>
                  </a:cubicBezTo>
                  <a:cubicBezTo>
                    <a:pt x="17004" y="9682"/>
                    <a:pt x="17004" y="9163"/>
                    <a:pt x="16846" y="8852"/>
                  </a:cubicBezTo>
                  <a:cubicBezTo>
                    <a:pt x="16688" y="8540"/>
                    <a:pt x="16372" y="8436"/>
                    <a:pt x="16088" y="8644"/>
                  </a:cubicBezTo>
                  <a:cubicBezTo>
                    <a:pt x="15804" y="8852"/>
                    <a:pt x="15551" y="9371"/>
                    <a:pt x="15393" y="10150"/>
                  </a:cubicBezTo>
                  <a:cubicBezTo>
                    <a:pt x="15235" y="10929"/>
                    <a:pt x="15172" y="11967"/>
                    <a:pt x="15583" y="12902"/>
                  </a:cubicBezTo>
                  <a:cubicBezTo>
                    <a:pt x="15993" y="13836"/>
                    <a:pt x="16877" y="14667"/>
                    <a:pt x="17951" y="15134"/>
                  </a:cubicBezTo>
                  <a:cubicBezTo>
                    <a:pt x="19025" y="15602"/>
                    <a:pt x="20288" y="15705"/>
                    <a:pt x="21551" y="15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156791" y="510307"/>
              <a:ext cx="520160" cy="8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30" fill="norm" stroke="1" extrusionOk="0">
                  <a:moveTo>
                    <a:pt x="9422" y="0"/>
                  </a:moveTo>
                  <a:cubicBezTo>
                    <a:pt x="8023" y="5526"/>
                    <a:pt x="6624" y="11051"/>
                    <a:pt x="5530" y="14819"/>
                  </a:cubicBezTo>
                  <a:cubicBezTo>
                    <a:pt x="4437" y="18586"/>
                    <a:pt x="3650" y="20595"/>
                    <a:pt x="3038" y="21098"/>
                  </a:cubicBezTo>
                  <a:cubicBezTo>
                    <a:pt x="2426" y="21600"/>
                    <a:pt x="1989" y="20595"/>
                    <a:pt x="1420" y="19340"/>
                  </a:cubicBezTo>
                  <a:cubicBezTo>
                    <a:pt x="852" y="18084"/>
                    <a:pt x="152" y="16577"/>
                    <a:pt x="21" y="15823"/>
                  </a:cubicBezTo>
                  <a:cubicBezTo>
                    <a:pt x="-110" y="15070"/>
                    <a:pt x="327" y="15070"/>
                    <a:pt x="2339" y="15321"/>
                  </a:cubicBezTo>
                  <a:cubicBezTo>
                    <a:pt x="4350" y="15572"/>
                    <a:pt x="7935" y="16074"/>
                    <a:pt x="9641" y="16074"/>
                  </a:cubicBezTo>
                  <a:cubicBezTo>
                    <a:pt x="11346" y="16074"/>
                    <a:pt x="11171" y="15572"/>
                    <a:pt x="9509" y="15070"/>
                  </a:cubicBezTo>
                  <a:cubicBezTo>
                    <a:pt x="7848" y="14567"/>
                    <a:pt x="4700" y="14065"/>
                    <a:pt x="2863" y="14316"/>
                  </a:cubicBezTo>
                  <a:cubicBezTo>
                    <a:pt x="1027" y="14567"/>
                    <a:pt x="502" y="15572"/>
                    <a:pt x="546" y="16828"/>
                  </a:cubicBezTo>
                  <a:cubicBezTo>
                    <a:pt x="590" y="18084"/>
                    <a:pt x="1202" y="19591"/>
                    <a:pt x="2951" y="19591"/>
                  </a:cubicBezTo>
                  <a:cubicBezTo>
                    <a:pt x="4700" y="19591"/>
                    <a:pt x="7586" y="18084"/>
                    <a:pt x="10865" y="15823"/>
                  </a:cubicBezTo>
                  <a:cubicBezTo>
                    <a:pt x="14144" y="13563"/>
                    <a:pt x="17817" y="10549"/>
                    <a:pt x="21490" y="7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561077" y="2425244"/>
              <a:ext cx="584105" cy="66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22" fill="norm" stroke="1" extrusionOk="0">
                  <a:moveTo>
                    <a:pt x="18750" y="2961"/>
                  </a:moveTo>
                  <a:cubicBezTo>
                    <a:pt x="18518" y="2140"/>
                    <a:pt x="18285" y="1320"/>
                    <a:pt x="17627" y="807"/>
                  </a:cubicBezTo>
                  <a:cubicBezTo>
                    <a:pt x="16969" y="295"/>
                    <a:pt x="15885" y="90"/>
                    <a:pt x="14492" y="21"/>
                  </a:cubicBezTo>
                  <a:cubicBezTo>
                    <a:pt x="13098" y="-47"/>
                    <a:pt x="11395" y="21"/>
                    <a:pt x="9576" y="705"/>
                  </a:cubicBezTo>
                  <a:cubicBezTo>
                    <a:pt x="7756" y="1388"/>
                    <a:pt x="5821" y="2687"/>
                    <a:pt x="4272" y="4259"/>
                  </a:cubicBezTo>
                  <a:cubicBezTo>
                    <a:pt x="2724" y="5831"/>
                    <a:pt x="1563" y="7677"/>
                    <a:pt x="866" y="9454"/>
                  </a:cubicBezTo>
                  <a:cubicBezTo>
                    <a:pt x="169" y="11231"/>
                    <a:pt x="-63" y="12940"/>
                    <a:pt x="14" y="14444"/>
                  </a:cubicBezTo>
                  <a:cubicBezTo>
                    <a:pt x="92" y="15948"/>
                    <a:pt x="479" y="17247"/>
                    <a:pt x="1253" y="18375"/>
                  </a:cubicBezTo>
                  <a:cubicBezTo>
                    <a:pt x="2027" y="19502"/>
                    <a:pt x="3189" y="20459"/>
                    <a:pt x="4969" y="20972"/>
                  </a:cubicBezTo>
                  <a:cubicBezTo>
                    <a:pt x="6750" y="21485"/>
                    <a:pt x="9150" y="21553"/>
                    <a:pt x="11395" y="21211"/>
                  </a:cubicBezTo>
                  <a:cubicBezTo>
                    <a:pt x="13640" y="20869"/>
                    <a:pt x="15731" y="20118"/>
                    <a:pt x="17395" y="18785"/>
                  </a:cubicBezTo>
                  <a:cubicBezTo>
                    <a:pt x="19060" y="17452"/>
                    <a:pt x="20298" y="15538"/>
                    <a:pt x="20918" y="13692"/>
                  </a:cubicBezTo>
                  <a:cubicBezTo>
                    <a:pt x="21537" y="11847"/>
                    <a:pt x="21537" y="10069"/>
                    <a:pt x="20763" y="8258"/>
                  </a:cubicBezTo>
                  <a:cubicBezTo>
                    <a:pt x="19989" y="6447"/>
                    <a:pt x="18440" y="4601"/>
                    <a:pt x="17163" y="3439"/>
                  </a:cubicBezTo>
                  <a:cubicBezTo>
                    <a:pt x="15885" y="2277"/>
                    <a:pt x="14879" y="1799"/>
                    <a:pt x="14260" y="1730"/>
                  </a:cubicBezTo>
                  <a:cubicBezTo>
                    <a:pt x="13640" y="1662"/>
                    <a:pt x="13408" y="2004"/>
                    <a:pt x="13176" y="23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947200" y="3264901"/>
              <a:ext cx="130508" cy="17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0955" fill="norm" stroke="1" extrusionOk="0">
                  <a:moveTo>
                    <a:pt x="14096" y="155"/>
                  </a:moveTo>
                  <a:cubicBezTo>
                    <a:pt x="11396" y="-96"/>
                    <a:pt x="8695" y="-347"/>
                    <a:pt x="5995" y="2039"/>
                  </a:cubicBezTo>
                  <a:cubicBezTo>
                    <a:pt x="3295" y="4425"/>
                    <a:pt x="595" y="9448"/>
                    <a:pt x="89" y="13090"/>
                  </a:cubicBezTo>
                  <a:cubicBezTo>
                    <a:pt x="-417" y="16732"/>
                    <a:pt x="1270" y="18993"/>
                    <a:pt x="4308" y="20123"/>
                  </a:cubicBezTo>
                  <a:cubicBezTo>
                    <a:pt x="7346" y="21253"/>
                    <a:pt x="11733" y="21253"/>
                    <a:pt x="14939" y="19997"/>
                  </a:cubicBezTo>
                  <a:cubicBezTo>
                    <a:pt x="18146" y="18741"/>
                    <a:pt x="20171" y="16230"/>
                    <a:pt x="20677" y="13718"/>
                  </a:cubicBezTo>
                  <a:cubicBezTo>
                    <a:pt x="21183" y="11206"/>
                    <a:pt x="20171" y="8695"/>
                    <a:pt x="18821" y="6811"/>
                  </a:cubicBezTo>
                  <a:cubicBezTo>
                    <a:pt x="17471" y="4927"/>
                    <a:pt x="15783" y="3672"/>
                    <a:pt x="14602" y="3295"/>
                  </a:cubicBezTo>
                  <a:cubicBezTo>
                    <a:pt x="13421" y="2918"/>
                    <a:pt x="12746" y="3420"/>
                    <a:pt x="12071" y="3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5122421" y="3101107"/>
              <a:ext cx="134619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542" fill="norm" stroke="1" extrusionOk="0">
                  <a:moveTo>
                    <a:pt x="6212" y="0"/>
                  </a:moveTo>
                  <a:cubicBezTo>
                    <a:pt x="5558" y="3086"/>
                    <a:pt x="4903" y="6171"/>
                    <a:pt x="4576" y="9566"/>
                  </a:cubicBezTo>
                  <a:cubicBezTo>
                    <a:pt x="4249" y="12960"/>
                    <a:pt x="4249" y="16663"/>
                    <a:pt x="4085" y="18823"/>
                  </a:cubicBezTo>
                  <a:cubicBezTo>
                    <a:pt x="3922" y="20983"/>
                    <a:pt x="3594" y="21600"/>
                    <a:pt x="3431" y="21538"/>
                  </a:cubicBezTo>
                  <a:cubicBezTo>
                    <a:pt x="3267" y="21477"/>
                    <a:pt x="3267" y="20736"/>
                    <a:pt x="3922" y="19131"/>
                  </a:cubicBezTo>
                  <a:cubicBezTo>
                    <a:pt x="4576" y="17527"/>
                    <a:pt x="5885" y="15058"/>
                    <a:pt x="7031" y="13515"/>
                  </a:cubicBezTo>
                  <a:cubicBezTo>
                    <a:pt x="8176" y="11973"/>
                    <a:pt x="9158" y="11355"/>
                    <a:pt x="10467" y="10923"/>
                  </a:cubicBezTo>
                  <a:cubicBezTo>
                    <a:pt x="11776" y="10491"/>
                    <a:pt x="13412" y="10245"/>
                    <a:pt x="15049" y="10491"/>
                  </a:cubicBezTo>
                  <a:cubicBezTo>
                    <a:pt x="16685" y="10738"/>
                    <a:pt x="18322" y="11479"/>
                    <a:pt x="19467" y="12590"/>
                  </a:cubicBezTo>
                  <a:cubicBezTo>
                    <a:pt x="20612" y="13701"/>
                    <a:pt x="21267" y="15182"/>
                    <a:pt x="20449" y="16416"/>
                  </a:cubicBezTo>
                  <a:cubicBezTo>
                    <a:pt x="19631" y="17650"/>
                    <a:pt x="17340" y="18638"/>
                    <a:pt x="14394" y="19255"/>
                  </a:cubicBezTo>
                  <a:cubicBezTo>
                    <a:pt x="11449" y="19872"/>
                    <a:pt x="7849" y="20119"/>
                    <a:pt x="5231" y="20119"/>
                  </a:cubicBezTo>
                  <a:cubicBezTo>
                    <a:pt x="2612" y="20119"/>
                    <a:pt x="976" y="19872"/>
                    <a:pt x="322" y="19440"/>
                  </a:cubicBezTo>
                  <a:cubicBezTo>
                    <a:pt x="-333" y="19008"/>
                    <a:pt x="-6" y="18391"/>
                    <a:pt x="1467" y="17897"/>
                  </a:cubicBezTo>
                  <a:cubicBezTo>
                    <a:pt x="2940" y="17403"/>
                    <a:pt x="5558" y="17033"/>
                    <a:pt x="8176" y="16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298884" y="3255244"/>
              <a:ext cx="117738" cy="20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355" fill="norm" stroke="1" extrusionOk="0">
                  <a:moveTo>
                    <a:pt x="15125" y="6366"/>
                  </a:moveTo>
                  <a:cubicBezTo>
                    <a:pt x="15498" y="5276"/>
                    <a:pt x="15870" y="4185"/>
                    <a:pt x="16056" y="3094"/>
                  </a:cubicBezTo>
                  <a:cubicBezTo>
                    <a:pt x="16243" y="2003"/>
                    <a:pt x="16243" y="912"/>
                    <a:pt x="15125" y="366"/>
                  </a:cubicBezTo>
                  <a:cubicBezTo>
                    <a:pt x="14008" y="-179"/>
                    <a:pt x="11774" y="-179"/>
                    <a:pt x="8981" y="803"/>
                  </a:cubicBezTo>
                  <a:cubicBezTo>
                    <a:pt x="6187" y="1785"/>
                    <a:pt x="2836" y="3748"/>
                    <a:pt x="1160" y="5385"/>
                  </a:cubicBezTo>
                  <a:cubicBezTo>
                    <a:pt x="-516" y="7021"/>
                    <a:pt x="-516" y="8330"/>
                    <a:pt x="2091" y="9857"/>
                  </a:cubicBezTo>
                  <a:cubicBezTo>
                    <a:pt x="4698" y="11385"/>
                    <a:pt x="9912" y="13130"/>
                    <a:pt x="13263" y="14330"/>
                  </a:cubicBezTo>
                  <a:cubicBezTo>
                    <a:pt x="16615" y="15530"/>
                    <a:pt x="18105" y="16185"/>
                    <a:pt x="19222" y="17057"/>
                  </a:cubicBezTo>
                  <a:cubicBezTo>
                    <a:pt x="20339" y="17930"/>
                    <a:pt x="21084" y="19021"/>
                    <a:pt x="20525" y="19785"/>
                  </a:cubicBezTo>
                  <a:cubicBezTo>
                    <a:pt x="19967" y="20548"/>
                    <a:pt x="18105" y="20985"/>
                    <a:pt x="15870" y="21203"/>
                  </a:cubicBezTo>
                  <a:cubicBezTo>
                    <a:pt x="13636" y="21421"/>
                    <a:pt x="11029" y="21421"/>
                    <a:pt x="9725" y="21094"/>
                  </a:cubicBezTo>
                  <a:cubicBezTo>
                    <a:pt x="8422" y="20766"/>
                    <a:pt x="8422" y="20112"/>
                    <a:pt x="8422" y="19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429795" y="3259958"/>
              <a:ext cx="132856" cy="20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140" fill="norm" stroke="1" extrusionOk="0">
                  <a:moveTo>
                    <a:pt x="6901" y="10569"/>
                  </a:moveTo>
                  <a:cubicBezTo>
                    <a:pt x="6901" y="9467"/>
                    <a:pt x="6901" y="8365"/>
                    <a:pt x="7898" y="7042"/>
                  </a:cubicBezTo>
                  <a:cubicBezTo>
                    <a:pt x="8895" y="5720"/>
                    <a:pt x="10889" y="4177"/>
                    <a:pt x="12052" y="2855"/>
                  </a:cubicBezTo>
                  <a:cubicBezTo>
                    <a:pt x="13215" y="1532"/>
                    <a:pt x="13547" y="430"/>
                    <a:pt x="12883" y="100"/>
                  </a:cubicBezTo>
                  <a:cubicBezTo>
                    <a:pt x="12218" y="-231"/>
                    <a:pt x="10556" y="210"/>
                    <a:pt x="7898" y="2193"/>
                  </a:cubicBezTo>
                  <a:cubicBezTo>
                    <a:pt x="5240" y="4177"/>
                    <a:pt x="1584" y="7704"/>
                    <a:pt x="421" y="11010"/>
                  </a:cubicBezTo>
                  <a:cubicBezTo>
                    <a:pt x="-742" y="14316"/>
                    <a:pt x="587" y="17402"/>
                    <a:pt x="3412" y="19165"/>
                  </a:cubicBezTo>
                  <a:cubicBezTo>
                    <a:pt x="6236" y="20928"/>
                    <a:pt x="10556" y="21369"/>
                    <a:pt x="13713" y="21038"/>
                  </a:cubicBezTo>
                  <a:cubicBezTo>
                    <a:pt x="16870" y="20708"/>
                    <a:pt x="18864" y="19606"/>
                    <a:pt x="20858" y="18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572084" y="3252331"/>
              <a:ext cx="238217" cy="20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89" fill="norm" stroke="1" extrusionOk="0">
                  <a:moveTo>
                    <a:pt x="1442" y="7248"/>
                  </a:moveTo>
                  <a:cubicBezTo>
                    <a:pt x="1442" y="6168"/>
                    <a:pt x="1442" y="5088"/>
                    <a:pt x="1060" y="3792"/>
                  </a:cubicBezTo>
                  <a:cubicBezTo>
                    <a:pt x="678" y="2496"/>
                    <a:pt x="-87" y="984"/>
                    <a:pt x="9" y="336"/>
                  </a:cubicBezTo>
                  <a:cubicBezTo>
                    <a:pt x="104" y="-312"/>
                    <a:pt x="1060" y="-96"/>
                    <a:pt x="2302" y="1632"/>
                  </a:cubicBezTo>
                  <a:cubicBezTo>
                    <a:pt x="3545" y="3360"/>
                    <a:pt x="5074" y="6600"/>
                    <a:pt x="5648" y="9840"/>
                  </a:cubicBezTo>
                  <a:cubicBezTo>
                    <a:pt x="6221" y="13080"/>
                    <a:pt x="5839" y="16320"/>
                    <a:pt x="5170" y="18372"/>
                  </a:cubicBezTo>
                  <a:cubicBezTo>
                    <a:pt x="4501" y="20424"/>
                    <a:pt x="3545" y="21288"/>
                    <a:pt x="2971" y="21180"/>
                  </a:cubicBezTo>
                  <a:cubicBezTo>
                    <a:pt x="2398" y="21072"/>
                    <a:pt x="2207" y="19992"/>
                    <a:pt x="2971" y="17076"/>
                  </a:cubicBezTo>
                  <a:cubicBezTo>
                    <a:pt x="3736" y="14160"/>
                    <a:pt x="5456" y="9408"/>
                    <a:pt x="6699" y="6708"/>
                  </a:cubicBezTo>
                  <a:cubicBezTo>
                    <a:pt x="7941" y="4008"/>
                    <a:pt x="8706" y="3360"/>
                    <a:pt x="9566" y="2820"/>
                  </a:cubicBezTo>
                  <a:cubicBezTo>
                    <a:pt x="10426" y="2280"/>
                    <a:pt x="11382" y="1848"/>
                    <a:pt x="11860" y="2172"/>
                  </a:cubicBezTo>
                  <a:cubicBezTo>
                    <a:pt x="12338" y="2496"/>
                    <a:pt x="12338" y="3576"/>
                    <a:pt x="12338" y="5844"/>
                  </a:cubicBezTo>
                  <a:cubicBezTo>
                    <a:pt x="12338" y="8112"/>
                    <a:pt x="12338" y="11568"/>
                    <a:pt x="12529" y="14160"/>
                  </a:cubicBezTo>
                  <a:cubicBezTo>
                    <a:pt x="12720" y="16752"/>
                    <a:pt x="13102" y="18480"/>
                    <a:pt x="13676" y="18804"/>
                  </a:cubicBezTo>
                  <a:cubicBezTo>
                    <a:pt x="14249" y="19128"/>
                    <a:pt x="15014" y="18048"/>
                    <a:pt x="16352" y="15024"/>
                  </a:cubicBezTo>
                  <a:cubicBezTo>
                    <a:pt x="17690" y="12000"/>
                    <a:pt x="19601" y="7032"/>
                    <a:pt x="21513" y="20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823000" y="3029534"/>
              <a:ext cx="239712" cy="39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25" fill="norm" stroke="1" extrusionOk="0">
                  <a:moveTo>
                    <a:pt x="0" y="14267"/>
                  </a:moveTo>
                  <a:cubicBezTo>
                    <a:pt x="0" y="14829"/>
                    <a:pt x="0" y="15391"/>
                    <a:pt x="568" y="15729"/>
                  </a:cubicBezTo>
                  <a:cubicBezTo>
                    <a:pt x="1137" y="16066"/>
                    <a:pt x="2274" y="16179"/>
                    <a:pt x="3316" y="16010"/>
                  </a:cubicBezTo>
                  <a:cubicBezTo>
                    <a:pt x="4358" y="15841"/>
                    <a:pt x="5305" y="15391"/>
                    <a:pt x="6063" y="14942"/>
                  </a:cubicBezTo>
                  <a:cubicBezTo>
                    <a:pt x="6821" y="14491"/>
                    <a:pt x="7389" y="14041"/>
                    <a:pt x="7768" y="13535"/>
                  </a:cubicBezTo>
                  <a:cubicBezTo>
                    <a:pt x="8147" y="13029"/>
                    <a:pt x="8337" y="12466"/>
                    <a:pt x="7958" y="12185"/>
                  </a:cubicBezTo>
                  <a:cubicBezTo>
                    <a:pt x="7579" y="11904"/>
                    <a:pt x="6632" y="11904"/>
                    <a:pt x="5400" y="12354"/>
                  </a:cubicBezTo>
                  <a:cubicBezTo>
                    <a:pt x="4168" y="12804"/>
                    <a:pt x="2653" y="13704"/>
                    <a:pt x="1705" y="14885"/>
                  </a:cubicBezTo>
                  <a:cubicBezTo>
                    <a:pt x="758" y="16066"/>
                    <a:pt x="379" y="17529"/>
                    <a:pt x="284" y="18541"/>
                  </a:cubicBezTo>
                  <a:cubicBezTo>
                    <a:pt x="189" y="19554"/>
                    <a:pt x="379" y="20116"/>
                    <a:pt x="1042" y="20398"/>
                  </a:cubicBezTo>
                  <a:cubicBezTo>
                    <a:pt x="1705" y="20679"/>
                    <a:pt x="2842" y="20679"/>
                    <a:pt x="4832" y="20173"/>
                  </a:cubicBezTo>
                  <a:cubicBezTo>
                    <a:pt x="6821" y="19667"/>
                    <a:pt x="9663" y="18654"/>
                    <a:pt x="11463" y="17810"/>
                  </a:cubicBezTo>
                  <a:cubicBezTo>
                    <a:pt x="13263" y="16967"/>
                    <a:pt x="14021" y="16292"/>
                    <a:pt x="14495" y="15617"/>
                  </a:cubicBezTo>
                  <a:cubicBezTo>
                    <a:pt x="14968" y="14942"/>
                    <a:pt x="15158" y="14267"/>
                    <a:pt x="14779" y="13929"/>
                  </a:cubicBezTo>
                  <a:cubicBezTo>
                    <a:pt x="14400" y="13592"/>
                    <a:pt x="13453" y="13592"/>
                    <a:pt x="12316" y="13985"/>
                  </a:cubicBezTo>
                  <a:cubicBezTo>
                    <a:pt x="11179" y="14379"/>
                    <a:pt x="9853" y="15166"/>
                    <a:pt x="8811" y="16179"/>
                  </a:cubicBezTo>
                  <a:cubicBezTo>
                    <a:pt x="7768" y="17191"/>
                    <a:pt x="7011" y="18429"/>
                    <a:pt x="6632" y="19329"/>
                  </a:cubicBezTo>
                  <a:cubicBezTo>
                    <a:pt x="6253" y="20229"/>
                    <a:pt x="6253" y="20791"/>
                    <a:pt x="6726" y="21073"/>
                  </a:cubicBezTo>
                  <a:cubicBezTo>
                    <a:pt x="7200" y="21354"/>
                    <a:pt x="8147" y="21354"/>
                    <a:pt x="9758" y="20116"/>
                  </a:cubicBezTo>
                  <a:cubicBezTo>
                    <a:pt x="11368" y="18879"/>
                    <a:pt x="13642" y="16404"/>
                    <a:pt x="15726" y="13310"/>
                  </a:cubicBezTo>
                  <a:cubicBezTo>
                    <a:pt x="17811" y="10216"/>
                    <a:pt x="19705" y="6504"/>
                    <a:pt x="20653" y="4085"/>
                  </a:cubicBezTo>
                  <a:cubicBezTo>
                    <a:pt x="21600" y="1666"/>
                    <a:pt x="21600" y="541"/>
                    <a:pt x="21221" y="148"/>
                  </a:cubicBezTo>
                  <a:cubicBezTo>
                    <a:pt x="20842" y="-246"/>
                    <a:pt x="20084" y="91"/>
                    <a:pt x="18758" y="1835"/>
                  </a:cubicBezTo>
                  <a:cubicBezTo>
                    <a:pt x="17432" y="3579"/>
                    <a:pt x="15537" y="6729"/>
                    <a:pt x="14211" y="9823"/>
                  </a:cubicBezTo>
                  <a:cubicBezTo>
                    <a:pt x="12884" y="12917"/>
                    <a:pt x="12126" y="15954"/>
                    <a:pt x="11368" y="18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323041" y="3251390"/>
              <a:ext cx="84093" cy="20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303" fill="norm" stroke="1" extrusionOk="0">
                  <a:moveTo>
                    <a:pt x="15819" y="6048"/>
                  </a:moveTo>
                  <a:cubicBezTo>
                    <a:pt x="16848" y="4968"/>
                    <a:pt x="17876" y="3888"/>
                    <a:pt x="17876" y="2808"/>
                  </a:cubicBezTo>
                  <a:cubicBezTo>
                    <a:pt x="17876" y="1728"/>
                    <a:pt x="16848" y="648"/>
                    <a:pt x="15048" y="216"/>
                  </a:cubicBezTo>
                  <a:cubicBezTo>
                    <a:pt x="13248" y="-216"/>
                    <a:pt x="10676" y="0"/>
                    <a:pt x="7848" y="864"/>
                  </a:cubicBezTo>
                  <a:cubicBezTo>
                    <a:pt x="5019" y="1728"/>
                    <a:pt x="1933" y="3240"/>
                    <a:pt x="648" y="5076"/>
                  </a:cubicBezTo>
                  <a:cubicBezTo>
                    <a:pt x="-638" y="6912"/>
                    <a:pt x="-124" y="9072"/>
                    <a:pt x="3219" y="11232"/>
                  </a:cubicBezTo>
                  <a:cubicBezTo>
                    <a:pt x="6562" y="13392"/>
                    <a:pt x="12733" y="15552"/>
                    <a:pt x="16333" y="17172"/>
                  </a:cubicBezTo>
                  <a:cubicBezTo>
                    <a:pt x="19933" y="18792"/>
                    <a:pt x="20962" y="19872"/>
                    <a:pt x="20191" y="20520"/>
                  </a:cubicBezTo>
                  <a:cubicBezTo>
                    <a:pt x="19419" y="21168"/>
                    <a:pt x="16848" y="21384"/>
                    <a:pt x="14276" y="21276"/>
                  </a:cubicBezTo>
                  <a:cubicBezTo>
                    <a:pt x="11705" y="21168"/>
                    <a:pt x="9133" y="20736"/>
                    <a:pt x="7591" y="19872"/>
                  </a:cubicBezTo>
                  <a:cubicBezTo>
                    <a:pt x="6048" y="19008"/>
                    <a:pt x="5533" y="17712"/>
                    <a:pt x="5019" y="164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6492835" y="3094757"/>
              <a:ext cx="348536" cy="36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43" fill="norm" stroke="1" extrusionOk="0">
                  <a:moveTo>
                    <a:pt x="6056" y="0"/>
                  </a:moveTo>
                  <a:cubicBezTo>
                    <a:pt x="5405" y="375"/>
                    <a:pt x="4754" y="749"/>
                    <a:pt x="4104" y="2622"/>
                  </a:cubicBezTo>
                  <a:cubicBezTo>
                    <a:pt x="3453" y="4495"/>
                    <a:pt x="2803" y="7866"/>
                    <a:pt x="2477" y="11050"/>
                  </a:cubicBezTo>
                  <a:cubicBezTo>
                    <a:pt x="2152" y="14234"/>
                    <a:pt x="2152" y="17230"/>
                    <a:pt x="2217" y="19040"/>
                  </a:cubicBezTo>
                  <a:cubicBezTo>
                    <a:pt x="2282" y="20851"/>
                    <a:pt x="2412" y="21475"/>
                    <a:pt x="2673" y="21538"/>
                  </a:cubicBezTo>
                  <a:cubicBezTo>
                    <a:pt x="2933" y="21600"/>
                    <a:pt x="3323" y="21101"/>
                    <a:pt x="3323" y="19914"/>
                  </a:cubicBezTo>
                  <a:cubicBezTo>
                    <a:pt x="3323" y="18728"/>
                    <a:pt x="2933" y="16855"/>
                    <a:pt x="2477" y="15607"/>
                  </a:cubicBezTo>
                  <a:cubicBezTo>
                    <a:pt x="2022" y="14358"/>
                    <a:pt x="1501" y="13734"/>
                    <a:pt x="981" y="13235"/>
                  </a:cubicBezTo>
                  <a:cubicBezTo>
                    <a:pt x="460" y="12735"/>
                    <a:pt x="-60" y="12361"/>
                    <a:pt x="5" y="12173"/>
                  </a:cubicBezTo>
                  <a:cubicBezTo>
                    <a:pt x="70" y="11986"/>
                    <a:pt x="721" y="11986"/>
                    <a:pt x="2803" y="12049"/>
                  </a:cubicBezTo>
                  <a:cubicBezTo>
                    <a:pt x="4885" y="12111"/>
                    <a:pt x="8398" y="12236"/>
                    <a:pt x="9699" y="12486"/>
                  </a:cubicBezTo>
                  <a:cubicBezTo>
                    <a:pt x="11000" y="12735"/>
                    <a:pt x="10089" y="13110"/>
                    <a:pt x="9309" y="13547"/>
                  </a:cubicBezTo>
                  <a:cubicBezTo>
                    <a:pt x="8528" y="13984"/>
                    <a:pt x="7877" y="14483"/>
                    <a:pt x="7357" y="15045"/>
                  </a:cubicBezTo>
                  <a:cubicBezTo>
                    <a:pt x="6836" y="15607"/>
                    <a:pt x="6446" y="16231"/>
                    <a:pt x="6576" y="16606"/>
                  </a:cubicBezTo>
                  <a:cubicBezTo>
                    <a:pt x="6706" y="16980"/>
                    <a:pt x="7357" y="17105"/>
                    <a:pt x="8073" y="16980"/>
                  </a:cubicBezTo>
                  <a:cubicBezTo>
                    <a:pt x="8788" y="16855"/>
                    <a:pt x="9569" y="16481"/>
                    <a:pt x="10220" y="16106"/>
                  </a:cubicBezTo>
                  <a:cubicBezTo>
                    <a:pt x="10870" y="15732"/>
                    <a:pt x="11391" y="15357"/>
                    <a:pt x="11651" y="15482"/>
                  </a:cubicBezTo>
                  <a:cubicBezTo>
                    <a:pt x="11911" y="15607"/>
                    <a:pt x="11911" y="16231"/>
                    <a:pt x="11846" y="16855"/>
                  </a:cubicBezTo>
                  <a:cubicBezTo>
                    <a:pt x="11781" y="17480"/>
                    <a:pt x="11651" y="18104"/>
                    <a:pt x="11911" y="18541"/>
                  </a:cubicBezTo>
                  <a:cubicBezTo>
                    <a:pt x="12171" y="18978"/>
                    <a:pt x="12822" y="19228"/>
                    <a:pt x="13473" y="19040"/>
                  </a:cubicBezTo>
                  <a:cubicBezTo>
                    <a:pt x="14123" y="18853"/>
                    <a:pt x="14774" y="18229"/>
                    <a:pt x="15945" y="15982"/>
                  </a:cubicBezTo>
                  <a:cubicBezTo>
                    <a:pt x="17116" y="13734"/>
                    <a:pt x="18807" y="9864"/>
                    <a:pt x="19783" y="7366"/>
                  </a:cubicBezTo>
                  <a:cubicBezTo>
                    <a:pt x="20759" y="4869"/>
                    <a:pt x="21020" y="3746"/>
                    <a:pt x="21215" y="2684"/>
                  </a:cubicBezTo>
                  <a:cubicBezTo>
                    <a:pt x="21410" y="1623"/>
                    <a:pt x="21540" y="624"/>
                    <a:pt x="21280" y="375"/>
                  </a:cubicBezTo>
                  <a:cubicBezTo>
                    <a:pt x="21020" y="125"/>
                    <a:pt x="20369" y="624"/>
                    <a:pt x="19653" y="2684"/>
                  </a:cubicBezTo>
                  <a:cubicBezTo>
                    <a:pt x="18938" y="4745"/>
                    <a:pt x="18157" y="8365"/>
                    <a:pt x="17767" y="10862"/>
                  </a:cubicBezTo>
                  <a:cubicBezTo>
                    <a:pt x="17376" y="13360"/>
                    <a:pt x="17376" y="14733"/>
                    <a:pt x="17441" y="15794"/>
                  </a:cubicBezTo>
                  <a:cubicBezTo>
                    <a:pt x="17506" y="16855"/>
                    <a:pt x="17636" y="17605"/>
                    <a:pt x="18027" y="17979"/>
                  </a:cubicBezTo>
                  <a:cubicBezTo>
                    <a:pt x="18417" y="18354"/>
                    <a:pt x="19068" y="18354"/>
                    <a:pt x="19718" y="18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716233" y="3247157"/>
              <a:ext cx="192618" cy="11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5934" y="2314"/>
                  </a:moveTo>
                  <a:cubicBezTo>
                    <a:pt x="4747" y="1929"/>
                    <a:pt x="3560" y="1543"/>
                    <a:pt x="2374" y="1350"/>
                  </a:cubicBezTo>
                  <a:cubicBezTo>
                    <a:pt x="1187" y="1157"/>
                    <a:pt x="0" y="1157"/>
                    <a:pt x="0" y="1736"/>
                  </a:cubicBezTo>
                  <a:cubicBezTo>
                    <a:pt x="0" y="2314"/>
                    <a:pt x="1187" y="3471"/>
                    <a:pt x="3679" y="4436"/>
                  </a:cubicBezTo>
                  <a:cubicBezTo>
                    <a:pt x="6171" y="5400"/>
                    <a:pt x="9969" y="6171"/>
                    <a:pt x="12699" y="8100"/>
                  </a:cubicBezTo>
                  <a:cubicBezTo>
                    <a:pt x="15429" y="10029"/>
                    <a:pt x="17090" y="13114"/>
                    <a:pt x="17684" y="16007"/>
                  </a:cubicBezTo>
                  <a:cubicBezTo>
                    <a:pt x="18277" y="18900"/>
                    <a:pt x="17802" y="21600"/>
                    <a:pt x="17802" y="21214"/>
                  </a:cubicBezTo>
                  <a:cubicBezTo>
                    <a:pt x="17802" y="20829"/>
                    <a:pt x="18277" y="17357"/>
                    <a:pt x="18989" y="13307"/>
                  </a:cubicBezTo>
                  <a:cubicBezTo>
                    <a:pt x="19701" y="9257"/>
                    <a:pt x="20651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902500" y="3300074"/>
              <a:ext cx="10795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65"/>
                  </a:moveTo>
                  <a:cubicBezTo>
                    <a:pt x="19482" y="332"/>
                    <a:pt x="17365" y="0"/>
                    <a:pt x="14824" y="0"/>
                  </a:cubicBezTo>
                  <a:cubicBezTo>
                    <a:pt x="12282" y="0"/>
                    <a:pt x="9318" y="332"/>
                    <a:pt x="8471" y="1329"/>
                  </a:cubicBezTo>
                  <a:cubicBezTo>
                    <a:pt x="7624" y="2326"/>
                    <a:pt x="8894" y="3988"/>
                    <a:pt x="10588" y="5815"/>
                  </a:cubicBezTo>
                  <a:cubicBezTo>
                    <a:pt x="12282" y="7643"/>
                    <a:pt x="14400" y="9637"/>
                    <a:pt x="15459" y="11465"/>
                  </a:cubicBezTo>
                  <a:cubicBezTo>
                    <a:pt x="16518" y="13292"/>
                    <a:pt x="16518" y="14954"/>
                    <a:pt x="13765" y="16615"/>
                  </a:cubicBezTo>
                  <a:cubicBezTo>
                    <a:pt x="11012" y="18277"/>
                    <a:pt x="5506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7024872" y="3069357"/>
              <a:ext cx="188779" cy="37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01" fill="norm" stroke="1" extrusionOk="0">
                  <a:moveTo>
                    <a:pt x="12045" y="0"/>
                  </a:moveTo>
                  <a:cubicBezTo>
                    <a:pt x="9405" y="4759"/>
                    <a:pt x="6765" y="9519"/>
                    <a:pt x="5085" y="12875"/>
                  </a:cubicBezTo>
                  <a:cubicBezTo>
                    <a:pt x="3405" y="16231"/>
                    <a:pt x="2685" y="18183"/>
                    <a:pt x="2325" y="19464"/>
                  </a:cubicBezTo>
                  <a:cubicBezTo>
                    <a:pt x="1965" y="20746"/>
                    <a:pt x="1965" y="21356"/>
                    <a:pt x="2445" y="21478"/>
                  </a:cubicBezTo>
                  <a:cubicBezTo>
                    <a:pt x="2925" y="21600"/>
                    <a:pt x="3885" y="21234"/>
                    <a:pt x="4365" y="20258"/>
                  </a:cubicBezTo>
                  <a:cubicBezTo>
                    <a:pt x="4845" y="19281"/>
                    <a:pt x="4845" y="17695"/>
                    <a:pt x="4485" y="16292"/>
                  </a:cubicBezTo>
                  <a:cubicBezTo>
                    <a:pt x="4125" y="14888"/>
                    <a:pt x="3405" y="13668"/>
                    <a:pt x="2445" y="12936"/>
                  </a:cubicBezTo>
                  <a:cubicBezTo>
                    <a:pt x="1485" y="12203"/>
                    <a:pt x="285" y="11959"/>
                    <a:pt x="45" y="12081"/>
                  </a:cubicBezTo>
                  <a:cubicBezTo>
                    <a:pt x="-195" y="12203"/>
                    <a:pt x="525" y="12692"/>
                    <a:pt x="2325" y="12936"/>
                  </a:cubicBezTo>
                  <a:cubicBezTo>
                    <a:pt x="4125" y="13180"/>
                    <a:pt x="7005" y="13180"/>
                    <a:pt x="9045" y="13180"/>
                  </a:cubicBezTo>
                  <a:cubicBezTo>
                    <a:pt x="11085" y="13180"/>
                    <a:pt x="12285" y="13180"/>
                    <a:pt x="13605" y="13363"/>
                  </a:cubicBezTo>
                  <a:cubicBezTo>
                    <a:pt x="14925" y="13546"/>
                    <a:pt x="16365" y="13912"/>
                    <a:pt x="16845" y="14400"/>
                  </a:cubicBezTo>
                  <a:cubicBezTo>
                    <a:pt x="17325" y="14888"/>
                    <a:pt x="16845" y="15498"/>
                    <a:pt x="16245" y="16047"/>
                  </a:cubicBezTo>
                  <a:cubicBezTo>
                    <a:pt x="15645" y="16597"/>
                    <a:pt x="14925" y="17085"/>
                    <a:pt x="14685" y="17024"/>
                  </a:cubicBezTo>
                  <a:cubicBezTo>
                    <a:pt x="14445" y="16963"/>
                    <a:pt x="14685" y="16353"/>
                    <a:pt x="15885" y="14827"/>
                  </a:cubicBezTo>
                  <a:cubicBezTo>
                    <a:pt x="17085" y="13302"/>
                    <a:pt x="19245" y="10861"/>
                    <a:pt x="21405" y="8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7186794" y="3283213"/>
              <a:ext cx="115757" cy="12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844" fill="norm" stroke="1" extrusionOk="0">
                  <a:moveTo>
                    <a:pt x="15308" y="4445"/>
                  </a:moveTo>
                  <a:cubicBezTo>
                    <a:pt x="15694" y="2731"/>
                    <a:pt x="16080" y="1016"/>
                    <a:pt x="15308" y="331"/>
                  </a:cubicBezTo>
                  <a:cubicBezTo>
                    <a:pt x="14537" y="-355"/>
                    <a:pt x="12608" y="-12"/>
                    <a:pt x="9908" y="1702"/>
                  </a:cubicBezTo>
                  <a:cubicBezTo>
                    <a:pt x="7208" y="3416"/>
                    <a:pt x="3737" y="6502"/>
                    <a:pt x="1808" y="9074"/>
                  </a:cubicBezTo>
                  <a:cubicBezTo>
                    <a:pt x="-120" y="11645"/>
                    <a:pt x="-506" y="13702"/>
                    <a:pt x="651" y="15759"/>
                  </a:cubicBezTo>
                  <a:cubicBezTo>
                    <a:pt x="1808" y="17816"/>
                    <a:pt x="4508" y="19874"/>
                    <a:pt x="8173" y="20559"/>
                  </a:cubicBezTo>
                  <a:cubicBezTo>
                    <a:pt x="11837" y="21245"/>
                    <a:pt x="16465" y="20559"/>
                    <a:pt x="21094" y="198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035600" y="3689344"/>
              <a:ext cx="94795" cy="32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86" fill="norm" stroke="1" extrusionOk="0">
                  <a:moveTo>
                    <a:pt x="5635" y="2661"/>
                  </a:moveTo>
                  <a:cubicBezTo>
                    <a:pt x="6574" y="1407"/>
                    <a:pt x="7513" y="153"/>
                    <a:pt x="7278" y="13"/>
                  </a:cubicBezTo>
                  <a:cubicBezTo>
                    <a:pt x="7043" y="-126"/>
                    <a:pt x="5635" y="849"/>
                    <a:pt x="4226" y="3497"/>
                  </a:cubicBezTo>
                  <a:cubicBezTo>
                    <a:pt x="2817" y="6145"/>
                    <a:pt x="1409" y="10465"/>
                    <a:pt x="1174" y="13391"/>
                  </a:cubicBezTo>
                  <a:cubicBezTo>
                    <a:pt x="939" y="16318"/>
                    <a:pt x="1878" y="17851"/>
                    <a:pt x="3757" y="18966"/>
                  </a:cubicBezTo>
                  <a:cubicBezTo>
                    <a:pt x="5635" y="20080"/>
                    <a:pt x="8452" y="20777"/>
                    <a:pt x="11270" y="21126"/>
                  </a:cubicBezTo>
                  <a:cubicBezTo>
                    <a:pt x="14087" y="21474"/>
                    <a:pt x="16904" y="21474"/>
                    <a:pt x="18783" y="21126"/>
                  </a:cubicBezTo>
                  <a:cubicBezTo>
                    <a:pt x="20661" y="20777"/>
                    <a:pt x="21600" y="20080"/>
                    <a:pt x="20661" y="18617"/>
                  </a:cubicBezTo>
                  <a:cubicBezTo>
                    <a:pt x="19722" y="17154"/>
                    <a:pt x="16904" y="14924"/>
                    <a:pt x="13852" y="13531"/>
                  </a:cubicBezTo>
                  <a:cubicBezTo>
                    <a:pt x="10800" y="12137"/>
                    <a:pt x="7513" y="11580"/>
                    <a:pt x="5165" y="11580"/>
                  </a:cubicBezTo>
                  <a:cubicBezTo>
                    <a:pt x="2817" y="11580"/>
                    <a:pt x="1409" y="12137"/>
                    <a:pt x="0" y="126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192192" y="3813250"/>
              <a:ext cx="236403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61" fill="norm" stroke="1" extrusionOk="0">
                  <a:moveTo>
                    <a:pt x="9856" y="4557"/>
                  </a:moveTo>
                  <a:cubicBezTo>
                    <a:pt x="7772" y="4557"/>
                    <a:pt x="5688" y="4557"/>
                    <a:pt x="4077" y="4870"/>
                  </a:cubicBezTo>
                  <a:cubicBezTo>
                    <a:pt x="2467" y="5183"/>
                    <a:pt x="1330" y="5809"/>
                    <a:pt x="667" y="7218"/>
                  </a:cubicBezTo>
                  <a:cubicBezTo>
                    <a:pt x="3" y="8626"/>
                    <a:pt x="-186" y="10818"/>
                    <a:pt x="193" y="12070"/>
                  </a:cubicBezTo>
                  <a:cubicBezTo>
                    <a:pt x="572" y="13322"/>
                    <a:pt x="1519" y="13635"/>
                    <a:pt x="2467" y="13478"/>
                  </a:cubicBezTo>
                  <a:cubicBezTo>
                    <a:pt x="3414" y="13322"/>
                    <a:pt x="4361" y="12696"/>
                    <a:pt x="5119" y="11757"/>
                  </a:cubicBezTo>
                  <a:cubicBezTo>
                    <a:pt x="5877" y="10818"/>
                    <a:pt x="6446" y="9565"/>
                    <a:pt x="7109" y="9565"/>
                  </a:cubicBezTo>
                  <a:cubicBezTo>
                    <a:pt x="7772" y="9565"/>
                    <a:pt x="8530" y="10818"/>
                    <a:pt x="9382" y="11600"/>
                  </a:cubicBezTo>
                  <a:cubicBezTo>
                    <a:pt x="10235" y="12383"/>
                    <a:pt x="11182" y="12696"/>
                    <a:pt x="12603" y="12226"/>
                  </a:cubicBezTo>
                  <a:cubicBezTo>
                    <a:pt x="14025" y="11757"/>
                    <a:pt x="15919" y="10504"/>
                    <a:pt x="17056" y="8783"/>
                  </a:cubicBezTo>
                  <a:cubicBezTo>
                    <a:pt x="18193" y="7061"/>
                    <a:pt x="18572" y="4870"/>
                    <a:pt x="18477" y="3148"/>
                  </a:cubicBezTo>
                  <a:cubicBezTo>
                    <a:pt x="18382" y="1426"/>
                    <a:pt x="17814" y="174"/>
                    <a:pt x="17151" y="18"/>
                  </a:cubicBezTo>
                  <a:cubicBezTo>
                    <a:pt x="16488" y="-139"/>
                    <a:pt x="15730" y="800"/>
                    <a:pt x="15825" y="1896"/>
                  </a:cubicBezTo>
                  <a:cubicBezTo>
                    <a:pt x="15919" y="2991"/>
                    <a:pt x="16867" y="4244"/>
                    <a:pt x="18003" y="5652"/>
                  </a:cubicBezTo>
                  <a:cubicBezTo>
                    <a:pt x="19140" y="7061"/>
                    <a:pt x="20467" y="8626"/>
                    <a:pt x="20940" y="11287"/>
                  </a:cubicBezTo>
                  <a:cubicBezTo>
                    <a:pt x="21414" y="13948"/>
                    <a:pt x="21035" y="17704"/>
                    <a:pt x="20656" y="2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499150" y="3608707"/>
              <a:ext cx="278342" cy="33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10" fill="norm" stroke="1" extrusionOk="0">
                  <a:moveTo>
                    <a:pt x="0" y="15920"/>
                  </a:moveTo>
                  <a:cubicBezTo>
                    <a:pt x="1800" y="15648"/>
                    <a:pt x="3600" y="15377"/>
                    <a:pt x="4991" y="14901"/>
                  </a:cubicBezTo>
                  <a:cubicBezTo>
                    <a:pt x="6382" y="14426"/>
                    <a:pt x="7364" y="13746"/>
                    <a:pt x="8100" y="13067"/>
                  </a:cubicBezTo>
                  <a:cubicBezTo>
                    <a:pt x="8836" y="12388"/>
                    <a:pt x="9327" y="11709"/>
                    <a:pt x="9164" y="11369"/>
                  </a:cubicBezTo>
                  <a:cubicBezTo>
                    <a:pt x="9000" y="11029"/>
                    <a:pt x="8182" y="11029"/>
                    <a:pt x="7036" y="11641"/>
                  </a:cubicBezTo>
                  <a:cubicBezTo>
                    <a:pt x="5891" y="12252"/>
                    <a:pt x="4418" y="13475"/>
                    <a:pt x="3600" y="14765"/>
                  </a:cubicBezTo>
                  <a:cubicBezTo>
                    <a:pt x="2782" y="16056"/>
                    <a:pt x="2618" y="17414"/>
                    <a:pt x="3355" y="18501"/>
                  </a:cubicBezTo>
                  <a:cubicBezTo>
                    <a:pt x="4091" y="19588"/>
                    <a:pt x="5727" y="20403"/>
                    <a:pt x="8018" y="20403"/>
                  </a:cubicBezTo>
                  <a:cubicBezTo>
                    <a:pt x="10309" y="20403"/>
                    <a:pt x="13255" y="19588"/>
                    <a:pt x="14973" y="18909"/>
                  </a:cubicBezTo>
                  <a:cubicBezTo>
                    <a:pt x="16691" y="18229"/>
                    <a:pt x="17182" y="17686"/>
                    <a:pt x="17591" y="17075"/>
                  </a:cubicBezTo>
                  <a:cubicBezTo>
                    <a:pt x="18000" y="16463"/>
                    <a:pt x="18327" y="15784"/>
                    <a:pt x="17836" y="15445"/>
                  </a:cubicBezTo>
                  <a:cubicBezTo>
                    <a:pt x="17345" y="15105"/>
                    <a:pt x="16036" y="15105"/>
                    <a:pt x="14891" y="15512"/>
                  </a:cubicBezTo>
                  <a:cubicBezTo>
                    <a:pt x="13745" y="15920"/>
                    <a:pt x="12764" y="16735"/>
                    <a:pt x="12273" y="17482"/>
                  </a:cubicBezTo>
                  <a:cubicBezTo>
                    <a:pt x="11782" y="18229"/>
                    <a:pt x="11782" y="18909"/>
                    <a:pt x="11945" y="19588"/>
                  </a:cubicBezTo>
                  <a:cubicBezTo>
                    <a:pt x="12109" y="20267"/>
                    <a:pt x="12436" y="20946"/>
                    <a:pt x="13009" y="21150"/>
                  </a:cubicBezTo>
                  <a:cubicBezTo>
                    <a:pt x="13582" y="21354"/>
                    <a:pt x="14400" y="21082"/>
                    <a:pt x="15545" y="19656"/>
                  </a:cubicBezTo>
                  <a:cubicBezTo>
                    <a:pt x="16691" y="18229"/>
                    <a:pt x="18164" y="15648"/>
                    <a:pt x="19227" y="12660"/>
                  </a:cubicBezTo>
                  <a:cubicBezTo>
                    <a:pt x="20291" y="9671"/>
                    <a:pt x="20945" y="6275"/>
                    <a:pt x="21273" y="3965"/>
                  </a:cubicBezTo>
                  <a:cubicBezTo>
                    <a:pt x="21600" y="1656"/>
                    <a:pt x="21600" y="433"/>
                    <a:pt x="21273" y="94"/>
                  </a:cubicBezTo>
                  <a:cubicBezTo>
                    <a:pt x="20945" y="-246"/>
                    <a:pt x="20291" y="297"/>
                    <a:pt x="19473" y="2403"/>
                  </a:cubicBezTo>
                  <a:cubicBezTo>
                    <a:pt x="18655" y="4509"/>
                    <a:pt x="17673" y="8177"/>
                    <a:pt x="17264" y="10962"/>
                  </a:cubicBezTo>
                  <a:cubicBezTo>
                    <a:pt x="16855" y="13746"/>
                    <a:pt x="17018" y="15648"/>
                    <a:pt x="17182" y="17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6097787" y="3821043"/>
              <a:ext cx="91698" cy="14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722" fill="norm" stroke="1" extrusionOk="0">
                  <a:moveTo>
                    <a:pt x="12566" y="8909"/>
                  </a:moveTo>
                  <a:cubicBezTo>
                    <a:pt x="14006" y="7366"/>
                    <a:pt x="15446" y="5823"/>
                    <a:pt x="16886" y="4126"/>
                  </a:cubicBezTo>
                  <a:cubicBezTo>
                    <a:pt x="18326" y="2429"/>
                    <a:pt x="19766" y="578"/>
                    <a:pt x="19046" y="115"/>
                  </a:cubicBezTo>
                  <a:cubicBezTo>
                    <a:pt x="18326" y="-348"/>
                    <a:pt x="15446" y="578"/>
                    <a:pt x="11846" y="3046"/>
                  </a:cubicBezTo>
                  <a:cubicBezTo>
                    <a:pt x="8246" y="5515"/>
                    <a:pt x="3926" y="9526"/>
                    <a:pt x="1766" y="12612"/>
                  </a:cubicBezTo>
                  <a:cubicBezTo>
                    <a:pt x="-394" y="15698"/>
                    <a:pt x="-394" y="17858"/>
                    <a:pt x="806" y="19246"/>
                  </a:cubicBezTo>
                  <a:cubicBezTo>
                    <a:pt x="2006" y="20635"/>
                    <a:pt x="4406" y="21252"/>
                    <a:pt x="8006" y="20172"/>
                  </a:cubicBezTo>
                  <a:cubicBezTo>
                    <a:pt x="11606" y="19092"/>
                    <a:pt x="16406" y="16315"/>
                    <a:pt x="18806" y="13846"/>
                  </a:cubicBezTo>
                  <a:cubicBezTo>
                    <a:pt x="21206" y="11378"/>
                    <a:pt x="21206" y="9218"/>
                    <a:pt x="20006" y="7521"/>
                  </a:cubicBezTo>
                  <a:cubicBezTo>
                    <a:pt x="18806" y="5823"/>
                    <a:pt x="16406" y="4589"/>
                    <a:pt x="14006" y="33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235750" y="3827388"/>
              <a:ext cx="87528" cy="16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00" fill="norm" stroke="1" extrusionOk="0">
                  <a:moveTo>
                    <a:pt x="0" y="2900"/>
                  </a:moveTo>
                  <a:cubicBezTo>
                    <a:pt x="0" y="5567"/>
                    <a:pt x="0" y="8233"/>
                    <a:pt x="0" y="10233"/>
                  </a:cubicBezTo>
                  <a:cubicBezTo>
                    <a:pt x="0" y="12233"/>
                    <a:pt x="0" y="13567"/>
                    <a:pt x="514" y="13567"/>
                  </a:cubicBezTo>
                  <a:cubicBezTo>
                    <a:pt x="1029" y="13567"/>
                    <a:pt x="2057" y="12233"/>
                    <a:pt x="4629" y="9967"/>
                  </a:cubicBezTo>
                  <a:cubicBezTo>
                    <a:pt x="7200" y="7700"/>
                    <a:pt x="11314" y="4500"/>
                    <a:pt x="14400" y="2500"/>
                  </a:cubicBezTo>
                  <a:cubicBezTo>
                    <a:pt x="17486" y="500"/>
                    <a:pt x="19543" y="-300"/>
                    <a:pt x="20571" y="100"/>
                  </a:cubicBezTo>
                  <a:cubicBezTo>
                    <a:pt x="21600" y="500"/>
                    <a:pt x="21600" y="2100"/>
                    <a:pt x="19800" y="5833"/>
                  </a:cubicBezTo>
                  <a:cubicBezTo>
                    <a:pt x="18000" y="9567"/>
                    <a:pt x="14400" y="15433"/>
                    <a:pt x="10800" y="21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775500" y="3746690"/>
              <a:ext cx="1905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227"/>
                  </a:moveTo>
                  <a:cubicBezTo>
                    <a:pt x="21600" y="1113"/>
                    <a:pt x="21600" y="0"/>
                    <a:pt x="21600" y="0"/>
                  </a:cubicBezTo>
                  <a:cubicBezTo>
                    <a:pt x="21600" y="0"/>
                    <a:pt x="21600" y="1113"/>
                    <a:pt x="18000" y="4899"/>
                  </a:cubicBezTo>
                  <a:cubicBezTo>
                    <a:pt x="14400" y="8685"/>
                    <a:pt x="7200" y="151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673900" y="3708313"/>
              <a:ext cx="241162" cy="28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01" fill="norm" stroke="1" extrusionOk="0">
                  <a:moveTo>
                    <a:pt x="8862" y="6421"/>
                  </a:moveTo>
                  <a:cubicBezTo>
                    <a:pt x="9600" y="4181"/>
                    <a:pt x="10338" y="1941"/>
                    <a:pt x="11262" y="821"/>
                  </a:cubicBezTo>
                  <a:cubicBezTo>
                    <a:pt x="12185" y="-299"/>
                    <a:pt x="13292" y="-299"/>
                    <a:pt x="15138" y="981"/>
                  </a:cubicBezTo>
                  <a:cubicBezTo>
                    <a:pt x="16985" y="2261"/>
                    <a:pt x="19569" y="4821"/>
                    <a:pt x="20585" y="7141"/>
                  </a:cubicBezTo>
                  <a:cubicBezTo>
                    <a:pt x="21600" y="9461"/>
                    <a:pt x="21046" y="11541"/>
                    <a:pt x="17354" y="13861"/>
                  </a:cubicBezTo>
                  <a:cubicBezTo>
                    <a:pt x="13662" y="16181"/>
                    <a:pt x="6831" y="18741"/>
                    <a:pt x="0" y="21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38" name="Drawing"/>
          <p:cNvGrpSpPr/>
          <p:nvPr/>
        </p:nvGrpSpPr>
        <p:grpSpPr>
          <a:xfrm>
            <a:off x="406400" y="5943599"/>
            <a:ext cx="1879601" cy="829805"/>
            <a:chOff x="0" y="0"/>
            <a:chExt cx="1879599" cy="829803"/>
          </a:xfrm>
        </p:grpSpPr>
        <p:sp>
          <p:nvSpPr>
            <p:cNvPr id="830" name="Line"/>
            <p:cNvSpPr/>
            <p:nvPr/>
          </p:nvSpPr>
          <p:spPr>
            <a:xfrm>
              <a:off x="0" y="364887"/>
              <a:ext cx="124884" cy="46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3295" y="8545"/>
                  </a:moveTo>
                  <a:cubicBezTo>
                    <a:pt x="2197" y="7677"/>
                    <a:pt x="1098" y="6809"/>
                    <a:pt x="915" y="6665"/>
                  </a:cubicBezTo>
                  <a:cubicBezTo>
                    <a:pt x="732" y="6520"/>
                    <a:pt x="1464" y="7099"/>
                    <a:pt x="2929" y="8834"/>
                  </a:cubicBezTo>
                  <a:cubicBezTo>
                    <a:pt x="4393" y="10570"/>
                    <a:pt x="6590" y="13463"/>
                    <a:pt x="7871" y="15584"/>
                  </a:cubicBezTo>
                  <a:cubicBezTo>
                    <a:pt x="9153" y="17706"/>
                    <a:pt x="9519" y="19056"/>
                    <a:pt x="9885" y="20020"/>
                  </a:cubicBezTo>
                  <a:cubicBezTo>
                    <a:pt x="10251" y="20984"/>
                    <a:pt x="10617" y="21563"/>
                    <a:pt x="10251" y="20888"/>
                  </a:cubicBezTo>
                  <a:cubicBezTo>
                    <a:pt x="9885" y="20213"/>
                    <a:pt x="8786" y="18284"/>
                    <a:pt x="7139" y="15922"/>
                  </a:cubicBezTo>
                  <a:cubicBezTo>
                    <a:pt x="5492" y="13559"/>
                    <a:pt x="3295" y="10763"/>
                    <a:pt x="2380" y="8400"/>
                  </a:cubicBezTo>
                  <a:cubicBezTo>
                    <a:pt x="1464" y="6038"/>
                    <a:pt x="1831" y="4109"/>
                    <a:pt x="2563" y="2856"/>
                  </a:cubicBezTo>
                  <a:cubicBezTo>
                    <a:pt x="3295" y="1602"/>
                    <a:pt x="4393" y="1024"/>
                    <a:pt x="5858" y="638"/>
                  </a:cubicBezTo>
                  <a:cubicBezTo>
                    <a:pt x="7322" y="252"/>
                    <a:pt x="9153" y="59"/>
                    <a:pt x="10983" y="11"/>
                  </a:cubicBezTo>
                  <a:cubicBezTo>
                    <a:pt x="12814" y="-37"/>
                    <a:pt x="14644" y="59"/>
                    <a:pt x="16841" y="638"/>
                  </a:cubicBezTo>
                  <a:cubicBezTo>
                    <a:pt x="19037" y="1217"/>
                    <a:pt x="21600" y="2277"/>
                    <a:pt x="21600" y="3579"/>
                  </a:cubicBezTo>
                  <a:cubicBezTo>
                    <a:pt x="21600" y="4881"/>
                    <a:pt x="19037" y="6424"/>
                    <a:pt x="16108" y="7436"/>
                  </a:cubicBezTo>
                  <a:cubicBezTo>
                    <a:pt x="13180" y="8449"/>
                    <a:pt x="9885" y="8931"/>
                    <a:pt x="7139" y="9075"/>
                  </a:cubicBezTo>
                  <a:cubicBezTo>
                    <a:pt x="4393" y="9220"/>
                    <a:pt x="2197" y="9027"/>
                    <a:pt x="0" y="8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77799" y="46355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23850" y="342900"/>
              <a:ext cx="127000" cy="1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2880" y="4854"/>
                    <a:pt x="5760" y="9708"/>
                    <a:pt x="7560" y="12863"/>
                  </a:cubicBezTo>
                  <a:cubicBezTo>
                    <a:pt x="9360" y="16018"/>
                    <a:pt x="10080" y="17474"/>
                    <a:pt x="10980" y="18809"/>
                  </a:cubicBezTo>
                  <a:cubicBezTo>
                    <a:pt x="11880" y="20144"/>
                    <a:pt x="12960" y="21357"/>
                    <a:pt x="14040" y="21479"/>
                  </a:cubicBezTo>
                  <a:cubicBezTo>
                    <a:pt x="15120" y="21600"/>
                    <a:pt x="16200" y="20629"/>
                    <a:pt x="16920" y="17596"/>
                  </a:cubicBezTo>
                  <a:cubicBezTo>
                    <a:pt x="17640" y="14562"/>
                    <a:pt x="18000" y="9465"/>
                    <a:pt x="18720" y="6189"/>
                  </a:cubicBezTo>
                  <a:cubicBezTo>
                    <a:pt x="19440" y="2912"/>
                    <a:pt x="20520" y="1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29859" y="69587"/>
              <a:ext cx="573441" cy="41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49" fill="norm" stroke="1" extrusionOk="0">
                  <a:moveTo>
                    <a:pt x="3885" y="14593"/>
                  </a:moveTo>
                  <a:cubicBezTo>
                    <a:pt x="3011" y="14593"/>
                    <a:pt x="2138" y="14593"/>
                    <a:pt x="1463" y="15133"/>
                  </a:cubicBezTo>
                  <a:cubicBezTo>
                    <a:pt x="788" y="15673"/>
                    <a:pt x="311" y="16753"/>
                    <a:pt x="113" y="17833"/>
                  </a:cubicBezTo>
                  <a:cubicBezTo>
                    <a:pt x="-86" y="18913"/>
                    <a:pt x="-7" y="19993"/>
                    <a:pt x="232" y="20641"/>
                  </a:cubicBezTo>
                  <a:cubicBezTo>
                    <a:pt x="470" y="21289"/>
                    <a:pt x="867" y="21505"/>
                    <a:pt x="1423" y="21235"/>
                  </a:cubicBezTo>
                  <a:cubicBezTo>
                    <a:pt x="1979" y="20965"/>
                    <a:pt x="2693" y="20209"/>
                    <a:pt x="3170" y="19291"/>
                  </a:cubicBezTo>
                  <a:cubicBezTo>
                    <a:pt x="3646" y="18373"/>
                    <a:pt x="3885" y="17293"/>
                    <a:pt x="4043" y="16429"/>
                  </a:cubicBezTo>
                  <a:cubicBezTo>
                    <a:pt x="4202" y="15565"/>
                    <a:pt x="4282" y="14917"/>
                    <a:pt x="4321" y="15025"/>
                  </a:cubicBezTo>
                  <a:cubicBezTo>
                    <a:pt x="4361" y="15133"/>
                    <a:pt x="4361" y="15997"/>
                    <a:pt x="4480" y="16699"/>
                  </a:cubicBezTo>
                  <a:cubicBezTo>
                    <a:pt x="4599" y="17401"/>
                    <a:pt x="4838" y="17941"/>
                    <a:pt x="5155" y="18373"/>
                  </a:cubicBezTo>
                  <a:cubicBezTo>
                    <a:pt x="5473" y="18805"/>
                    <a:pt x="5870" y="19129"/>
                    <a:pt x="6188" y="19075"/>
                  </a:cubicBezTo>
                  <a:cubicBezTo>
                    <a:pt x="6505" y="19021"/>
                    <a:pt x="6743" y="18589"/>
                    <a:pt x="7021" y="16591"/>
                  </a:cubicBezTo>
                  <a:cubicBezTo>
                    <a:pt x="7299" y="14593"/>
                    <a:pt x="7617" y="11029"/>
                    <a:pt x="7815" y="8167"/>
                  </a:cubicBezTo>
                  <a:cubicBezTo>
                    <a:pt x="8014" y="5305"/>
                    <a:pt x="8093" y="3145"/>
                    <a:pt x="8133" y="1795"/>
                  </a:cubicBezTo>
                  <a:cubicBezTo>
                    <a:pt x="8173" y="445"/>
                    <a:pt x="8173" y="-95"/>
                    <a:pt x="8093" y="13"/>
                  </a:cubicBezTo>
                  <a:cubicBezTo>
                    <a:pt x="8014" y="121"/>
                    <a:pt x="7855" y="877"/>
                    <a:pt x="7855" y="3091"/>
                  </a:cubicBezTo>
                  <a:cubicBezTo>
                    <a:pt x="7855" y="5305"/>
                    <a:pt x="8014" y="8977"/>
                    <a:pt x="8213" y="11407"/>
                  </a:cubicBezTo>
                  <a:cubicBezTo>
                    <a:pt x="8411" y="13837"/>
                    <a:pt x="8649" y="15025"/>
                    <a:pt x="8927" y="15835"/>
                  </a:cubicBezTo>
                  <a:cubicBezTo>
                    <a:pt x="9205" y="16645"/>
                    <a:pt x="9523" y="17077"/>
                    <a:pt x="9801" y="17023"/>
                  </a:cubicBezTo>
                  <a:cubicBezTo>
                    <a:pt x="10079" y="16969"/>
                    <a:pt x="10317" y="16429"/>
                    <a:pt x="10555" y="15565"/>
                  </a:cubicBezTo>
                  <a:cubicBezTo>
                    <a:pt x="10793" y="14701"/>
                    <a:pt x="11032" y="13513"/>
                    <a:pt x="11190" y="12649"/>
                  </a:cubicBezTo>
                  <a:cubicBezTo>
                    <a:pt x="11349" y="11785"/>
                    <a:pt x="11429" y="11245"/>
                    <a:pt x="11389" y="11299"/>
                  </a:cubicBezTo>
                  <a:cubicBezTo>
                    <a:pt x="11349" y="11353"/>
                    <a:pt x="11190" y="12001"/>
                    <a:pt x="11111" y="12919"/>
                  </a:cubicBezTo>
                  <a:cubicBezTo>
                    <a:pt x="11032" y="13837"/>
                    <a:pt x="11032" y="15025"/>
                    <a:pt x="11151" y="15889"/>
                  </a:cubicBezTo>
                  <a:cubicBezTo>
                    <a:pt x="11270" y="16753"/>
                    <a:pt x="11508" y="17293"/>
                    <a:pt x="11826" y="17455"/>
                  </a:cubicBezTo>
                  <a:cubicBezTo>
                    <a:pt x="12143" y="17617"/>
                    <a:pt x="12540" y="17401"/>
                    <a:pt x="12898" y="16483"/>
                  </a:cubicBezTo>
                  <a:cubicBezTo>
                    <a:pt x="13255" y="15565"/>
                    <a:pt x="13573" y="13945"/>
                    <a:pt x="13771" y="12865"/>
                  </a:cubicBezTo>
                  <a:cubicBezTo>
                    <a:pt x="13970" y="11785"/>
                    <a:pt x="14049" y="11245"/>
                    <a:pt x="14089" y="10651"/>
                  </a:cubicBezTo>
                  <a:cubicBezTo>
                    <a:pt x="14129" y="10057"/>
                    <a:pt x="14129" y="9409"/>
                    <a:pt x="14168" y="9463"/>
                  </a:cubicBezTo>
                  <a:cubicBezTo>
                    <a:pt x="14208" y="9517"/>
                    <a:pt x="14288" y="10273"/>
                    <a:pt x="14407" y="11029"/>
                  </a:cubicBezTo>
                  <a:cubicBezTo>
                    <a:pt x="14526" y="11785"/>
                    <a:pt x="14685" y="12541"/>
                    <a:pt x="14923" y="13081"/>
                  </a:cubicBezTo>
                  <a:cubicBezTo>
                    <a:pt x="15161" y="13621"/>
                    <a:pt x="15479" y="13945"/>
                    <a:pt x="15836" y="14107"/>
                  </a:cubicBezTo>
                  <a:cubicBezTo>
                    <a:pt x="16193" y="14269"/>
                    <a:pt x="16590" y="14269"/>
                    <a:pt x="16908" y="14053"/>
                  </a:cubicBezTo>
                  <a:cubicBezTo>
                    <a:pt x="17226" y="13837"/>
                    <a:pt x="17464" y="13405"/>
                    <a:pt x="17782" y="12541"/>
                  </a:cubicBezTo>
                  <a:cubicBezTo>
                    <a:pt x="18099" y="11677"/>
                    <a:pt x="18496" y="10381"/>
                    <a:pt x="18695" y="9463"/>
                  </a:cubicBezTo>
                  <a:cubicBezTo>
                    <a:pt x="18893" y="8545"/>
                    <a:pt x="18893" y="8005"/>
                    <a:pt x="18695" y="7789"/>
                  </a:cubicBezTo>
                  <a:cubicBezTo>
                    <a:pt x="18496" y="7573"/>
                    <a:pt x="18099" y="7681"/>
                    <a:pt x="17782" y="8059"/>
                  </a:cubicBezTo>
                  <a:cubicBezTo>
                    <a:pt x="17464" y="8437"/>
                    <a:pt x="17226" y="9085"/>
                    <a:pt x="17107" y="10003"/>
                  </a:cubicBezTo>
                  <a:cubicBezTo>
                    <a:pt x="16988" y="10921"/>
                    <a:pt x="16988" y="12109"/>
                    <a:pt x="17146" y="12865"/>
                  </a:cubicBezTo>
                  <a:cubicBezTo>
                    <a:pt x="17305" y="13621"/>
                    <a:pt x="17623" y="13945"/>
                    <a:pt x="18377" y="13783"/>
                  </a:cubicBezTo>
                  <a:cubicBezTo>
                    <a:pt x="19132" y="13621"/>
                    <a:pt x="20323" y="12973"/>
                    <a:pt x="21514" y="12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041400" y="171449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098550" y="260349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562100" y="0"/>
              <a:ext cx="69850" cy="34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1309" y="2400"/>
                    <a:pt x="2618" y="4800"/>
                    <a:pt x="4909" y="8133"/>
                  </a:cubicBezTo>
                  <a:cubicBezTo>
                    <a:pt x="7200" y="11467"/>
                    <a:pt x="10473" y="15733"/>
                    <a:pt x="12109" y="18200"/>
                  </a:cubicBezTo>
                  <a:cubicBezTo>
                    <a:pt x="13745" y="20667"/>
                    <a:pt x="13745" y="21333"/>
                    <a:pt x="15055" y="21467"/>
                  </a:cubicBezTo>
                  <a:cubicBezTo>
                    <a:pt x="16364" y="21600"/>
                    <a:pt x="18982" y="21200"/>
                    <a:pt x="2160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739900" y="133350"/>
              <a:ext cx="139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457"/>
                    <a:pt x="11127" y="11314"/>
                    <a:pt x="14727" y="7714"/>
                  </a:cubicBezTo>
                  <a:cubicBezTo>
                    <a:pt x="18327" y="4114"/>
                    <a:pt x="1996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Drawing"/>
          <p:cNvGrpSpPr/>
          <p:nvPr/>
        </p:nvGrpSpPr>
        <p:grpSpPr>
          <a:xfrm>
            <a:off x="1584470" y="1728937"/>
            <a:ext cx="10036030" cy="5893928"/>
            <a:chOff x="0" y="0"/>
            <a:chExt cx="10036029" cy="5893927"/>
          </a:xfrm>
        </p:grpSpPr>
        <p:sp>
          <p:nvSpPr>
            <p:cNvPr id="840" name="Line"/>
            <p:cNvSpPr/>
            <p:nvPr/>
          </p:nvSpPr>
          <p:spPr>
            <a:xfrm>
              <a:off x="0" y="286881"/>
              <a:ext cx="163571" cy="450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003" fill="norm" stroke="1" extrusionOk="0">
                  <a:moveTo>
                    <a:pt x="1182" y="12885"/>
                  </a:moveTo>
                  <a:cubicBezTo>
                    <a:pt x="1182" y="12293"/>
                    <a:pt x="1182" y="11702"/>
                    <a:pt x="1582" y="11800"/>
                  </a:cubicBezTo>
                  <a:cubicBezTo>
                    <a:pt x="1982" y="11899"/>
                    <a:pt x="2782" y="12688"/>
                    <a:pt x="3449" y="14463"/>
                  </a:cubicBezTo>
                  <a:cubicBezTo>
                    <a:pt x="4115" y="16239"/>
                    <a:pt x="4649" y="19000"/>
                    <a:pt x="4782" y="20233"/>
                  </a:cubicBezTo>
                  <a:cubicBezTo>
                    <a:pt x="4915" y="21466"/>
                    <a:pt x="4649" y="21170"/>
                    <a:pt x="4115" y="19691"/>
                  </a:cubicBezTo>
                  <a:cubicBezTo>
                    <a:pt x="3582" y="18211"/>
                    <a:pt x="2782" y="15548"/>
                    <a:pt x="2515" y="12392"/>
                  </a:cubicBezTo>
                  <a:cubicBezTo>
                    <a:pt x="2249" y="9236"/>
                    <a:pt x="2515" y="5587"/>
                    <a:pt x="2915" y="3417"/>
                  </a:cubicBezTo>
                  <a:cubicBezTo>
                    <a:pt x="3315" y="1247"/>
                    <a:pt x="3849" y="556"/>
                    <a:pt x="4915" y="211"/>
                  </a:cubicBezTo>
                  <a:cubicBezTo>
                    <a:pt x="5982" y="-134"/>
                    <a:pt x="7582" y="-134"/>
                    <a:pt x="10382" y="803"/>
                  </a:cubicBezTo>
                  <a:cubicBezTo>
                    <a:pt x="13182" y="1740"/>
                    <a:pt x="17182" y="3614"/>
                    <a:pt x="19182" y="5093"/>
                  </a:cubicBezTo>
                  <a:cubicBezTo>
                    <a:pt x="21182" y="6573"/>
                    <a:pt x="21182" y="7658"/>
                    <a:pt x="18515" y="8940"/>
                  </a:cubicBezTo>
                  <a:cubicBezTo>
                    <a:pt x="15849" y="10222"/>
                    <a:pt x="10515" y="11702"/>
                    <a:pt x="6782" y="12441"/>
                  </a:cubicBezTo>
                  <a:cubicBezTo>
                    <a:pt x="3049" y="13181"/>
                    <a:pt x="915" y="13181"/>
                    <a:pt x="249" y="12934"/>
                  </a:cubicBezTo>
                  <a:cubicBezTo>
                    <a:pt x="-418" y="12688"/>
                    <a:pt x="382" y="12195"/>
                    <a:pt x="1182" y="11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37979" y="404662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8327"/>
                    <a:pt x="758" y="15055"/>
                    <a:pt x="4358" y="11455"/>
                  </a:cubicBezTo>
                  <a:cubicBezTo>
                    <a:pt x="7958" y="7855"/>
                    <a:pt x="1477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85629" y="245349"/>
              <a:ext cx="177801" cy="21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4504"/>
                  </a:moveTo>
                  <a:cubicBezTo>
                    <a:pt x="514" y="6833"/>
                    <a:pt x="1029" y="9163"/>
                    <a:pt x="2186" y="11704"/>
                  </a:cubicBezTo>
                  <a:cubicBezTo>
                    <a:pt x="3343" y="14245"/>
                    <a:pt x="5143" y="16998"/>
                    <a:pt x="6557" y="18798"/>
                  </a:cubicBezTo>
                  <a:cubicBezTo>
                    <a:pt x="7971" y="20598"/>
                    <a:pt x="9000" y="21445"/>
                    <a:pt x="9771" y="21233"/>
                  </a:cubicBezTo>
                  <a:cubicBezTo>
                    <a:pt x="10543" y="21021"/>
                    <a:pt x="11057" y="19751"/>
                    <a:pt x="11700" y="16363"/>
                  </a:cubicBezTo>
                  <a:cubicBezTo>
                    <a:pt x="12343" y="12974"/>
                    <a:pt x="13114" y="7469"/>
                    <a:pt x="13886" y="4292"/>
                  </a:cubicBezTo>
                  <a:cubicBezTo>
                    <a:pt x="14657" y="1116"/>
                    <a:pt x="15429" y="269"/>
                    <a:pt x="16714" y="57"/>
                  </a:cubicBezTo>
                  <a:cubicBezTo>
                    <a:pt x="18000" y="-155"/>
                    <a:pt x="19800" y="269"/>
                    <a:pt x="21600" y="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46053" y="91396"/>
              <a:ext cx="595227" cy="33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78" fill="norm" stroke="1" extrusionOk="0">
                  <a:moveTo>
                    <a:pt x="4061" y="14133"/>
                  </a:moveTo>
                  <a:cubicBezTo>
                    <a:pt x="3756" y="13200"/>
                    <a:pt x="3450" y="12267"/>
                    <a:pt x="3107" y="11733"/>
                  </a:cubicBezTo>
                  <a:cubicBezTo>
                    <a:pt x="2763" y="11200"/>
                    <a:pt x="2382" y="11067"/>
                    <a:pt x="1809" y="12400"/>
                  </a:cubicBezTo>
                  <a:cubicBezTo>
                    <a:pt x="1237" y="13733"/>
                    <a:pt x="474" y="16533"/>
                    <a:pt x="168" y="18267"/>
                  </a:cubicBezTo>
                  <a:cubicBezTo>
                    <a:pt x="-137" y="20000"/>
                    <a:pt x="16" y="20667"/>
                    <a:pt x="283" y="21067"/>
                  </a:cubicBezTo>
                  <a:cubicBezTo>
                    <a:pt x="550" y="21467"/>
                    <a:pt x="932" y="21600"/>
                    <a:pt x="1466" y="20733"/>
                  </a:cubicBezTo>
                  <a:cubicBezTo>
                    <a:pt x="2000" y="19867"/>
                    <a:pt x="2687" y="18000"/>
                    <a:pt x="3107" y="16733"/>
                  </a:cubicBezTo>
                  <a:cubicBezTo>
                    <a:pt x="3527" y="15467"/>
                    <a:pt x="3679" y="14800"/>
                    <a:pt x="3794" y="14867"/>
                  </a:cubicBezTo>
                  <a:cubicBezTo>
                    <a:pt x="3908" y="14933"/>
                    <a:pt x="3985" y="15733"/>
                    <a:pt x="4099" y="16533"/>
                  </a:cubicBezTo>
                  <a:cubicBezTo>
                    <a:pt x="4214" y="17333"/>
                    <a:pt x="4366" y="18133"/>
                    <a:pt x="4633" y="18667"/>
                  </a:cubicBezTo>
                  <a:cubicBezTo>
                    <a:pt x="4900" y="19200"/>
                    <a:pt x="5282" y="19467"/>
                    <a:pt x="5664" y="19400"/>
                  </a:cubicBezTo>
                  <a:cubicBezTo>
                    <a:pt x="6045" y="19333"/>
                    <a:pt x="6427" y="18933"/>
                    <a:pt x="6847" y="16933"/>
                  </a:cubicBezTo>
                  <a:cubicBezTo>
                    <a:pt x="7267" y="14933"/>
                    <a:pt x="7724" y="11333"/>
                    <a:pt x="7953" y="8467"/>
                  </a:cubicBezTo>
                  <a:cubicBezTo>
                    <a:pt x="8182" y="5600"/>
                    <a:pt x="8182" y="3467"/>
                    <a:pt x="8182" y="2067"/>
                  </a:cubicBezTo>
                  <a:cubicBezTo>
                    <a:pt x="8182" y="667"/>
                    <a:pt x="8182" y="0"/>
                    <a:pt x="8106" y="0"/>
                  </a:cubicBezTo>
                  <a:cubicBezTo>
                    <a:pt x="8030" y="0"/>
                    <a:pt x="7877" y="667"/>
                    <a:pt x="7801" y="2667"/>
                  </a:cubicBezTo>
                  <a:cubicBezTo>
                    <a:pt x="7724" y="4667"/>
                    <a:pt x="7724" y="8000"/>
                    <a:pt x="7877" y="10667"/>
                  </a:cubicBezTo>
                  <a:cubicBezTo>
                    <a:pt x="8030" y="13333"/>
                    <a:pt x="8335" y="15333"/>
                    <a:pt x="8679" y="16467"/>
                  </a:cubicBezTo>
                  <a:cubicBezTo>
                    <a:pt x="9022" y="17600"/>
                    <a:pt x="9404" y="17867"/>
                    <a:pt x="9709" y="17667"/>
                  </a:cubicBezTo>
                  <a:cubicBezTo>
                    <a:pt x="10014" y="17467"/>
                    <a:pt x="10243" y="16800"/>
                    <a:pt x="10472" y="15667"/>
                  </a:cubicBezTo>
                  <a:cubicBezTo>
                    <a:pt x="10701" y="14533"/>
                    <a:pt x="10930" y="12933"/>
                    <a:pt x="11083" y="11600"/>
                  </a:cubicBezTo>
                  <a:cubicBezTo>
                    <a:pt x="11235" y="10267"/>
                    <a:pt x="11312" y="9200"/>
                    <a:pt x="11312" y="9000"/>
                  </a:cubicBezTo>
                  <a:cubicBezTo>
                    <a:pt x="11312" y="8800"/>
                    <a:pt x="11235" y="9467"/>
                    <a:pt x="11235" y="10733"/>
                  </a:cubicBezTo>
                  <a:cubicBezTo>
                    <a:pt x="11235" y="12000"/>
                    <a:pt x="11312" y="13867"/>
                    <a:pt x="11503" y="15067"/>
                  </a:cubicBezTo>
                  <a:cubicBezTo>
                    <a:pt x="11693" y="16267"/>
                    <a:pt x="11999" y="16800"/>
                    <a:pt x="12342" y="16867"/>
                  </a:cubicBezTo>
                  <a:cubicBezTo>
                    <a:pt x="12686" y="16933"/>
                    <a:pt x="13067" y="16533"/>
                    <a:pt x="13373" y="15667"/>
                  </a:cubicBezTo>
                  <a:cubicBezTo>
                    <a:pt x="13678" y="14800"/>
                    <a:pt x="13907" y="13467"/>
                    <a:pt x="14098" y="12400"/>
                  </a:cubicBezTo>
                  <a:cubicBezTo>
                    <a:pt x="14288" y="11333"/>
                    <a:pt x="14441" y="10533"/>
                    <a:pt x="14517" y="10667"/>
                  </a:cubicBezTo>
                  <a:cubicBezTo>
                    <a:pt x="14594" y="10800"/>
                    <a:pt x="14594" y="11867"/>
                    <a:pt x="14670" y="12733"/>
                  </a:cubicBezTo>
                  <a:cubicBezTo>
                    <a:pt x="14746" y="13600"/>
                    <a:pt x="14899" y="14267"/>
                    <a:pt x="15128" y="14800"/>
                  </a:cubicBezTo>
                  <a:cubicBezTo>
                    <a:pt x="15357" y="15333"/>
                    <a:pt x="15662" y="15733"/>
                    <a:pt x="16120" y="15600"/>
                  </a:cubicBezTo>
                  <a:cubicBezTo>
                    <a:pt x="16578" y="15467"/>
                    <a:pt x="17189" y="14800"/>
                    <a:pt x="17685" y="13733"/>
                  </a:cubicBezTo>
                  <a:cubicBezTo>
                    <a:pt x="18181" y="12667"/>
                    <a:pt x="18563" y="11200"/>
                    <a:pt x="18753" y="9867"/>
                  </a:cubicBezTo>
                  <a:cubicBezTo>
                    <a:pt x="18944" y="8533"/>
                    <a:pt x="18944" y="7333"/>
                    <a:pt x="18792" y="6933"/>
                  </a:cubicBezTo>
                  <a:cubicBezTo>
                    <a:pt x="18639" y="6533"/>
                    <a:pt x="18334" y="6933"/>
                    <a:pt x="18067" y="7867"/>
                  </a:cubicBezTo>
                  <a:cubicBezTo>
                    <a:pt x="17799" y="8800"/>
                    <a:pt x="17570" y="10267"/>
                    <a:pt x="17609" y="11600"/>
                  </a:cubicBezTo>
                  <a:cubicBezTo>
                    <a:pt x="17647" y="12933"/>
                    <a:pt x="17952" y="14133"/>
                    <a:pt x="18639" y="14867"/>
                  </a:cubicBezTo>
                  <a:cubicBezTo>
                    <a:pt x="19326" y="15600"/>
                    <a:pt x="20394" y="15867"/>
                    <a:pt x="21463" y="16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438129" y="224185"/>
              <a:ext cx="76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800" y="12302"/>
                    <a:pt x="3600" y="4448"/>
                    <a:pt x="7200" y="1502"/>
                  </a:cubicBezTo>
                  <a:cubicBezTo>
                    <a:pt x="10800" y="-1443"/>
                    <a:pt x="16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438129" y="34751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981679" y="-1"/>
              <a:ext cx="86564" cy="44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516" fill="norm" stroke="1" extrusionOk="0">
                  <a:moveTo>
                    <a:pt x="3620" y="9743"/>
                  </a:moveTo>
                  <a:cubicBezTo>
                    <a:pt x="4122" y="12815"/>
                    <a:pt x="4624" y="15886"/>
                    <a:pt x="4875" y="17677"/>
                  </a:cubicBezTo>
                  <a:cubicBezTo>
                    <a:pt x="5127" y="19469"/>
                    <a:pt x="5127" y="19980"/>
                    <a:pt x="5127" y="20492"/>
                  </a:cubicBezTo>
                  <a:cubicBezTo>
                    <a:pt x="5127" y="21004"/>
                    <a:pt x="5127" y="21516"/>
                    <a:pt x="5127" y="21516"/>
                  </a:cubicBezTo>
                  <a:cubicBezTo>
                    <a:pt x="5127" y="21516"/>
                    <a:pt x="5127" y="21004"/>
                    <a:pt x="4122" y="18854"/>
                  </a:cubicBezTo>
                  <a:cubicBezTo>
                    <a:pt x="3117" y="16705"/>
                    <a:pt x="1108" y="12917"/>
                    <a:pt x="354" y="9948"/>
                  </a:cubicBezTo>
                  <a:cubicBezTo>
                    <a:pt x="-399" y="6980"/>
                    <a:pt x="103" y="4830"/>
                    <a:pt x="1359" y="3294"/>
                  </a:cubicBezTo>
                  <a:cubicBezTo>
                    <a:pt x="2615" y="1759"/>
                    <a:pt x="4624" y="837"/>
                    <a:pt x="6885" y="377"/>
                  </a:cubicBezTo>
                  <a:cubicBezTo>
                    <a:pt x="9145" y="-84"/>
                    <a:pt x="11657" y="-84"/>
                    <a:pt x="13917" y="172"/>
                  </a:cubicBezTo>
                  <a:cubicBezTo>
                    <a:pt x="16178" y="428"/>
                    <a:pt x="18187" y="940"/>
                    <a:pt x="19443" y="2066"/>
                  </a:cubicBezTo>
                  <a:cubicBezTo>
                    <a:pt x="20699" y="3192"/>
                    <a:pt x="21201" y="4932"/>
                    <a:pt x="19192" y="6468"/>
                  </a:cubicBezTo>
                  <a:cubicBezTo>
                    <a:pt x="17182" y="8003"/>
                    <a:pt x="12661" y="9334"/>
                    <a:pt x="8141" y="1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060429" y="182412"/>
              <a:ext cx="146051" cy="20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4629"/>
                  </a:moveTo>
                  <a:cubicBezTo>
                    <a:pt x="0" y="3527"/>
                    <a:pt x="0" y="2424"/>
                    <a:pt x="783" y="1984"/>
                  </a:cubicBezTo>
                  <a:cubicBezTo>
                    <a:pt x="1565" y="1543"/>
                    <a:pt x="3130" y="1763"/>
                    <a:pt x="5948" y="3527"/>
                  </a:cubicBezTo>
                  <a:cubicBezTo>
                    <a:pt x="8765" y="5290"/>
                    <a:pt x="12835" y="8596"/>
                    <a:pt x="14870" y="11792"/>
                  </a:cubicBezTo>
                  <a:cubicBezTo>
                    <a:pt x="16904" y="14988"/>
                    <a:pt x="16904" y="18073"/>
                    <a:pt x="16122" y="19727"/>
                  </a:cubicBezTo>
                  <a:cubicBezTo>
                    <a:pt x="15339" y="21380"/>
                    <a:pt x="13774" y="21600"/>
                    <a:pt x="12522" y="20167"/>
                  </a:cubicBezTo>
                  <a:cubicBezTo>
                    <a:pt x="11270" y="18735"/>
                    <a:pt x="10330" y="15649"/>
                    <a:pt x="10643" y="12453"/>
                  </a:cubicBezTo>
                  <a:cubicBezTo>
                    <a:pt x="10957" y="9257"/>
                    <a:pt x="12522" y="5951"/>
                    <a:pt x="14557" y="3857"/>
                  </a:cubicBezTo>
                  <a:cubicBezTo>
                    <a:pt x="16591" y="1763"/>
                    <a:pt x="19096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440059" y="63879"/>
              <a:ext cx="166471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57" fill="norm" stroke="1" extrusionOk="0">
                  <a:moveTo>
                    <a:pt x="20717" y="242"/>
                  </a:moveTo>
                  <a:cubicBezTo>
                    <a:pt x="17293" y="0"/>
                    <a:pt x="13868" y="-243"/>
                    <a:pt x="10707" y="485"/>
                  </a:cubicBezTo>
                  <a:cubicBezTo>
                    <a:pt x="7546" y="1213"/>
                    <a:pt x="4649" y="2912"/>
                    <a:pt x="2541" y="5521"/>
                  </a:cubicBezTo>
                  <a:cubicBezTo>
                    <a:pt x="434" y="8130"/>
                    <a:pt x="-883" y="11649"/>
                    <a:pt x="697" y="14258"/>
                  </a:cubicBezTo>
                  <a:cubicBezTo>
                    <a:pt x="2278" y="16867"/>
                    <a:pt x="6756" y="18566"/>
                    <a:pt x="10180" y="19597"/>
                  </a:cubicBezTo>
                  <a:cubicBezTo>
                    <a:pt x="13605" y="20629"/>
                    <a:pt x="15976" y="20993"/>
                    <a:pt x="18346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698729" y="36362"/>
              <a:ext cx="17938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fill="norm" stroke="1" extrusionOk="0">
                  <a:moveTo>
                    <a:pt x="2234" y="0"/>
                  </a:moveTo>
                  <a:cubicBezTo>
                    <a:pt x="6207" y="1329"/>
                    <a:pt x="10179" y="2658"/>
                    <a:pt x="13655" y="4763"/>
                  </a:cubicBezTo>
                  <a:cubicBezTo>
                    <a:pt x="17131" y="6868"/>
                    <a:pt x="20110" y="9748"/>
                    <a:pt x="20855" y="12129"/>
                  </a:cubicBezTo>
                  <a:cubicBezTo>
                    <a:pt x="21600" y="14511"/>
                    <a:pt x="20110" y="16394"/>
                    <a:pt x="16262" y="17889"/>
                  </a:cubicBezTo>
                  <a:cubicBezTo>
                    <a:pt x="12414" y="19385"/>
                    <a:pt x="6207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74529" y="1354718"/>
              <a:ext cx="285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3360" y="239"/>
                    <a:pt x="6720" y="-1304"/>
                    <a:pt x="10320" y="1782"/>
                  </a:cubicBezTo>
                  <a:cubicBezTo>
                    <a:pt x="13920" y="4867"/>
                    <a:pt x="17760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28995" y="1496862"/>
              <a:ext cx="331285" cy="4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10" fill="norm" stroke="1" extrusionOk="0">
                  <a:moveTo>
                    <a:pt x="5402" y="3086"/>
                  </a:moveTo>
                  <a:cubicBezTo>
                    <a:pt x="3898" y="6171"/>
                    <a:pt x="2394" y="9257"/>
                    <a:pt x="1369" y="12343"/>
                  </a:cubicBezTo>
                  <a:cubicBezTo>
                    <a:pt x="344" y="15429"/>
                    <a:pt x="-203" y="18514"/>
                    <a:pt x="70" y="20057"/>
                  </a:cubicBezTo>
                  <a:cubicBezTo>
                    <a:pt x="344" y="21600"/>
                    <a:pt x="1438" y="21600"/>
                    <a:pt x="4719" y="19029"/>
                  </a:cubicBezTo>
                  <a:cubicBezTo>
                    <a:pt x="8000" y="16457"/>
                    <a:pt x="13468" y="11314"/>
                    <a:pt x="16612" y="7714"/>
                  </a:cubicBezTo>
                  <a:cubicBezTo>
                    <a:pt x="19756" y="4114"/>
                    <a:pt x="20577" y="2057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827399" y="1291546"/>
              <a:ext cx="137658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600" fill="norm" stroke="1" extrusionOk="0">
                  <a:moveTo>
                    <a:pt x="3981" y="622"/>
                  </a:moveTo>
                  <a:cubicBezTo>
                    <a:pt x="2076" y="311"/>
                    <a:pt x="170" y="0"/>
                    <a:pt x="11" y="0"/>
                  </a:cubicBezTo>
                  <a:cubicBezTo>
                    <a:pt x="-148" y="0"/>
                    <a:pt x="1440" y="311"/>
                    <a:pt x="5093" y="1554"/>
                  </a:cubicBezTo>
                  <a:cubicBezTo>
                    <a:pt x="8746" y="2797"/>
                    <a:pt x="14464" y="4973"/>
                    <a:pt x="17640" y="7381"/>
                  </a:cubicBezTo>
                  <a:cubicBezTo>
                    <a:pt x="20817" y="9790"/>
                    <a:pt x="21452" y="12432"/>
                    <a:pt x="19705" y="14840"/>
                  </a:cubicBezTo>
                  <a:cubicBezTo>
                    <a:pt x="17958" y="17249"/>
                    <a:pt x="13828" y="19424"/>
                    <a:pt x="96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2085829" y="1374757"/>
              <a:ext cx="94306" cy="47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29" fill="norm" stroke="1" extrusionOk="0">
                  <a:moveTo>
                    <a:pt x="0" y="9519"/>
                  </a:moveTo>
                  <a:cubicBezTo>
                    <a:pt x="0" y="12486"/>
                    <a:pt x="0" y="15452"/>
                    <a:pt x="0" y="17260"/>
                  </a:cubicBezTo>
                  <a:cubicBezTo>
                    <a:pt x="0" y="19068"/>
                    <a:pt x="0" y="19717"/>
                    <a:pt x="0" y="20319"/>
                  </a:cubicBezTo>
                  <a:cubicBezTo>
                    <a:pt x="0" y="20922"/>
                    <a:pt x="0" y="21478"/>
                    <a:pt x="0" y="19902"/>
                  </a:cubicBezTo>
                  <a:cubicBezTo>
                    <a:pt x="0" y="18326"/>
                    <a:pt x="0" y="14618"/>
                    <a:pt x="960" y="11373"/>
                  </a:cubicBezTo>
                  <a:cubicBezTo>
                    <a:pt x="1920" y="8129"/>
                    <a:pt x="3840" y="5348"/>
                    <a:pt x="5520" y="3540"/>
                  </a:cubicBezTo>
                  <a:cubicBezTo>
                    <a:pt x="7200" y="1732"/>
                    <a:pt x="8640" y="898"/>
                    <a:pt x="10560" y="434"/>
                  </a:cubicBezTo>
                  <a:cubicBezTo>
                    <a:pt x="12480" y="-29"/>
                    <a:pt x="14880" y="-122"/>
                    <a:pt x="17040" y="156"/>
                  </a:cubicBezTo>
                  <a:cubicBezTo>
                    <a:pt x="19200" y="434"/>
                    <a:pt x="21120" y="1083"/>
                    <a:pt x="21360" y="2149"/>
                  </a:cubicBezTo>
                  <a:cubicBezTo>
                    <a:pt x="21600" y="3215"/>
                    <a:pt x="20160" y="4699"/>
                    <a:pt x="16800" y="5765"/>
                  </a:cubicBezTo>
                  <a:cubicBezTo>
                    <a:pt x="13440" y="6831"/>
                    <a:pt x="8160" y="7480"/>
                    <a:pt x="2880" y="8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269979" y="1486279"/>
              <a:ext cx="952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460479" y="1369862"/>
              <a:ext cx="107951" cy="12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0"/>
                  </a:moveTo>
                  <a:cubicBezTo>
                    <a:pt x="0" y="3541"/>
                    <a:pt x="0" y="7082"/>
                    <a:pt x="635" y="10092"/>
                  </a:cubicBezTo>
                  <a:cubicBezTo>
                    <a:pt x="1271" y="13102"/>
                    <a:pt x="2541" y="15580"/>
                    <a:pt x="4024" y="17705"/>
                  </a:cubicBezTo>
                  <a:cubicBezTo>
                    <a:pt x="5506" y="19830"/>
                    <a:pt x="7200" y="21600"/>
                    <a:pt x="8682" y="21246"/>
                  </a:cubicBezTo>
                  <a:cubicBezTo>
                    <a:pt x="10165" y="20892"/>
                    <a:pt x="11435" y="18413"/>
                    <a:pt x="12494" y="15226"/>
                  </a:cubicBezTo>
                  <a:cubicBezTo>
                    <a:pt x="13553" y="12039"/>
                    <a:pt x="14400" y="8144"/>
                    <a:pt x="15882" y="5843"/>
                  </a:cubicBezTo>
                  <a:cubicBezTo>
                    <a:pt x="17365" y="3541"/>
                    <a:pt x="19482" y="2833"/>
                    <a:pt x="21600" y="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592610" y="1202447"/>
              <a:ext cx="572720" cy="32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12" fill="norm" stroke="1" extrusionOk="0">
                  <a:moveTo>
                    <a:pt x="2915" y="14367"/>
                  </a:moveTo>
                  <a:cubicBezTo>
                    <a:pt x="2835" y="13670"/>
                    <a:pt x="2756" y="12973"/>
                    <a:pt x="2556" y="12416"/>
                  </a:cubicBezTo>
                  <a:cubicBezTo>
                    <a:pt x="2357" y="11859"/>
                    <a:pt x="2038" y="11440"/>
                    <a:pt x="1680" y="11510"/>
                  </a:cubicBezTo>
                  <a:cubicBezTo>
                    <a:pt x="1321" y="11580"/>
                    <a:pt x="922" y="12137"/>
                    <a:pt x="604" y="13461"/>
                  </a:cubicBezTo>
                  <a:cubicBezTo>
                    <a:pt x="285" y="14785"/>
                    <a:pt x="46" y="16875"/>
                    <a:pt x="6" y="18269"/>
                  </a:cubicBezTo>
                  <a:cubicBezTo>
                    <a:pt x="-34" y="19662"/>
                    <a:pt x="125" y="20359"/>
                    <a:pt x="404" y="20708"/>
                  </a:cubicBezTo>
                  <a:cubicBezTo>
                    <a:pt x="683" y="21056"/>
                    <a:pt x="1082" y="21056"/>
                    <a:pt x="1401" y="20777"/>
                  </a:cubicBezTo>
                  <a:cubicBezTo>
                    <a:pt x="1720" y="20499"/>
                    <a:pt x="1959" y="19941"/>
                    <a:pt x="2238" y="19314"/>
                  </a:cubicBezTo>
                  <a:cubicBezTo>
                    <a:pt x="2517" y="18687"/>
                    <a:pt x="2835" y="17990"/>
                    <a:pt x="3154" y="17851"/>
                  </a:cubicBezTo>
                  <a:cubicBezTo>
                    <a:pt x="3473" y="17711"/>
                    <a:pt x="3792" y="18129"/>
                    <a:pt x="4151" y="18199"/>
                  </a:cubicBezTo>
                  <a:cubicBezTo>
                    <a:pt x="4509" y="18269"/>
                    <a:pt x="4908" y="17990"/>
                    <a:pt x="5386" y="16666"/>
                  </a:cubicBezTo>
                  <a:cubicBezTo>
                    <a:pt x="5864" y="15342"/>
                    <a:pt x="6422" y="12973"/>
                    <a:pt x="6821" y="10326"/>
                  </a:cubicBezTo>
                  <a:cubicBezTo>
                    <a:pt x="7219" y="7678"/>
                    <a:pt x="7458" y="4751"/>
                    <a:pt x="7618" y="2800"/>
                  </a:cubicBezTo>
                  <a:cubicBezTo>
                    <a:pt x="7777" y="849"/>
                    <a:pt x="7857" y="-126"/>
                    <a:pt x="7737" y="13"/>
                  </a:cubicBezTo>
                  <a:cubicBezTo>
                    <a:pt x="7618" y="153"/>
                    <a:pt x="7299" y="1407"/>
                    <a:pt x="7020" y="4542"/>
                  </a:cubicBezTo>
                  <a:cubicBezTo>
                    <a:pt x="6741" y="7678"/>
                    <a:pt x="6502" y="12695"/>
                    <a:pt x="6382" y="15691"/>
                  </a:cubicBezTo>
                  <a:cubicBezTo>
                    <a:pt x="6263" y="18687"/>
                    <a:pt x="6263" y="19662"/>
                    <a:pt x="6422" y="20359"/>
                  </a:cubicBezTo>
                  <a:cubicBezTo>
                    <a:pt x="6581" y="21056"/>
                    <a:pt x="6900" y="21474"/>
                    <a:pt x="7179" y="21404"/>
                  </a:cubicBezTo>
                  <a:cubicBezTo>
                    <a:pt x="7458" y="21335"/>
                    <a:pt x="7697" y="20777"/>
                    <a:pt x="7936" y="20080"/>
                  </a:cubicBezTo>
                  <a:cubicBezTo>
                    <a:pt x="8176" y="19384"/>
                    <a:pt x="8415" y="18548"/>
                    <a:pt x="8574" y="17781"/>
                  </a:cubicBezTo>
                  <a:cubicBezTo>
                    <a:pt x="8734" y="17015"/>
                    <a:pt x="8813" y="16318"/>
                    <a:pt x="8933" y="15621"/>
                  </a:cubicBezTo>
                  <a:cubicBezTo>
                    <a:pt x="9052" y="14924"/>
                    <a:pt x="9212" y="14228"/>
                    <a:pt x="9331" y="14228"/>
                  </a:cubicBezTo>
                  <a:cubicBezTo>
                    <a:pt x="9451" y="14228"/>
                    <a:pt x="9531" y="14924"/>
                    <a:pt x="9570" y="15621"/>
                  </a:cubicBezTo>
                  <a:cubicBezTo>
                    <a:pt x="9610" y="16318"/>
                    <a:pt x="9610" y="17015"/>
                    <a:pt x="9650" y="17711"/>
                  </a:cubicBezTo>
                  <a:cubicBezTo>
                    <a:pt x="9690" y="18408"/>
                    <a:pt x="9770" y="19105"/>
                    <a:pt x="10009" y="19384"/>
                  </a:cubicBezTo>
                  <a:cubicBezTo>
                    <a:pt x="10248" y="19662"/>
                    <a:pt x="10646" y="19523"/>
                    <a:pt x="11045" y="18687"/>
                  </a:cubicBezTo>
                  <a:cubicBezTo>
                    <a:pt x="11443" y="17851"/>
                    <a:pt x="11842" y="16318"/>
                    <a:pt x="12121" y="15203"/>
                  </a:cubicBezTo>
                  <a:cubicBezTo>
                    <a:pt x="12400" y="14088"/>
                    <a:pt x="12559" y="13391"/>
                    <a:pt x="12599" y="13391"/>
                  </a:cubicBezTo>
                  <a:cubicBezTo>
                    <a:pt x="12639" y="13391"/>
                    <a:pt x="12559" y="14088"/>
                    <a:pt x="12559" y="14855"/>
                  </a:cubicBezTo>
                  <a:cubicBezTo>
                    <a:pt x="12559" y="15621"/>
                    <a:pt x="12639" y="16457"/>
                    <a:pt x="12838" y="17154"/>
                  </a:cubicBezTo>
                  <a:cubicBezTo>
                    <a:pt x="13038" y="17851"/>
                    <a:pt x="13356" y="18408"/>
                    <a:pt x="13715" y="18687"/>
                  </a:cubicBezTo>
                  <a:cubicBezTo>
                    <a:pt x="14074" y="18966"/>
                    <a:pt x="14472" y="18966"/>
                    <a:pt x="15030" y="18478"/>
                  </a:cubicBezTo>
                  <a:cubicBezTo>
                    <a:pt x="15588" y="17990"/>
                    <a:pt x="16305" y="17015"/>
                    <a:pt x="16744" y="16179"/>
                  </a:cubicBezTo>
                  <a:cubicBezTo>
                    <a:pt x="17182" y="15342"/>
                    <a:pt x="17342" y="14646"/>
                    <a:pt x="17501" y="13879"/>
                  </a:cubicBezTo>
                  <a:cubicBezTo>
                    <a:pt x="17660" y="13113"/>
                    <a:pt x="17820" y="12277"/>
                    <a:pt x="17700" y="11998"/>
                  </a:cubicBezTo>
                  <a:cubicBezTo>
                    <a:pt x="17581" y="11719"/>
                    <a:pt x="17182" y="11998"/>
                    <a:pt x="16784" y="12416"/>
                  </a:cubicBezTo>
                  <a:cubicBezTo>
                    <a:pt x="16385" y="12834"/>
                    <a:pt x="15987" y="13391"/>
                    <a:pt x="15748" y="14019"/>
                  </a:cubicBezTo>
                  <a:cubicBezTo>
                    <a:pt x="15508" y="14646"/>
                    <a:pt x="15429" y="15342"/>
                    <a:pt x="15389" y="16109"/>
                  </a:cubicBezTo>
                  <a:cubicBezTo>
                    <a:pt x="15349" y="16875"/>
                    <a:pt x="15349" y="17711"/>
                    <a:pt x="15987" y="18408"/>
                  </a:cubicBezTo>
                  <a:cubicBezTo>
                    <a:pt x="16624" y="19105"/>
                    <a:pt x="17900" y="19662"/>
                    <a:pt x="18936" y="19941"/>
                  </a:cubicBezTo>
                  <a:cubicBezTo>
                    <a:pt x="19972" y="20220"/>
                    <a:pt x="20769" y="20220"/>
                    <a:pt x="21566" y="2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543914" y="1300012"/>
              <a:ext cx="154816" cy="24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50" fill="norm" stroke="1" extrusionOk="0">
                  <a:moveTo>
                    <a:pt x="21065" y="0"/>
                  </a:moveTo>
                  <a:cubicBezTo>
                    <a:pt x="18185" y="0"/>
                    <a:pt x="15305" y="0"/>
                    <a:pt x="11993" y="1221"/>
                  </a:cubicBezTo>
                  <a:cubicBezTo>
                    <a:pt x="8681" y="2442"/>
                    <a:pt x="4937" y="4883"/>
                    <a:pt x="2633" y="7889"/>
                  </a:cubicBezTo>
                  <a:cubicBezTo>
                    <a:pt x="329" y="10894"/>
                    <a:pt x="-535" y="14463"/>
                    <a:pt x="329" y="16904"/>
                  </a:cubicBezTo>
                  <a:cubicBezTo>
                    <a:pt x="1193" y="19346"/>
                    <a:pt x="3785" y="20661"/>
                    <a:pt x="7385" y="21130"/>
                  </a:cubicBezTo>
                  <a:cubicBezTo>
                    <a:pt x="10985" y="21600"/>
                    <a:pt x="15593" y="21224"/>
                    <a:pt x="20201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552679" y="1448956"/>
              <a:ext cx="1905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880" y="20015"/>
                  </a:moveTo>
                  <a:cubicBezTo>
                    <a:pt x="1440" y="20015"/>
                    <a:pt x="0" y="20015"/>
                    <a:pt x="0" y="15695"/>
                  </a:cubicBezTo>
                  <a:cubicBezTo>
                    <a:pt x="0" y="11375"/>
                    <a:pt x="1440" y="2735"/>
                    <a:pt x="5280" y="575"/>
                  </a:cubicBezTo>
                  <a:cubicBezTo>
                    <a:pt x="9120" y="-1585"/>
                    <a:pt x="153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950848" y="1199354"/>
              <a:ext cx="186032" cy="36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47" fill="norm" stroke="1" extrusionOk="0">
                  <a:moveTo>
                    <a:pt x="21330" y="693"/>
                  </a:moveTo>
                  <a:cubicBezTo>
                    <a:pt x="18175" y="319"/>
                    <a:pt x="15020" y="-56"/>
                    <a:pt x="12593" y="6"/>
                  </a:cubicBezTo>
                  <a:cubicBezTo>
                    <a:pt x="10166" y="69"/>
                    <a:pt x="8467" y="568"/>
                    <a:pt x="7254" y="2004"/>
                  </a:cubicBezTo>
                  <a:cubicBezTo>
                    <a:pt x="6040" y="3440"/>
                    <a:pt x="5312" y="5812"/>
                    <a:pt x="4220" y="8621"/>
                  </a:cubicBezTo>
                  <a:cubicBezTo>
                    <a:pt x="3128" y="11431"/>
                    <a:pt x="1672" y="14677"/>
                    <a:pt x="822" y="16924"/>
                  </a:cubicBezTo>
                  <a:cubicBezTo>
                    <a:pt x="-27" y="19172"/>
                    <a:pt x="-270" y="20420"/>
                    <a:pt x="337" y="20982"/>
                  </a:cubicBezTo>
                  <a:cubicBezTo>
                    <a:pt x="943" y="21544"/>
                    <a:pt x="2400" y="21419"/>
                    <a:pt x="5919" y="20857"/>
                  </a:cubicBezTo>
                  <a:cubicBezTo>
                    <a:pt x="9438" y="20295"/>
                    <a:pt x="15020" y="19297"/>
                    <a:pt x="20602" y="1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224060" y="1322149"/>
              <a:ext cx="127347" cy="20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045" fill="norm" stroke="1" extrusionOk="0">
                  <a:moveTo>
                    <a:pt x="15960" y="2955"/>
                  </a:moveTo>
                  <a:cubicBezTo>
                    <a:pt x="14218" y="2082"/>
                    <a:pt x="12476" y="1209"/>
                    <a:pt x="10734" y="773"/>
                  </a:cubicBezTo>
                  <a:cubicBezTo>
                    <a:pt x="8992" y="336"/>
                    <a:pt x="7251" y="336"/>
                    <a:pt x="5160" y="2845"/>
                  </a:cubicBezTo>
                  <a:cubicBezTo>
                    <a:pt x="3070" y="5355"/>
                    <a:pt x="631" y="10373"/>
                    <a:pt x="109" y="13973"/>
                  </a:cubicBezTo>
                  <a:cubicBezTo>
                    <a:pt x="-414" y="17573"/>
                    <a:pt x="980" y="19755"/>
                    <a:pt x="3592" y="20627"/>
                  </a:cubicBezTo>
                  <a:cubicBezTo>
                    <a:pt x="6205" y="21500"/>
                    <a:pt x="10038" y="21064"/>
                    <a:pt x="13173" y="18773"/>
                  </a:cubicBezTo>
                  <a:cubicBezTo>
                    <a:pt x="16309" y="16482"/>
                    <a:pt x="18747" y="12336"/>
                    <a:pt x="19967" y="9173"/>
                  </a:cubicBezTo>
                  <a:cubicBezTo>
                    <a:pt x="21186" y="6009"/>
                    <a:pt x="21186" y="3827"/>
                    <a:pt x="20489" y="2300"/>
                  </a:cubicBezTo>
                  <a:cubicBezTo>
                    <a:pt x="19792" y="773"/>
                    <a:pt x="18399" y="-100"/>
                    <a:pt x="17354" y="9"/>
                  </a:cubicBezTo>
                  <a:cubicBezTo>
                    <a:pt x="16309" y="118"/>
                    <a:pt x="15612" y="1209"/>
                    <a:pt x="14915" y="2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4403579" y="1534962"/>
              <a:ext cx="107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733779" y="1312712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854429" y="1204762"/>
              <a:ext cx="177801" cy="40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364"/>
                  </a:moveTo>
                  <a:cubicBezTo>
                    <a:pt x="771" y="909"/>
                    <a:pt x="1543" y="455"/>
                    <a:pt x="4243" y="227"/>
                  </a:cubicBezTo>
                  <a:cubicBezTo>
                    <a:pt x="6943" y="0"/>
                    <a:pt x="11571" y="0"/>
                    <a:pt x="14529" y="0"/>
                  </a:cubicBezTo>
                  <a:cubicBezTo>
                    <a:pt x="17486" y="0"/>
                    <a:pt x="18771" y="0"/>
                    <a:pt x="19800" y="227"/>
                  </a:cubicBezTo>
                  <a:cubicBezTo>
                    <a:pt x="20829" y="455"/>
                    <a:pt x="21600" y="909"/>
                    <a:pt x="21600" y="2387"/>
                  </a:cubicBezTo>
                  <a:cubicBezTo>
                    <a:pt x="21600" y="3865"/>
                    <a:pt x="20829" y="6366"/>
                    <a:pt x="20443" y="9038"/>
                  </a:cubicBezTo>
                  <a:cubicBezTo>
                    <a:pt x="20057" y="11709"/>
                    <a:pt x="20057" y="14552"/>
                    <a:pt x="20314" y="16484"/>
                  </a:cubicBezTo>
                  <a:cubicBezTo>
                    <a:pt x="20571" y="18417"/>
                    <a:pt x="21086" y="19440"/>
                    <a:pt x="18643" y="20179"/>
                  </a:cubicBezTo>
                  <a:cubicBezTo>
                    <a:pt x="16200" y="20918"/>
                    <a:pt x="10800" y="21373"/>
                    <a:pt x="7329" y="21486"/>
                  </a:cubicBezTo>
                  <a:cubicBezTo>
                    <a:pt x="3857" y="21600"/>
                    <a:pt x="2314" y="21373"/>
                    <a:pt x="771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49129" y="2510746"/>
              <a:ext cx="3175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0800"/>
                    <a:pt x="8928" y="0"/>
                    <a:pt x="12528" y="0"/>
                  </a:cubicBezTo>
                  <a:cubicBezTo>
                    <a:pt x="16128" y="0"/>
                    <a:pt x="188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561829" y="2614462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21600"/>
                    <a:pt x="6300" y="21600"/>
                    <a:pt x="9900" y="18000"/>
                  </a:cubicBezTo>
                  <a:cubicBezTo>
                    <a:pt x="13500" y="14400"/>
                    <a:pt x="1755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95649" y="2428583"/>
              <a:ext cx="189195" cy="28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09" fill="norm" stroke="1" extrusionOk="0">
                  <a:moveTo>
                    <a:pt x="2975" y="1099"/>
                  </a:moveTo>
                  <a:cubicBezTo>
                    <a:pt x="1551" y="776"/>
                    <a:pt x="126" y="454"/>
                    <a:pt x="8" y="212"/>
                  </a:cubicBezTo>
                  <a:cubicBezTo>
                    <a:pt x="-111" y="-30"/>
                    <a:pt x="1076" y="-191"/>
                    <a:pt x="4636" y="454"/>
                  </a:cubicBezTo>
                  <a:cubicBezTo>
                    <a:pt x="8197" y="1099"/>
                    <a:pt x="14131" y="2549"/>
                    <a:pt x="17454" y="4161"/>
                  </a:cubicBezTo>
                  <a:cubicBezTo>
                    <a:pt x="20777" y="5773"/>
                    <a:pt x="21489" y="7546"/>
                    <a:pt x="21133" y="9642"/>
                  </a:cubicBezTo>
                  <a:cubicBezTo>
                    <a:pt x="20777" y="11737"/>
                    <a:pt x="19353" y="14155"/>
                    <a:pt x="17335" y="16170"/>
                  </a:cubicBezTo>
                  <a:cubicBezTo>
                    <a:pt x="15318" y="18185"/>
                    <a:pt x="12707" y="19797"/>
                    <a:pt x="10096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693455" y="2364493"/>
              <a:ext cx="189175" cy="36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313" fill="norm" stroke="1" extrusionOk="0">
                  <a:moveTo>
                    <a:pt x="20758" y="2697"/>
                  </a:moveTo>
                  <a:cubicBezTo>
                    <a:pt x="18203" y="1599"/>
                    <a:pt x="15648" y="500"/>
                    <a:pt x="12513" y="134"/>
                  </a:cubicBezTo>
                  <a:cubicBezTo>
                    <a:pt x="9377" y="-232"/>
                    <a:pt x="5661" y="134"/>
                    <a:pt x="3106" y="1476"/>
                  </a:cubicBezTo>
                  <a:cubicBezTo>
                    <a:pt x="552" y="2819"/>
                    <a:pt x="-842" y="5137"/>
                    <a:pt x="552" y="7578"/>
                  </a:cubicBezTo>
                  <a:cubicBezTo>
                    <a:pt x="1945" y="10019"/>
                    <a:pt x="6126" y="12582"/>
                    <a:pt x="9029" y="14351"/>
                  </a:cubicBezTo>
                  <a:cubicBezTo>
                    <a:pt x="11932" y="16121"/>
                    <a:pt x="13558" y="17097"/>
                    <a:pt x="14487" y="17951"/>
                  </a:cubicBezTo>
                  <a:cubicBezTo>
                    <a:pt x="15416" y="18805"/>
                    <a:pt x="15648" y="19537"/>
                    <a:pt x="14139" y="20148"/>
                  </a:cubicBezTo>
                  <a:cubicBezTo>
                    <a:pt x="12629" y="20758"/>
                    <a:pt x="9377" y="21246"/>
                    <a:pt x="7171" y="21307"/>
                  </a:cubicBezTo>
                  <a:cubicBezTo>
                    <a:pt x="4964" y="21368"/>
                    <a:pt x="3803" y="21002"/>
                    <a:pt x="3455" y="20453"/>
                  </a:cubicBezTo>
                  <a:cubicBezTo>
                    <a:pt x="3106" y="19904"/>
                    <a:pt x="3571" y="19171"/>
                    <a:pt x="4035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936757" y="2396446"/>
              <a:ext cx="612623" cy="33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31" fill="norm" stroke="1" extrusionOk="0">
                  <a:moveTo>
                    <a:pt x="553" y="13261"/>
                  </a:moveTo>
                  <a:cubicBezTo>
                    <a:pt x="329" y="13808"/>
                    <a:pt x="106" y="14354"/>
                    <a:pt x="31" y="15311"/>
                  </a:cubicBezTo>
                  <a:cubicBezTo>
                    <a:pt x="-43" y="16268"/>
                    <a:pt x="31" y="17635"/>
                    <a:pt x="69" y="18866"/>
                  </a:cubicBezTo>
                  <a:cubicBezTo>
                    <a:pt x="106" y="20096"/>
                    <a:pt x="106" y="21190"/>
                    <a:pt x="106" y="21395"/>
                  </a:cubicBezTo>
                  <a:cubicBezTo>
                    <a:pt x="106" y="21600"/>
                    <a:pt x="106" y="20916"/>
                    <a:pt x="143" y="19549"/>
                  </a:cubicBezTo>
                  <a:cubicBezTo>
                    <a:pt x="180" y="18182"/>
                    <a:pt x="255" y="16132"/>
                    <a:pt x="329" y="14765"/>
                  </a:cubicBezTo>
                  <a:cubicBezTo>
                    <a:pt x="404" y="13397"/>
                    <a:pt x="478" y="12714"/>
                    <a:pt x="665" y="12577"/>
                  </a:cubicBezTo>
                  <a:cubicBezTo>
                    <a:pt x="851" y="12441"/>
                    <a:pt x="1149" y="12851"/>
                    <a:pt x="1447" y="13603"/>
                  </a:cubicBezTo>
                  <a:cubicBezTo>
                    <a:pt x="1745" y="14354"/>
                    <a:pt x="2043" y="15448"/>
                    <a:pt x="2266" y="16473"/>
                  </a:cubicBezTo>
                  <a:cubicBezTo>
                    <a:pt x="2489" y="17499"/>
                    <a:pt x="2638" y="18456"/>
                    <a:pt x="2713" y="18524"/>
                  </a:cubicBezTo>
                  <a:cubicBezTo>
                    <a:pt x="2787" y="18592"/>
                    <a:pt x="2787" y="17772"/>
                    <a:pt x="2974" y="16678"/>
                  </a:cubicBezTo>
                  <a:cubicBezTo>
                    <a:pt x="3160" y="15585"/>
                    <a:pt x="3532" y="14218"/>
                    <a:pt x="3905" y="13397"/>
                  </a:cubicBezTo>
                  <a:cubicBezTo>
                    <a:pt x="4277" y="12577"/>
                    <a:pt x="4649" y="12304"/>
                    <a:pt x="4947" y="12646"/>
                  </a:cubicBezTo>
                  <a:cubicBezTo>
                    <a:pt x="5245" y="12987"/>
                    <a:pt x="5469" y="13944"/>
                    <a:pt x="5618" y="15175"/>
                  </a:cubicBezTo>
                  <a:cubicBezTo>
                    <a:pt x="5767" y="16405"/>
                    <a:pt x="5841" y="17909"/>
                    <a:pt x="6027" y="18866"/>
                  </a:cubicBezTo>
                  <a:cubicBezTo>
                    <a:pt x="6214" y="19823"/>
                    <a:pt x="6511" y="20233"/>
                    <a:pt x="6847" y="20370"/>
                  </a:cubicBezTo>
                  <a:cubicBezTo>
                    <a:pt x="7182" y="20506"/>
                    <a:pt x="7554" y="20370"/>
                    <a:pt x="8038" y="19344"/>
                  </a:cubicBezTo>
                  <a:cubicBezTo>
                    <a:pt x="8523" y="18319"/>
                    <a:pt x="9118" y="16405"/>
                    <a:pt x="9454" y="15038"/>
                  </a:cubicBezTo>
                  <a:cubicBezTo>
                    <a:pt x="9789" y="13671"/>
                    <a:pt x="9863" y="12851"/>
                    <a:pt x="9751" y="12235"/>
                  </a:cubicBezTo>
                  <a:cubicBezTo>
                    <a:pt x="9640" y="11620"/>
                    <a:pt x="9342" y="11210"/>
                    <a:pt x="9007" y="11552"/>
                  </a:cubicBezTo>
                  <a:cubicBezTo>
                    <a:pt x="8671" y="11894"/>
                    <a:pt x="8299" y="12987"/>
                    <a:pt x="8076" y="13876"/>
                  </a:cubicBezTo>
                  <a:cubicBezTo>
                    <a:pt x="7852" y="14765"/>
                    <a:pt x="7778" y="15448"/>
                    <a:pt x="7740" y="16132"/>
                  </a:cubicBezTo>
                  <a:cubicBezTo>
                    <a:pt x="7703" y="16815"/>
                    <a:pt x="7703" y="17499"/>
                    <a:pt x="7852" y="17635"/>
                  </a:cubicBezTo>
                  <a:cubicBezTo>
                    <a:pt x="8001" y="17772"/>
                    <a:pt x="8299" y="17362"/>
                    <a:pt x="8597" y="17635"/>
                  </a:cubicBezTo>
                  <a:cubicBezTo>
                    <a:pt x="8895" y="17909"/>
                    <a:pt x="9193" y="18866"/>
                    <a:pt x="9528" y="19344"/>
                  </a:cubicBezTo>
                  <a:cubicBezTo>
                    <a:pt x="9863" y="19823"/>
                    <a:pt x="10236" y="19823"/>
                    <a:pt x="10534" y="19481"/>
                  </a:cubicBezTo>
                  <a:cubicBezTo>
                    <a:pt x="10831" y="19139"/>
                    <a:pt x="11055" y="18456"/>
                    <a:pt x="11465" y="16200"/>
                  </a:cubicBezTo>
                  <a:cubicBezTo>
                    <a:pt x="11874" y="13944"/>
                    <a:pt x="12470" y="10116"/>
                    <a:pt x="12880" y="7382"/>
                  </a:cubicBezTo>
                  <a:cubicBezTo>
                    <a:pt x="13289" y="4648"/>
                    <a:pt x="13513" y="3008"/>
                    <a:pt x="13625" y="1846"/>
                  </a:cubicBezTo>
                  <a:cubicBezTo>
                    <a:pt x="13736" y="684"/>
                    <a:pt x="13736" y="0"/>
                    <a:pt x="13699" y="0"/>
                  </a:cubicBezTo>
                  <a:cubicBezTo>
                    <a:pt x="13662" y="0"/>
                    <a:pt x="13587" y="684"/>
                    <a:pt x="13401" y="2803"/>
                  </a:cubicBezTo>
                  <a:cubicBezTo>
                    <a:pt x="13215" y="4922"/>
                    <a:pt x="12917" y="8476"/>
                    <a:pt x="12768" y="11005"/>
                  </a:cubicBezTo>
                  <a:cubicBezTo>
                    <a:pt x="12619" y="13534"/>
                    <a:pt x="12619" y="15038"/>
                    <a:pt x="12656" y="16200"/>
                  </a:cubicBezTo>
                  <a:cubicBezTo>
                    <a:pt x="12694" y="17362"/>
                    <a:pt x="12768" y="18182"/>
                    <a:pt x="12991" y="18661"/>
                  </a:cubicBezTo>
                  <a:cubicBezTo>
                    <a:pt x="13215" y="19139"/>
                    <a:pt x="13587" y="19276"/>
                    <a:pt x="14109" y="18661"/>
                  </a:cubicBezTo>
                  <a:cubicBezTo>
                    <a:pt x="14630" y="18046"/>
                    <a:pt x="15300" y="16678"/>
                    <a:pt x="15934" y="14149"/>
                  </a:cubicBezTo>
                  <a:cubicBezTo>
                    <a:pt x="16567" y="11620"/>
                    <a:pt x="17163" y="7929"/>
                    <a:pt x="17498" y="5742"/>
                  </a:cubicBezTo>
                  <a:cubicBezTo>
                    <a:pt x="17833" y="3554"/>
                    <a:pt x="17907" y="2871"/>
                    <a:pt x="17945" y="2187"/>
                  </a:cubicBezTo>
                  <a:cubicBezTo>
                    <a:pt x="17982" y="1504"/>
                    <a:pt x="17982" y="820"/>
                    <a:pt x="17907" y="820"/>
                  </a:cubicBezTo>
                  <a:cubicBezTo>
                    <a:pt x="17833" y="820"/>
                    <a:pt x="17684" y="1504"/>
                    <a:pt x="17460" y="3759"/>
                  </a:cubicBezTo>
                  <a:cubicBezTo>
                    <a:pt x="17237" y="6015"/>
                    <a:pt x="16939" y="9843"/>
                    <a:pt x="16827" y="12441"/>
                  </a:cubicBezTo>
                  <a:cubicBezTo>
                    <a:pt x="16716" y="15038"/>
                    <a:pt x="16790" y="16405"/>
                    <a:pt x="16976" y="17294"/>
                  </a:cubicBezTo>
                  <a:cubicBezTo>
                    <a:pt x="17163" y="18182"/>
                    <a:pt x="17460" y="18592"/>
                    <a:pt x="17796" y="18592"/>
                  </a:cubicBezTo>
                  <a:cubicBezTo>
                    <a:pt x="18131" y="18592"/>
                    <a:pt x="18503" y="18182"/>
                    <a:pt x="18987" y="16952"/>
                  </a:cubicBezTo>
                  <a:cubicBezTo>
                    <a:pt x="19471" y="15722"/>
                    <a:pt x="20067" y="13671"/>
                    <a:pt x="20403" y="12304"/>
                  </a:cubicBezTo>
                  <a:cubicBezTo>
                    <a:pt x="20738" y="10937"/>
                    <a:pt x="20812" y="10253"/>
                    <a:pt x="20663" y="10048"/>
                  </a:cubicBezTo>
                  <a:cubicBezTo>
                    <a:pt x="20514" y="9843"/>
                    <a:pt x="20142" y="10116"/>
                    <a:pt x="19769" y="11278"/>
                  </a:cubicBezTo>
                  <a:cubicBezTo>
                    <a:pt x="19397" y="12441"/>
                    <a:pt x="19025" y="14491"/>
                    <a:pt x="18876" y="15927"/>
                  </a:cubicBezTo>
                  <a:cubicBezTo>
                    <a:pt x="18727" y="17362"/>
                    <a:pt x="18801" y="18182"/>
                    <a:pt x="19025" y="18661"/>
                  </a:cubicBezTo>
                  <a:cubicBezTo>
                    <a:pt x="19248" y="19139"/>
                    <a:pt x="19620" y="19276"/>
                    <a:pt x="20067" y="19208"/>
                  </a:cubicBezTo>
                  <a:cubicBezTo>
                    <a:pt x="20514" y="19139"/>
                    <a:pt x="21036" y="18866"/>
                    <a:pt x="21557" y="1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2631929" y="2531912"/>
              <a:ext cx="101601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0"/>
                  </a:moveTo>
                  <a:cubicBezTo>
                    <a:pt x="2250" y="251"/>
                    <a:pt x="4500" y="502"/>
                    <a:pt x="7200" y="3014"/>
                  </a:cubicBezTo>
                  <a:cubicBezTo>
                    <a:pt x="9900" y="5526"/>
                    <a:pt x="13050" y="10298"/>
                    <a:pt x="14400" y="13437"/>
                  </a:cubicBezTo>
                  <a:cubicBezTo>
                    <a:pt x="15750" y="16577"/>
                    <a:pt x="15300" y="18084"/>
                    <a:pt x="14400" y="19340"/>
                  </a:cubicBezTo>
                  <a:cubicBezTo>
                    <a:pt x="13500" y="20595"/>
                    <a:pt x="12150" y="21600"/>
                    <a:pt x="11025" y="21349"/>
                  </a:cubicBezTo>
                  <a:cubicBezTo>
                    <a:pt x="9900" y="21098"/>
                    <a:pt x="9000" y="19591"/>
                    <a:pt x="10800" y="15823"/>
                  </a:cubicBezTo>
                  <a:cubicBezTo>
                    <a:pt x="12600" y="12056"/>
                    <a:pt x="17100" y="6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378802" y="2240338"/>
              <a:ext cx="434228" cy="45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78" fill="norm" stroke="1" extrusionOk="0">
                  <a:moveTo>
                    <a:pt x="4525" y="2353"/>
                  </a:moveTo>
                  <a:cubicBezTo>
                    <a:pt x="4000" y="6019"/>
                    <a:pt x="3476" y="9685"/>
                    <a:pt x="3214" y="12559"/>
                  </a:cubicBezTo>
                  <a:cubicBezTo>
                    <a:pt x="2952" y="15432"/>
                    <a:pt x="2952" y="17513"/>
                    <a:pt x="3057" y="18801"/>
                  </a:cubicBezTo>
                  <a:cubicBezTo>
                    <a:pt x="3161" y="20089"/>
                    <a:pt x="3371" y="20584"/>
                    <a:pt x="3738" y="20931"/>
                  </a:cubicBezTo>
                  <a:cubicBezTo>
                    <a:pt x="4105" y="21278"/>
                    <a:pt x="4629" y="21476"/>
                    <a:pt x="5049" y="21327"/>
                  </a:cubicBezTo>
                  <a:cubicBezTo>
                    <a:pt x="5468" y="21179"/>
                    <a:pt x="5783" y="20683"/>
                    <a:pt x="5783" y="19693"/>
                  </a:cubicBezTo>
                  <a:cubicBezTo>
                    <a:pt x="5783" y="18702"/>
                    <a:pt x="5468" y="17215"/>
                    <a:pt x="4682" y="15927"/>
                  </a:cubicBezTo>
                  <a:cubicBezTo>
                    <a:pt x="3895" y="14639"/>
                    <a:pt x="2637" y="13549"/>
                    <a:pt x="1694" y="13004"/>
                  </a:cubicBezTo>
                  <a:cubicBezTo>
                    <a:pt x="750" y="12459"/>
                    <a:pt x="121" y="12459"/>
                    <a:pt x="16" y="12261"/>
                  </a:cubicBezTo>
                  <a:cubicBezTo>
                    <a:pt x="-89" y="12063"/>
                    <a:pt x="330" y="11667"/>
                    <a:pt x="1641" y="10280"/>
                  </a:cubicBezTo>
                  <a:cubicBezTo>
                    <a:pt x="2952" y="8893"/>
                    <a:pt x="5154" y="6515"/>
                    <a:pt x="6464" y="4929"/>
                  </a:cubicBezTo>
                  <a:cubicBezTo>
                    <a:pt x="7775" y="3344"/>
                    <a:pt x="8194" y="2551"/>
                    <a:pt x="8666" y="1759"/>
                  </a:cubicBezTo>
                  <a:cubicBezTo>
                    <a:pt x="9138" y="966"/>
                    <a:pt x="9662" y="173"/>
                    <a:pt x="9925" y="25"/>
                  </a:cubicBezTo>
                  <a:cubicBezTo>
                    <a:pt x="10187" y="-124"/>
                    <a:pt x="10187" y="371"/>
                    <a:pt x="9977" y="2056"/>
                  </a:cubicBezTo>
                  <a:cubicBezTo>
                    <a:pt x="9767" y="3740"/>
                    <a:pt x="9348" y="6614"/>
                    <a:pt x="8981" y="9091"/>
                  </a:cubicBezTo>
                  <a:cubicBezTo>
                    <a:pt x="8614" y="11568"/>
                    <a:pt x="8299" y="13648"/>
                    <a:pt x="8090" y="14986"/>
                  </a:cubicBezTo>
                  <a:cubicBezTo>
                    <a:pt x="7880" y="16324"/>
                    <a:pt x="7775" y="16918"/>
                    <a:pt x="7723" y="16918"/>
                  </a:cubicBezTo>
                  <a:cubicBezTo>
                    <a:pt x="7670" y="16918"/>
                    <a:pt x="7670" y="16324"/>
                    <a:pt x="7932" y="15482"/>
                  </a:cubicBezTo>
                  <a:cubicBezTo>
                    <a:pt x="8194" y="14639"/>
                    <a:pt x="8719" y="13549"/>
                    <a:pt x="9191" y="12856"/>
                  </a:cubicBezTo>
                  <a:cubicBezTo>
                    <a:pt x="9662" y="12162"/>
                    <a:pt x="10082" y="11865"/>
                    <a:pt x="10344" y="12014"/>
                  </a:cubicBezTo>
                  <a:cubicBezTo>
                    <a:pt x="10606" y="12162"/>
                    <a:pt x="10711" y="12757"/>
                    <a:pt x="11078" y="13698"/>
                  </a:cubicBezTo>
                  <a:cubicBezTo>
                    <a:pt x="11445" y="14639"/>
                    <a:pt x="12074" y="15927"/>
                    <a:pt x="12703" y="16670"/>
                  </a:cubicBezTo>
                  <a:cubicBezTo>
                    <a:pt x="13332" y="17414"/>
                    <a:pt x="13961" y="17612"/>
                    <a:pt x="14800" y="17315"/>
                  </a:cubicBezTo>
                  <a:cubicBezTo>
                    <a:pt x="15639" y="17017"/>
                    <a:pt x="16688" y="16225"/>
                    <a:pt x="17422" y="15283"/>
                  </a:cubicBezTo>
                  <a:cubicBezTo>
                    <a:pt x="18156" y="14342"/>
                    <a:pt x="18575" y="13252"/>
                    <a:pt x="18785" y="12410"/>
                  </a:cubicBezTo>
                  <a:cubicBezTo>
                    <a:pt x="18994" y="11568"/>
                    <a:pt x="18994" y="10973"/>
                    <a:pt x="18732" y="10626"/>
                  </a:cubicBezTo>
                  <a:cubicBezTo>
                    <a:pt x="18470" y="10280"/>
                    <a:pt x="17946" y="10181"/>
                    <a:pt x="17474" y="10280"/>
                  </a:cubicBezTo>
                  <a:cubicBezTo>
                    <a:pt x="17002" y="10379"/>
                    <a:pt x="16583" y="10676"/>
                    <a:pt x="16216" y="11023"/>
                  </a:cubicBezTo>
                  <a:cubicBezTo>
                    <a:pt x="15849" y="11370"/>
                    <a:pt x="15534" y="11766"/>
                    <a:pt x="15534" y="12608"/>
                  </a:cubicBezTo>
                  <a:cubicBezTo>
                    <a:pt x="15534" y="13450"/>
                    <a:pt x="15849" y="14738"/>
                    <a:pt x="16897" y="15531"/>
                  </a:cubicBezTo>
                  <a:cubicBezTo>
                    <a:pt x="17946" y="16324"/>
                    <a:pt x="19728" y="16621"/>
                    <a:pt x="21511" y="16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486129" y="2437673"/>
              <a:ext cx="132355" cy="39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1" fill="norm" stroke="1" extrusionOk="0">
                  <a:moveTo>
                    <a:pt x="4114" y="7569"/>
                  </a:moveTo>
                  <a:cubicBezTo>
                    <a:pt x="3429" y="11149"/>
                    <a:pt x="2743" y="14730"/>
                    <a:pt x="2400" y="16809"/>
                  </a:cubicBezTo>
                  <a:cubicBezTo>
                    <a:pt x="2057" y="18888"/>
                    <a:pt x="2057" y="19466"/>
                    <a:pt x="2057" y="20101"/>
                  </a:cubicBezTo>
                  <a:cubicBezTo>
                    <a:pt x="2057" y="20736"/>
                    <a:pt x="2057" y="21429"/>
                    <a:pt x="1886" y="21487"/>
                  </a:cubicBezTo>
                  <a:cubicBezTo>
                    <a:pt x="1714" y="21545"/>
                    <a:pt x="1371" y="20967"/>
                    <a:pt x="1371" y="18831"/>
                  </a:cubicBezTo>
                  <a:cubicBezTo>
                    <a:pt x="1371" y="16694"/>
                    <a:pt x="1714" y="12997"/>
                    <a:pt x="2229" y="9936"/>
                  </a:cubicBezTo>
                  <a:cubicBezTo>
                    <a:pt x="2743" y="6875"/>
                    <a:pt x="3429" y="4450"/>
                    <a:pt x="4286" y="3006"/>
                  </a:cubicBezTo>
                  <a:cubicBezTo>
                    <a:pt x="5143" y="1562"/>
                    <a:pt x="6171" y="1100"/>
                    <a:pt x="7543" y="754"/>
                  </a:cubicBezTo>
                  <a:cubicBezTo>
                    <a:pt x="8914" y="407"/>
                    <a:pt x="10629" y="176"/>
                    <a:pt x="12343" y="61"/>
                  </a:cubicBezTo>
                  <a:cubicBezTo>
                    <a:pt x="14057" y="-55"/>
                    <a:pt x="15771" y="-55"/>
                    <a:pt x="17657" y="523"/>
                  </a:cubicBezTo>
                  <a:cubicBezTo>
                    <a:pt x="19543" y="1100"/>
                    <a:pt x="21600" y="2255"/>
                    <a:pt x="21429" y="3641"/>
                  </a:cubicBezTo>
                  <a:cubicBezTo>
                    <a:pt x="21257" y="5027"/>
                    <a:pt x="18857" y="6644"/>
                    <a:pt x="15600" y="7800"/>
                  </a:cubicBezTo>
                  <a:cubicBezTo>
                    <a:pt x="12343" y="8955"/>
                    <a:pt x="8229" y="9648"/>
                    <a:pt x="5486" y="9821"/>
                  </a:cubicBezTo>
                  <a:cubicBezTo>
                    <a:pt x="2743" y="9994"/>
                    <a:pt x="1371" y="9648"/>
                    <a:pt x="0" y="9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657579" y="255731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829029" y="2455712"/>
              <a:ext cx="165101" cy="15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0"/>
                  </a:moveTo>
                  <a:cubicBezTo>
                    <a:pt x="2492" y="4962"/>
                    <a:pt x="4985" y="9924"/>
                    <a:pt x="6508" y="13135"/>
                  </a:cubicBezTo>
                  <a:cubicBezTo>
                    <a:pt x="8031" y="16346"/>
                    <a:pt x="8585" y="17805"/>
                    <a:pt x="9277" y="19119"/>
                  </a:cubicBezTo>
                  <a:cubicBezTo>
                    <a:pt x="9969" y="20432"/>
                    <a:pt x="10800" y="21600"/>
                    <a:pt x="11354" y="21308"/>
                  </a:cubicBezTo>
                  <a:cubicBezTo>
                    <a:pt x="11908" y="21016"/>
                    <a:pt x="12185" y="19265"/>
                    <a:pt x="12738" y="16200"/>
                  </a:cubicBezTo>
                  <a:cubicBezTo>
                    <a:pt x="13292" y="13135"/>
                    <a:pt x="14123" y="8757"/>
                    <a:pt x="15646" y="6714"/>
                  </a:cubicBezTo>
                  <a:cubicBezTo>
                    <a:pt x="17169" y="4670"/>
                    <a:pt x="19385" y="4962"/>
                    <a:pt x="21600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985621" y="2292729"/>
              <a:ext cx="421259" cy="29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39" fill="norm" stroke="1" extrusionOk="0">
                  <a:moveTo>
                    <a:pt x="1082" y="15229"/>
                  </a:moveTo>
                  <a:cubicBezTo>
                    <a:pt x="1622" y="14763"/>
                    <a:pt x="2162" y="14296"/>
                    <a:pt x="2540" y="13519"/>
                  </a:cubicBezTo>
                  <a:cubicBezTo>
                    <a:pt x="2918" y="12742"/>
                    <a:pt x="3134" y="11655"/>
                    <a:pt x="3026" y="11344"/>
                  </a:cubicBezTo>
                  <a:cubicBezTo>
                    <a:pt x="2918" y="11033"/>
                    <a:pt x="2486" y="11499"/>
                    <a:pt x="1946" y="12665"/>
                  </a:cubicBezTo>
                  <a:cubicBezTo>
                    <a:pt x="1406" y="13830"/>
                    <a:pt x="758" y="15695"/>
                    <a:pt x="380" y="17094"/>
                  </a:cubicBezTo>
                  <a:cubicBezTo>
                    <a:pt x="2" y="18492"/>
                    <a:pt x="-106" y="19424"/>
                    <a:pt x="110" y="19658"/>
                  </a:cubicBezTo>
                  <a:cubicBezTo>
                    <a:pt x="326" y="19891"/>
                    <a:pt x="866" y="19424"/>
                    <a:pt x="1244" y="18803"/>
                  </a:cubicBezTo>
                  <a:cubicBezTo>
                    <a:pt x="1622" y="18181"/>
                    <a:pt x="1838" y="17404"/>
                    <a:pt x="2054" y="17482"/>
                  </a:cubicBezTo>
                  <a:cubicBezTo>
                    <a:pt x="2270" y="17560"/>
                    <a:pt x="2486" y="18492"/>
                    <a:pt x="2702" y="19347"/>
                  </a:cubicBezTo>
                  <a:cubicBezTo>
                    <a:pt x="2918" y="20201"/>
                    <a:pt x="3134" y="20978"/>
                    <a:pt x="3512" y="20978"/>
                  </a:cubicBezTo>
                  <a:cubicBezTo>
                    <a:pt x="3890" y="20978"/>
                    <a:pt x="4430" y="20201"/>
                    <a:pt x="5294" y="17327"/>
                  </a:cubicBezTo>
                  <a:cubicBezTo>
                    <a:pt x="6158" y="14452"/>
                    <a:pt x="7346" y="9479"/>
                    <a:pt x="8048" y="6604"/>
                  </a:cubicBezTo>
                  <a:cubicBezTo>
                    <a:pt x="8750" y="3729"/>
                    <a:pt x="8966" y="2953"/>
                    <a:pt x="9074" y="2020"/>
                  </a:cubicBezTo>
                  <a:cubicBezTo>
                    <a:pt x="9182" y="1088"/>
                    <a:pt x="9182" y="0"/>
                    <a:pt x="9020" y="0"/>
                  </a:cubicBezTo>
                  <a:cubicBezTo>
                    <a:pt x="8858" y="0"/>
                    <a:pt x="8534" y="1088"/>
                    <a:pt x="8048" y="3885"/>
                  </a:cubicBezTo>
                  <a:cubicBezTo>
                    <a:pt x="7562" y="6682"/>
                    <a:pt x="6914" y="11188"/>
                    <a:pt x="6590" y="13908"/>
                  </a:cubicBezTo>
                  <a:cubicBezTo>
                    <a:pt x="6266" y="16627"/>
                    <a:pt x="6266" y="17560"/>
                    <a:pt x="6266" y="18492"/>
                  </a:cubicBezTo>
                  <a:cubicBezTo>
                    <a:pt x="6266" y="19424"/>
                    <a:pt x="6266" y="20357"/>
                    <a:pt x="6536" y="20823"/>
                  </a:cubicBezTo>
                  <a:cubicBezTo>
                    <a:pt x="6806" y="21289"/>
                    <a:pt x="7346" y="21289"/>
                    <a:pt x="7886" y="20590"/>
                  </a:cubicBezTo>
                  <a:cubicBezTo>
                    <a:pt x="8426" y="19891"/>
                    <a:pt x="8966" y="18492"/>
                    <a:pt x="9398" y="17327"/>
                  </a:cubicBezTo>
                  <a:cubicBezTo>
                    <a:pt x="9830" y="16161"/>
                    <a:pt x="10154" y="15229"/>
                    <a:pt x="10424" y="14374"/>
                  </a:cubicBezTo>
                  <a:cubicBezTo>
                    <a:pt x="10694" y="13519"/>
                    <a:pt x="10910" y="12742"/>
                    <a:pt x="10856" y="12665"/>
                  </a:cubicBezTo>
                  <a:cubicBezTo>
                    <a:pt x="10802" y="12587"/>
                    <a:pt x="10478" y="13209"/>
                    <a:pt x="10262" y="14452"/>
                  </a:cubicBezTo>
                  <a:cubicBezTo>
                    <a:pt x="10046" y="15695"/>
                    <a:pt x="9938" y="17560"/>
                    <a:pt x="9884" y="18881"/>
                  </a:cubicBezTo>
                  <a:cubicBezTo>
                    <a:pt x="9830" y="20201"/>
                    <a:pt x="9830" y="20978"/>
                    <a:pt x="10100" y="21289"/>
                  </a:cubicBezTo>
                  <a:cubicBezTo>
                    <a:pt x="10370" y="21600"/>
                    <a:pt x="10910" y="21445"/>
                    <a:pt x="11504" y="20668"/>
                  </a:cubicBezTo>
                  <a:cubicBezTo>
                    <a:pt x="12098" y="19891"/>
                    <a:pt x="12746" y="18492"/>
                    <a:pt x="13124" y="17404"/>
                  </a:cubicBezTo>
                  <a:cubicBezTo>
                    <a:pt x="13502" y="16317"/>
                    <a:pt x="13610" y="15540"/>
                    <a:pt x="13610" y="15540"/>
                  </a:cubicBezTo>
                  <a:cubicBezTo>
                    <a:pt x="13610" y="15540"/>
                    <a:pt x="13502" y="16317"/>
                    <a:pt x="13448" y="17094"/>
                  </a:cubicBezTo>
                  <a:cubicBezTo>
                    <a:pt x="13394" y="17871"/>
                    <a:pt x="13394" y="18647"/>
                    <a:pt x="13664" y="19191"/>
                  </a:cubicBezTo>
                  <a:cubicBezTo>
                    <a:pt x="13934" y="19735"/>
                    <a:pt x="14474" y="20046"/>
                    <a:pt x="14960" y="19891"/>
                  </a:cubicBezTo>
                  <a:cubicBezTo>
                    <a:pt x="15446" y="19735"/>
                    <a:pt x="15878" y="19114"/>
                    <a:pt x="16634" y="17715"/>
                  </a:cubicBezTo>
                  <a:cubicBezTo>
                    <a:pt x="17390" y="16317"/>
                    <a:pt x="18470" y="14141"/>
                    <a:pt x="19064" y="12665"/>
                  </a:cubicBezTo>
                  <a:cubicBezTo>
                    <a:pt x="19658" y="11188"/>
                    <a:pt x="19766" y="10412"/>
                    <a:pt x="19496" y="10178"/>
                  </a:cubicBezTo>
                  <a:cubicBezTo>
                    <a:pt x="19226" y="9945"/>
                    <a:pt x="18578" y="10256"/>
                    <a:pt x="17984" y="11111"/>
                  </a:cubicBezTo>
                  <a:cubicBezTo>
                    <a:pt x="17390" y="11965"/>
                    <a:pt x="16850" y="13364"/>
                    <a:pt x="16580" y="14529"/>
                  </a:cubicBezTo>
                  <a:cubicBezTo>
                    <a:pt x="16310" y="15695"/>
                    <a:pt x="16310" y="16627"/>
                    <a:pt x="17174" y="17560"/>
                  </a:cubicBezTo>
                  <a:cubicBezTo>
                    <a:pt x="18038" y="18492"/>
                    <a:pt x="19766" y="19424"/>
                    <a:pt x="21494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444979" y="2576362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902179" y="2220980"/>
              <a:ext cx="190501" cy="39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2202"/>
                  </a:moveTo>
                  <a:cubicBezTo>
                    <a:pt x="3360" y="10845"/>
                    <a:pt x="6720" y="9488"/>
                    <a:pt x="9000" y="7904"/>
                  </a:cubicBezTo>
                  <a:cubicBezTo>
                    <a:pt x="11280" y="6321"/>
                    <a:pt x="12480" y="4512"/>
                    <a:pt x="12960" y="3042"/>
                  </a:cubicBezTo>
                  <a:cubicBezTo>
                    <a:pt x="13440" y="1571"/>
                    <a:pt x="13200" y="441"/>
                    <a:pt x="12720" y="101"/>
                  </a:cubicBezTo>
                  <a:cubicBezTo>
                    <a:pt x="12240" y="-238"/>
                    <a:pt x="11520" y="214"/>
                    <a:pt x="10680" y="2363"/>
                  </a:cubicBezTo>
                  <a:cubicBezTo>
                    <a:pt x="9840" y="4512"/>
                    <a:pt x="8880" y="8357"/>
                    <a:pt x="8520" y="11354"/>
                  </a:cubicBezTo>
                  <a:cubicBezTo>
                    <a:pt x="8160" y="14350"/>
                    <a:pt x="8400" y="16499"/>
                    <a:pt x="8760" y="18026"/>
                  </a:cubicBezTo>
                  <a:cubicBezTo>
                    <a:pt x="9120" y="19553"/>
                    <a:pt x="9600" y="20457"/>
                    <a:pt x="9840" y="20627"/>
                  </a:cubicBezTo>
                  <a:cubicBezTo>
                    <a:pt x="10080" y="20797"/>
                    <a:pt x="10080" y="20231"/>
                    <a:pt x="10440" y="18931"/>
                  </a:cubicBezTo>
                  <a:cubicBezTo>
                    <a:pt x="10800" y="17630"/>
                    <a:pt x="11520" y="15594"/>
                    <a:pt x="12360" y="14294"/>
                  </a:cubicBezTo>
                  <a:cubicBezTo>
                    <a:pt x="13200" y="12993"/>
                    <a:pt x="14160" y="12428"/>
                    <a:pt x="15120" y="12371"/>
                  </a:cubicBezTo>
                  <a:cubicBezTo>
                    <a:pt x="16080" y="12315"/>
                    <a:pt x="17040" y="12767"/>
                    <a:pt x="18120" y="14350"/>
                  </a:cubicBezTo>
                  <a:cubicBezTo>
                    <a:pt x="19200" y="15934"/>
                    <a:pt x="20400" y="18648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156821" y="2390096"/>
              <a:ext cx="43809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8945" y="11291"/>
                  </a:moveTo>
                  <a:cubicBezTo>
                    <a:pt x="5859" y="13745"/>
                    <a:pt x="2774" y="16200"/>
                    <a:pt x="1231" y="18164"/>
                  </a:cubicBezTo>
                  <a:cubicBezTo>
                    <a:pt x="-312" y="20127"/>
                    <a:pt x="-312" y="21600"/>
                    <a:pt x="717" y="21600"/>
                  </a:cubicBezTo>
                  <a:cubicBezTo>
                    <a:pt x="1745" y="21600"/>
                    <a:pt x="3802" y="20127"/>
                    <a:pt x="4831" y="16691"/>
                  </a:cubicBezTo>
                  <a:cubicBezTo>
                    <a:pt x="5859" y="13255"/>
                    <a:pt x="5859" y="7855"/>
                    <a:pt x="5859" y="4541"/>
                  </a:cubicBezTo>
                  <a:cubicBezTo>
                    <a:pt x="5859" y="1227"/>
                    <a:pt x="5859" y="0"/>
                    <a:pt x="8431" y="0"/>
                  </a:cubicBezTo>
                  <a:cubicBezTo>
                    <a:pt x="11002" y="0"/>
                    <a:pt x="16145" y="1227"/>
                    <a:pt x="21288" y="2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214272" y="2233190"/>
              <a:ext cx="265758" cy="61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66" fill="norm" stroke="1" extrusionOk="0">
                  <a:moveTo>
                    <a:pt x="7124" y="8694"/>
                  </a:moveTo>
                  <a:cubicBezTo>
                    <a:pt x="6438" y="8174"/>
                    <a:pt x="5753" y="7655"/>
                    <a:pt x="4981" y="7358"/>
                  </a:cubicBezTo>
                  <a:cubicBezTo>
                    <a:pt x="4210" y="7061"/>
                    <a:pt x="3353" y="6987"/>
                    <a:pt x="2753" y="7135"/>
                  </a:cubicBezTo>
                  <a:cubicBezTo>
                    <a:pt x="2153" y="7283"/>
                    <a:pt x="1810" y="7655"/>
                    <a:pt x="1638" y="8211"/>
                  </a:cubicBezTo>
                  <a:cubicBezTo>
                    <a:pt x="1467" y="8768"/>
                    <a:pt x="1467" y="9510"/>
                    <a:pt x="1724" y="10030"/>
                  </a:cubicBezTo>
                  <a:cubicBezTo>
                    <a:pt x="1981" y="10549"/>
                    <a:pt x="2495" y="10846"/>
                    <a:pt x="3181" y="11032"/>
                  </a:cubicBezTo>
                  <a:cubicBezTo>
                    <a:pt x="3867" y="11217"/>
                    <a:pt x="4724" y="11292"/>
                    <a:pt x="5581" y="10995"/>
                  </a:cubicBezTo>
                  <a:cubicBezTo>
                    <a:pt x="6438" y="10698"/>
                    <a:pt x="7295" y="10030"/>
                    <a:pt x="7810" y="9473"/>
                  </a:cubicBezTo>
                  <a:cubicBezTo>
                    <a:pt x="8324" y="8916"/>
                    <a:pt x="8495" y="8471"/>
                    <a:pt x="8495" y="8471"/>
                  </a:cubicBezTo>
                  <a:cubicBezTo>
                    <a:pt x="8495" y="8471"/>
                    <a:pt x="8324" y="8916"/>
                    <a:pt x="8238" y="10253"/>
                  </a:cubicBezTo>
                  <a:cubicBezTo>
                    <a:pt x="8153" y="11589"/>
                    <a:pt x="8153" y="13815"/>
                    <a:pt x="7724" y="15671"/>
                  </a:cubicBezTo>
                  <a:cubicBezTo>
                    <a:pt x="7295" y="17527"/>
                    <a:pt x="6438" y="19011"/>
                    <a:pt x="5667" y="19902"/>
                  </a:cubicBezTo>
                  <a:cubicBezTo>
                    <a:pt x="4895" y="20793"/>
                    <a:pt x="4210" y="21090"/>
                    <a:pt x="3438" y="21275"/>
                  </a:cubicBezTo>
                  <a:cubicBezTo>
                    <a:pt x="2667" y="21461"/>
                    <a:pt x="1810" y="21535"/>
                    <a:pt x="1124" y="21387"/>
                  </a:cubicBezTo>
                  <a:cubicBezTo>
                    <a:pt x="438" y="21238"/>
                    <a:pt x="-76" y="20867"/>
                    <a:pt x="10" y="19568"/>
                  </a:cubicBezTo>
                  <a:cubicBezTo>
                    <a:pt x="95" y="18269"/>
                    <a:pt x="781" y="16042"/>
                    <a:pt x="2238" y="14001"/>
                  </a:cubicBezTo>
                  <a:cubicBezTo>
                    <a:pt x="3695" y="11960"/>
                    <a:pt x="5924" y="10104"/>
                    <a:pt x="8495" y="8100"/>
                  </a:cubicBezTo>
                  <a:cubicBezTo>
                    <a:pt x="11067" y="6096"/>
                    <a:pt x="13981" y="3943"/>
                    <a:pt x="15695" y="2681"/>
                  </a:cubicBezTo>
                  <a:cubicBezTo>
                    <a:pt x="17410" y="1420"/>
                    <a:pt x="17924" y="1048"/>
                    <a:pt x="18353" y="677"/>
                  </a:cubicBezTo>
                  <a:cubicBezTo>
                    <a:pt x="18781" y="306"/>
                    <a:pt x="19124" y="-65"/>
                    <a:pt x="19124" y="9"/>
                  </a:cubicBezTo>
                  <a:cubicBezTo>
                    <a:pt x="19124" y="83"/>
                    <a:pt x="18781" y="603"/>
                    <a:pt x="18010" y="1976"/>
                  </a:cubicBezTo>
                  <a:cubicBezTo>
                    <a:pt x="17238" y="3349"/>
                    <a:pt x="16038" y="5576"/>
                    <a:pt x="15267" y="7024"/>
                  </a:cubicBezTo>
                  <a:cubicBezTo>
                    <a:pt x="14495" y="8471"/>
                    <a:pt x="14153" y="9139"/>
                    <a:pt x="13981" y="9436"/>
                  </a:cubicBezTo>
                  <a:cubicBezTo>
                    <a:pt x="13810" y="9733"/>
                    <a:pt x="13810" y="9659"/>
                    <a:pt x="14410" y="9213"/>
                  </a:cubicBezTo>
                  <a:cubicBezTo>
                    <a:pt x="15010" y="8768"/>
                    <a:pt x="16210" y="7951"/>
                    <a:pt x="17238" y="7506"/>
                  </a:cubicBezTo>
                  <a:cubicBezTo>
                    <a:pt x="18267" y="7061"/>
                    <a:pt x="19124" y="6987"/>
                    <a:pt x="19638" y="7135"/>
                  </a:cubicBezTo>
                  <a:cubicBezTo>
                    <a:pt x="20153" y="7283"/>
                    <a:pt x="20324" y="7655"/>
                    <a:pt x="20581" y="8545"/>
                  </a:cubicBezTo>
                  <a:cubicBezTo>
                    <a:pt x="20838" y="9436"/>
                    <a:pt x="21181" y="10846"/>
                    <a:pt x="21524" y="12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524479" y="2394391"/>
              <a:ext cx="82551" cy="13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17336"/>
                  </a:moveTo>
                  <a:cubicBezTo>
                    <a:pt x="4985" y="14718"/>
                    <a:pt x="9969" y="12099"/>
                    <a:pt x="13292" y="10136"/>
                  </a:cubicBezTo>
                  <a:cubicBezTo>
                    <a:pt x="16615" y="8172"/>
                    <a:pt x="18277" y="6863"/>
                    <a:pt x="19385" y="5227"/>
                  </a:cubicBezTo>
                  <a:cubicBezTo>
                    <a:pt x="20492" y="3590"/>
                    <a:pt x="21046" y="1627"/>
                    <a:pt x="19938" y="645"/>
                  </a:cubicBezTo>
                  <a:cubicBezTo>
                    <a:pt x="18831" y="-337"/>
                    <a:pt x="16062" y="-337"/>
                    <a:pt x="13015" y="1627"/>
                  </a:cubicBezTo>
                  <a:cubicBezTo>
                    <a:pt x="9969" y="3590"/>
                    <a:pt x="6646" y="7518"/>
                    <a:pt x="4985" y="10790"/>
                  </a:cubicBezTo>
                  <a:cubicBezTo>
                    <a:pt x="3323" y="14063"/>
                    <a:pt x="3323" y="16681"/>
                    <a:pt x="6369" y="18318"/>
                  </a:cubicBezTo>
                  <a:cubicBezTo>
                    <a:pt x="9415" y="19954"/>
                    <a:pt x="15508" y="20608"/>
                    <a:pt x="21600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645129" y="2347762"/>
              <a:ext cx="152401" cy="2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10901"/>
                  </a:moveTo>
                  <a:cubicBezTo>
                    <a:pt x="600" y="9690"/>
                    <a:pt x="1200" y="8479"/>
                    <a:pt x="1500" y="7368"/>
                  </a:cubicBezTo>
                  <a:cubicBezTo>
                    <a:pt x="1800" y="6258"/>
                    <a:pt x="1800" y="5249"/>
                    <a:pt x="2700" y="4946"/>
                  </a:cubicBezTo>
                  <a:cubicBezTo>
                    <a:pt x="3600" y="4643"/>
                    <a:pt x="5400" y="5047"/>
                    <a:pt x="7050" y="6157"/>
                  </a:cubicBezTo>
                  <a:cubicBezTo>
                    <a:pt x="8700" y="7267"/>
                    <a:pt x="10200" y="9084"/>
                    <a:pt x="10800" y="11507"/>
                  </a:cubicBezTo>
                  <a:cubicBezTo>
                    <a:pt x="11400" y="13929"/>
                    <a:pt x="11100" y="16957"/>
                    <a:pt x="10200" y="18875"/>
                  </a:cubicBezTo>
                  <a:cubicBezTo>
                    <a:pt x="9300" y="20793"/>
                    <a:pt x="7800" y="21600"/>
                    <a:pt x="6900" y="21499"/>
                  </a:cubicBezTo>
                  <a:cubicBezTo>
                    <a:pt x="6000" y="21398"/>
                    <a:pt x="5700" y="20389"/>
                    <a:pt x="6600" y="17563"/>
                  </a:cubicBezTo>
                  <a:cubicBezTo>
                    <a:pt x="7500" y="14736"/>
                    <a:pt x="9600" y="10093"/>
                    <a:pt x="12300" y="6864"/>
                  </a:cubicBezTo>
                  <a:cubicBezTo>
                    <a:pt x="15000" y="3634"/>
                    <a:pt x="18300" y="1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318229" y="243031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356329" y="234776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7413077" y="2348922"/>
              <a:ext cx="129520" cy="18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378" fill="norm" stroke="1" extrusionOk="0">
                  <a:moveTo>
                    <a:pt x="12214" y="2051"/>
                  </a:moveTo>
                  <a:cubicBezTo>
                    <a:pt x="10526" y="1323"/>
                    <a:pt x="8839" y="595"/>
                    <a:pt x="6814" y="231"/>
                  </a:cubicBezTo>
                  <a:cubicBezTo>
                    <a:pt x="4789" y="-133"/>
                    <a:pt x="2426" y="-133"/>
                    <a:pt x="1076" y="716"/>
                  </a:cubicBezTo>
                  <a:cubicBezTo>
                    <a:pt x="-274" y="1566"/>
                    <a:pt x="-611" y="3265"/>
                    <a:pt x="1583" y="5206"/>
                  </a:cubicBezTo>
                  <a:cubicBezTo>
                    <a:pt x="3776" y="7148"/>
                    <a:pt x="8501" y="9332"/>
                    <a:pt x="12045" y="11152"/>
                  </a:cubicBezTo>
                  <a:cubicBezTo>
                    <a:pt x="15589" y="12973"/>
                    <a:pt x="17952" y="14429"/>
                    <a:pt x="19301" y="15885"/>
                  </a:cubicBezTo>
                  <a:cubicBezTo>
                    <a:pt x="20651" y="17341"/>
                    <a:pt x="20989" y="18797"/>
                    <a:pt x="20314" y="19768"/>
                  </a:cubicBezTo>
                  <a:cubicBezTo>
                    <a:pt x="19639" y="20739"/>
                    <a:pt x="17952" y="21224"/>
                    <a:pt x="15927" y="21346"/>
                  </a:cubicBezTo>
                  <a:cubicBezTo>
                    <a:pt x="13902" y="21467"/>
                    <a:pt x="11539" y="21224"/>
                    <a:pt x="9176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920772" y="2340156"/>
              <a:ext cx="115008" cy="22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498" fill="norm" stroke="1" extrusionOk="0">
                  <a:moveTo>
                    <a:pt x="20957" y="4164"/>
                  </a:moveTo>
                  <a:cubicBezTo>
                    <a:pt x="20957" y="3200"/>
                    <a:pt x="20957" y="2236"/>
                    <a:pt x="19221" y="1272"/>
                  </a:cubicBezTo>
                  <a:cubicBezTo>
                    <a:pt x="17486" y="307"/>
                    <a:pt x="14014" y="-657"/>
                    <a:pt x="10350" y="597"/>
                  </a:cubicBezTo>
                  <a:cubicBezTo>
                    <a:pt x="6686" y="1850"/>
                    <a:pt x="2828" y="5322"/>
                    <a:pt x="1093" y="8889"/>
                  </a:cubicBezTo>
                  <a:cubicBezTo>
                    <a:pt x="-643" y="12457"/>
                    <a:pt x="-257" y="16122"/>
                    <a:pt x="1864" y="18243"/>
                  </a:cubicBezTo>
                  <a:cubicBezTo>
                    <a:pt x="3986" y="20364"/>
                    <a:pt x="7843" y="20943"/>
                    <a:pt x="10928" y="20172"/>
                  </a:cubicBezTo>
                  <a:cubicBezTo>
                    <a:pt x="14014" y="19400"/>
                    <a:pt x="16328" y="17279"/>
                    <a:pt x="17486" y="14675"/>
                  </a:cubicBezTo>
                  <a:cubicBezTo>
                    <a:pt x="18643" y="12072"/>
                    <a:pt x="18643" y="8986"/>
                    <a:pt x="17871" y="6961"/>
                  </a:cubicBezTo>
                  <a:cubicBezTo>
                    <a:pt x="17100" y="4936"/>
                    <a:pt x="15557" y="3972"/>
                    <a:pt x="14014" y="3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092929" y="2335062"/>
              <a:ext cx="165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4" y="0"/>
                  </a:moveTo>
                  <a:cubicBezTo>
                    <a:pt x="2769" y="436"/>
                    <a:pt x="1385" y="873"/>
                    <a:pt x="692" y="2836"/>
                  </a:cubicBezTo>
                  <a:cubicBezTo>
                    <a:pt x="0" y="4800"/>
                    <a:pt x="0" y="8291"/>
                    <a:pt x="0" y="11127"/>
                  </a:cubicBezTo>
                  <a:cubicBezTo>
                    <a:pt x="0" y="13964"/>
                    <a:pt x="0" y="16145"/>
                    <a:pt x="138" y="17891"/>
                  </a:cubicBezTo>
                  <a:cubicBezTo>
                    <a:pt x="277" y="19636"/>
                    <a:pt x="554" y="20945"/>
                    <a:pt x="1800" y="21164"/>
                  </a:cubicBezTo>
                  <a:cubicBezTo>
                    <a:pt x="3046" y="21382"/>
                    <a:pt x="5262" y="20509"/>
                    <a:pt x="6923" y="18982"/>
                  </a:cubicBezTo>
                  <a:cubicBezTo>
                    <a:pt x="8585" y="17455"/>
                    <a:pt x="9692" y="15273"/>
                    <a:pt x="10523" y="12873"/>
                  </a:cubicBezTo>
                  <a:cubicBezTo>
                    <a:pt x="11354" y="10473"/>
                    <a:pt x="11908" y="7855"/>
                    <a:pt x="12185" y="7200"/>
                  </a:cubicBezTo>
                  <a:cubicBezTo>
                    <a:pt x="12462" y="6545"/>
                    <a:pt x="12462" y="7855"/>
                    <a:pt x="12462" y="9818"/>
                  </a:cubicBezTo>
                  <a:cubicBezTo>
                    <a:pt x="12462" y="11782"/>
                    <a:pt x="12462" y="14400"/>
                    <a:pt x="13985" y="16473"/>
                  </a:cubicBezTo>
                  <a:cubicBezTo>
                    <a:pt x="15508" y="18545"/>
                    <a:pt x="18554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8279410" y="2341412"/>
              <a:ext cx="131020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96" fill="norm" stroke="1" extrusionOk="0">
                  <a:moveTo>
                    <a:pt x="1680" y="3411"/>
                  </a:moveTo>
                  <a:cubicBezTo>
                    <a:pt x="652" y="2501"/>
                    <a:pt x="-377" y="1592"/>
                    <a:pt x="137" y="2274"/>
                  </a:cubicBezTo>
                  <a:cubicBezTo>
                    <a:pt x="652" y="2956"/>
                    <a:pt x="2709" y="5229"/>
                    <a:pt x="4766" y="8413"/>
                  </a:cubicBezTo>
                  <a:cubicBezTo>
                    <a:pt x="6823" y="11596"/>
                    <a:pt x="8880" y="15688"/>
                    <a:pt x="9394" y="18189"/>
                  </a:cubicBezTo>
                  <a:cubicBezTo>
                    <a:pt x="9909" y="20691"/>
                    <a:pt x="8880" y="21600"/>
                    <a:pt x="8194" y="21486"/>
                  </a:cubicBezTo>
                  <a:cubicBezTo>
                    <a:pt x="7509" y="21373"/>
                    <a:pt x="7166" y="20236"/>
                    <a:pt x="8023" y="17053"/>
                  </a:cubicBezTo>
                  <a:cubicBezTo>
                    <a:pt x="8880" y="13869"/>
                    <a:pt x="10937" y="8640"/>
                    <a:pt x="13337" y="5457"/>
                  </a:cubicBezTo>
                  <a:cubicBezTo>
                    <a:pt x="15737" y="2274"/>
                    <a:pt x="18480" y="1137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8681967" y="2311330"/>
              <a:ext cx="115813" cy="23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255" fill="norm" stroke="1" extrusionOk="0">
                  <a:moveTo>
                    <a:pt x="18460" y="3898"/>
                  </a:moveTo>
                  <a:cubicBezTo>
                    <a:pt x="17702" y="2355"/>
                    <a:pt x="16945" y="812"/>
                    <a:pt x="15618" y="234"/>
                  </a:cubicBezTo>
                  <a:cubicBezTo>
                    <a:pt x="14292" y="-345"/>
                    <a:pt x="12397" y="41"/>
                    <a:pt x="9366" y="2644"/>
                  </a:cubicBezTo>
                  <a:cubicBezTo>
                    <a:pt x="6334" y="5248"/>
                    <a:pt x="2166" y="10069"/>
                    <a:pt x="650" y="13541"/>
                  </a:cubicBezTo>
                  <a:cubicBezTo>
                    <a:pt x="-866" y="17012"/>
                    <a:pt x="271" y="19134"/>
                    <a:pt x="4060" y="20194"/>
                  </a:cubicBezTo>
                  <a:cubicBezTo>
                    <a:pt x="7850" y="21255"/>
                    <a:pt x="14292" y="21255"/>
                    <a:pt x="20734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837980" y="2341412"/>
              <a:ext cx="104761" cy="17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189" fill="norm" stroke="1" extrusionOk="0">
                  <a:moveTo>
                    <a:pt x="19909" y="0"/>
                  </a:moveTo>
                  <a:cubicBezTo>
                    <a:pt x="15674" y="0"/>
                    <a:pt x="11439" y="0"/>
                    <a:pt x="8051" y="1712"/>
                  </a:cubicBezTo>
                  <a:cubicBezTo>
                    <a:pt x="4662" y="3424"/>
                    <a:pt x="2121" y="6849"/>
                    <a:pt x="851" y="10010"/>
                  </a:cubicBezTo>
                  <a:cubicBezTo>
                    <a:pt x="-420" y="13171"/>
                    <a:pt x="-420" y="16068"/>
                    <a:pt x="1909" y="18176"/>
                  </a:cubicBezTo>
                  <a:cubicBezTo>
                    <a:pt x="4239" y="20283"/>
                    <a:pt x="8898" y="21600"/>
                    <a:pt x="12498" y="21073"/>
                  </a:cubicBezTo>
                  <a:cubicBezTo>
                    <a:pt x="16098" y="20546"/>
                    <a:pt x="18639" y="18176"/>
                    <a:pt x="19909" y="15410"/>
                  </a:cubicBezTo>
                  <a:cubicBezTo>
                    <a:pt x="21180" y="12644"/>
                    <a:pt x="21180" y="9483"/>
                    <a:pt x="20545" y="7112"/>
                  </a:cubicBezTo>
                  <a:cubicBezTo>
                    <a:pt x="19909" y="4741"/>
                    <a:pt x="18639" y="3161"/>
                    <a:pt x="17580" y="2634"/>
                  </a:cubicBezTo>
                  <a:cubicBezTo>
                    <a:pt x="16521" y="2107"/>
                    <a:pt x="15674" y="2634"/>
                    <a:pt x="14827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001536" y="2318658"/>
              <a:ext cx="132794" cy="18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672" fill="norm" stroke="1" extrusionOk="0">
                  <a:moveTo>
                    <a:pt x="2996" y="3337"/>
                  </a:moveTo>
                  <a:cubicBezTo>
                    <a:pt x="2310" y="8434"/>
                    <a:pt x="1624" y="13530"/>
                    <a:pt x="1110" y="16685"/>
                  </a:cubicBezTo>
                  <a:cubicBezTo>
                    <a:pt x="596" y="19841"/>
                    <a:pt x="253" y="21054"/>
                    <a:pt x="81" y="20569"/>
                  </a:cubicBezTo>
                  <a:cubicBezTo>
                    <a:pt x="-90" y="20083"/>
                    <a:pt x="-90" y="17899"/>
                    <a:pt x="1110" y="14744"/>
                  </a:cubicBezTo>
                  <a:cubicBezTo>
                    <a:pt x="2310" y="11589"/>
                    <a:pt x="4710" y="7463"/>
                    <a:pt x="6596" y="4915"/>
                  </a:cubicBezTo>
                  <a:cubicBezTo>
                    <a:pt x="8481" y="2366"/>
                    <a:pt x="9853" y="1396"/>
                    <a:pt x="11396" y="667"/>
                  </a:cubicBezTo>
                  <a:cubicBezTo>
                    <a:pt x="12939" y="-61"/>
                    <a:pt x="14653" y="-546"/>
                    <a:pt x="16024" y="1153"/>
                  </a:cubicBezTo>
                  <a:cubicBezTo>
                    <a:pt x="17396" y="2852"/>
                    <a:pt x="18424" y="6735"/>
                    <a:pt x="19281" y="10011"/>
                  </a:cubicBezTo>
                  <a:cubicBezTo>
                    <a:pt x="20139" y="13288"/>
                    <a:pt x="20824" y="15957"/>
                    <a:pt x="21510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195458" y="2093498"/>
              <a:ext cx="180172" cy="41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47" fill="norm" stroke="1" extrusionOk="0">
                  <a:moveTo>
                    <a:pt x="17612" y="4246"/>
                  </a:moveTo>
                  <a:cubicBezTo>
                    <a:pt x="17863" y="3704"/>
                    <a:pt x="18114" y="3161"/>
                    <a:pt x="18114" y="2455"/>
                  </a:cubicBezTo>
                  <a:cubicBezTo>
                    <a:pt x="18114" y="1750"/>
                    <a:pt x="17863" y="881"/>
                    <a:pt x="16984" y="393"/>
                  </a:cubicBezTo>
                  <a:cubicBezTo>
                    <a:pt x="16105" y="-95"/>
                    <a:pt x="14598" y="-204"/>
                    <a:pt x="12839" y="502"/>
                  </a:cubicBezTo>
                  <a:cubicBezTo>
                    <a:pt x="11081" y="1207"/>
                    <a:pt x="9072" y="2727"/>
                    <a:pt x="7565" y="5223"/>
                  </a:cubicBezTo>
                  <a:cubicBezTo>
                    <a:pt x="6058" y="7720"/>
                    <a:pt x="5053" y="11193"/>
                    <a:pt x="4551" y="13852"/>
                  </a:cubicBezTo>
                  <a:cubicBezTo>
                    <a:pt x="4049" y="16512"/>
                    <a:pt x="4049" y="18357"/>
                    <a:pt x="4049" y="19551"/>
                  </a:cubicBezTo>
                  <a:cubicBezTo>
                    <a:pt x="4049" y="20745"/>
                    <a:pt x="4049" y="21287"/>
                    <a:pt x="3672" y="21342"/>
                  </a:cubicBezTo>
                  <a:cubicBezTo>
                    <a:pt x="3295" y="21396"/>
                    <a:pt x="2542" y="20962"/>
                    <a:pt x="1914" y="20148"/>
                  </a:cubicBezTo>
                  <a:cubicBezTo>
                    <a:pt x="1286" y="19334"/>
                    <a:pt x="784" y="18140"/>
                    <a:pt x="407" y="17271"/>
                  </a:cubicBezTo>
                  <a:cubicBezTo>
                    <a:pt x="30" y="16403"/>
                    <a:pt x="-221" y="15860"/>
                    <a:pt x="281" y="15480"/>
                  </a:cubicBezTo>
                  <a:cubicBezTo>
                    <a:pt x="784" y="15101"/>
                    <a:pt x="2039" y="14883"/>
                    <a:pt x="3672" y="14883"/>
                  </a:cubicBezTo>
                  <a:cubicBezTo>
                    <a:pt x="5305" y="14883"/>
                    <a:pt x="7314" y="15101"/>
                    <a:pt x="8946" y="15318"/>
                  </a:cubicBezTo>
                  <a:cubicBezTo>
                    <a:pt x="10579" y="15535"/>
                    <a:pt x="11835" y="15752"/>
                    <a:pt x="12714" y="16132"/>
                  </a:cubicBezTo>
                  <a:cubicBezTo>
                    <a:pt x="13593" y="16512"/>
                    <a:pt x="14095" y="17054"/>
                    <a:pt x="14221" y="17597"/>
                  </a:cubicBezTo>
                  <a:cubicBezTo>
                    <a:pt x="14346" y="18140"/>
                    <a:pt x="14095" y="18682"/>
                    <a:pt x="14095" y="18682"/>
                  </a:cubicBezTo>
                  <a:cubicBezTo>
                    <a:pt x="14095" y="18682"/>
                    <a:pt x="14346" y="18140"/>
                    <a:pt x="15100" y="17000"/>
                  </a:cubicBezTo>
                  <a:cubicBezTo>
                    <a:pt x="15853" y="15860"/>
                    <a:pt x="17109" y="14124"/>
                    <a:pt x="18114" y="12984"/>
                  </a:cubicBezTo>
                  <a:cubicBezTo>
                    <a:pt x="19119" y="11844"/>
                    <a:pt x="19872" y="11302"/>
                    <a:pt x="20374" y="11084"/>
                  </a:cubicBezTo>
                  <a:cubicBezTo>
                    <a:pt x="20877" y="10867"/>
                    <a:pt x="21128" y="10976"/>
                    <a:pt x="21379" y="1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9414523" y="2139959"/>
              <a:ext cx="399257" cy="38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43" fill="norm" stroke="1" extrusionOk="0">
                  <a:moveTo>
                    <a:pt x="5786" y="13005"/>
                  </a:moveTo>
                  <a:cubicBezTo>
                    <a:pt x="5900" y="12178"/>
                    <a:pt x="6014" y="11352"/>
                    <a:pt x="5786" y="10939"/>
                  </a:cubicBezTo>
                  <a:cubicBezTo>
                    <a:pt x="5557" y="10526"/>
                    <a:pt x="4986" y="10526"/>
                    <a:pt x="4071" y="11293"/>
                  </a:cubicBezTo>
                  <a:cubicBezTo>
                    <a:pt x="3157" y="12060"/>
                    <a:pt x="1900" y="13595"/>
                    <a:pt x="1157" y="15011"/>
                  </a:cubicBezTo>
                  <a:cubicBezTo>
                    <a:pt x="414" y="16428"/>
                    <a:pt x="186" y="17726"/>
                    <a:pt x="71" y="18788"/>
                  </a:cubicBezTo>
                  <a:cubicBezTo>
                    <a:pt x="-43" y="19851"/>
                    <a:pt x="-43" y="20677"/>
                    <a:pt x="243" y="21090"/>
                  </a:cubicBezTo>
                  <a:cubicBezTo>
                    <a:pt x="528" y="21503"/>
                    <a:pt x="1100" y="21503"/>
                    <a:pt x="2128" y="20382"/>
                  </a:cubicBezTo>
                  <a:cubicBezTo>
                    <a:pt x="3157" y="19260"/>
                    <a:pt x="4643" y="17018"/>
                    <a:pt x="6014" y="13949"/>
                  </a:cubicBezTo>
                  <a:cubicBezTo>
                    <a:pt x="7386" y="10880"/>
                    <a:pt x="8643" y="6985"/>
                    <a:pt x="9271" y="4742"/>
                  </a:cubicBezTo>
                  <a:cubicBezTo>
                    <a:pt x="9900" y="2500"/>
                    <a:pt x="9900" y="1910"/>
                    <a:pt x="9843" y="1319"/>
                  </a:cubicBezTo>
                  <a:cubicBezTo>
                    <a:pt x="9786" y="729"/>
                    <a:pt x="9671" y="139"/>
                    <a:pt x="9386" y="21"/>
                  </a:cubicBezTo>
                  <a:cubicBezTo>
                    <a:pt x="9100" y="-97"/>
                    <a:pt x="8643" y="257"/>
                    <a:pt x="8014" y="1969"/>
                  </a:cubicBezTo>
                  <a:cubicBezTo>
                    <a:pt x="7386" y="3680"/>
                    <a:pt x="6586" y="6749"/>
                    <a:pt x="6128" y="9346"/>
                  </a:cubicBezTo>
                  <a:cubicBezTo>
                    <a:pt x="5671" y="11942"/>
                    <a:pt x="5557" y="14067"/>
                    <a:pt x="5614" y="15424"/>
                  </a:cubicBezTo>
                  <a:cubicBezTo>
                    <a:pt x="5671" y="16782"/>
                    <a:pt x="5900" y="17372"/>
                    <a:pt x="6300" y="17726"/>
                  </a:cubicBezTo>
                  <a:cubicBezTo>
                    <a:pt x="6700" y="18080"/>
                    <a:pt x="7271" y="18198"/>
                    <a:pt x="8071" y="17844"/>
                  </a:cubicBezTo>
                  <a:cubicBezTo>
                    <a:pt x="8871" y="17490"/>
                    <a:pt x="9900" y="16664"/>
                    <a:pt x="10757" y="15660"/>
                  </a:cubicBezTo>
                  <a:cubicBezTo>
                    <a:pt x="11614" y="14657"/>
                    <a:pt x="12300" y="13477"/>
                    <a:pt x="12643" y="12533"/>
                  </a:cubicBezTo>
                  <a:cubicBezTo>
                    <a:pt x="12986" y="11588"/>
                    <a:pt x="12986" y="10880"/>
                    <a:pt x="12700" y="10585"/>
                  </a:cubicBezTo>
                  <a:cubicBezTo>
                    <a:pt x="12414" y="10290"/>
                    <a:pt x="11843" y="10408"/>
                    <a:pt x="11214" y="11057"/>
                  </a:cubicBezTo>
                  <a:cubicBezTo>
                    <a:pt x="10586" y="11706"/>
                    <a:pt x="9900" y="12887"/>
                    <a:pt x="9557" y="13772"/>
                  </a:cubicBezTo>
                  <a:cubicBezTo>
                    <a:pt x="9214" y="14657"/>
                    <a:pt x="9214" y="15247"/>
                    <a:pt x="9214" y="15837"/>
                  </a:cubicBezTo>
                  <a:cubicBezTo>
                    <a:pt x="9214" y="16428"/>
                    <a:pt x="9214" y="17018"/>
                    <a:pt x="9900" y="17136"/>
                  </a:cubicBezTo>
                  <a:cubicBezTo>
                    <a:pt x="10586" y="17254"/>
                    <a:pt x="11957" y="16900"/>
                    <a:pt x="12814" y="16487"/>
                  </a:cubicBezTo>
                  <a:cubicBezTo>
                    <a:pt x="13671" y="16073"/>
                    <a:pt x="14014" y="15601"/>
                    <a:pt x="14414" y="15129"/>
                  </a:cubicBezTo>
                  <a:cubicBezTo>
                    <a:pt x="14814" y="14657"/>
                    <a:pt x="15271" y="14185"/>
                    <a:pt x="15328" y="14244"/>
                  </a:cubicBezTo>
                  <a:cubicBezTo>
                    <a:pt x="15386" y="14303"/>
                    <a:pt x="15043" y="14893"/>
                    <a:pt x="14757" y="15483"/>
                  </a:cubicBezTo>
                  <a:cubicBezTo>
                    <a:pt x="14471" y="16073"/>
                    <a:pt x="14243" y="16664"/>
                    <a:pt x="13957" y="17372"/>
                  </a:cubicBezTo>
                  <a:cubicBezTo>
                    <a:pt x="13671" y="18080"/>
                    <a:pt x="13328" y="18906"/>
                    <a:pt x="13328" y="19024"/>
                  </a:cubicBezTo>
                  <a:cubicBezTo>
                    <a:pt x="13328" y="19142"/>
                    <a:pt x="13671" y="18552"/>
                    <a:pt x="14414" y="17195"/>
                  </a:cubicBezTo>
                  <a:cubicBezTo>
                    <a:pt x="15157" y="15837"/>
                    <a:pt x="16300" y="13713"/>
                    <a:pt x="17157" y="12533"/>
                  </a:cubicBezTo>
                  <a:cubicBezTo>
                    <a:pt x="18014" y="11352"/>
                    <a:pt x="18586" y="11116"/>
                    <a:pt x="19157" y="11057"/>
                  </a:cubicBezTo>
                  <a:cubicBezTo>
                    <a:pt x="19728" y="10998"/>
                    <a:pt x="20300" y="11116"/>
                    <a:pt x="20586" y="11470"/>
                  </a:cubicBezTo>
                  <a:cubicBezTo>
                    <a:pt x="20871" y="11824"/>
                    <a:pt x="20871" y="12414"/>
                    <a:pt x="20414" y="13418"/>
                  </a:cubicBezTo>
                  <a:cubicBezTo>
                    <a:pt x="19957" y="14421"/>
                    <a:pt x="19043" y="15837"/>
                    <a:pt x="18471" y="16841"/>
                  </a:cubicBezTo>
                  <a:cubicBezTo>
                    <a:pt x="17900" y="17844"/>
                    <a:pt x="17671" y="18434"/>
                    <a:pt x="17843" y="18611"/>
                  </a:cubicBezTo>
                  <a:cubicBezTo>
                    <a:pt x="18014" y="18788"/>
                    <a:pt x="18586" y="18552"/>
                    <a:pt x="19271" y="18080"/>
                  </a:cubicBezTo>
                  <a:cubicBezTo>
                    <a:pt x="19957" y="17608"/>
                    <a:pt x="20757" y="16900"/>
                    <a:pt x="21557" y="16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827659" y="2362579"/>
              <a:ext cx="208371" cy="12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963" fill="norm" stroke="1" extrusionOk="0">
                  <a:moveTo>
                    <a:pt x="3151" y="2743"/>
                  </a:moveTo>
                  <a:cubicBezTo>
                    <a:pt x="4023" y="1371"/>
                    <a:pt x="4896" y="0"/>
                    <a:pt x="4787" y="0"/>
                  </a:cubicBezTo>
                  <a:cubicBezTo>
                    <a:pt x="4678" y="0"/>
                    <a:pt x="3587" y="1371"/>
                    <a:pt x="2605" y="4286"/>
                  </a:cubicBezTo>
                  <a:cubicBezTo>
                    <a:pt x="1623" y="7200"/>
                    <a:pt x="751" y="11657"/>
                    <a:pt x="314" y="14743"/>
                  </a:cubicBezTo>
                  <a:cubicBezTo>
                    <a:pt x="-122" y="17828"/>
                    <a:pt x="-122" y="19543"/>
                    <a:pt x="423" y="20400"/>
                  </a:cubicBezTo>
                  <a:cubicBezTo>
                    <a:pt x="969" y="21257"/>
                    <a:pt x="2060" y="21257"/>
                    <a:pt x="4569" y="19543"/>
                  </a:cubicBezTo>
                  <a:cubicBezTo>
                    <a:pt x="7078" y="17828"/>
                    <a:pt x="11005" y="14400"/>
                    <a:pt x="13623" y="11828"/>
                  </a:cubicBezTo>
                  <a:cubicBezTo>
                    <a:pt x="16242" y="9257"/>
                    <a:pt x="17551" y="7543"/>
                    <a:pt x="18642" y="5486"/>
                  </a:cubicBezTo>
                  <a:cubicBezTo>
                    <a:pt x="19733" y="3428"/>
                    <a:pt x="20605" y="1028"/>
                    <a:pt x="20060" y="343"/>
                  </a:cubicBezTo>
                  <a:cubicBezTo>
                    <a:pt x="19514" y="-343"/>
                    <a:pt x="17551" y="686"/>
                    <a:pt x="15696" y="2743"/>
                  </a:cubicBezTo>
                  <a:cubicBezTo>
                    <a:pt x="13842" y="4800"/>
                    <a:pt x="12096" y="7886"/>
                    <a:pt x="11114" y="10457"/>
                  </a:cubicBezTo>
                  <a:cubicBezTo>
                    <a:pt x="10133" y="13028"/>
                    <a:pt x="9914" y="15086"/>
                    <a:pt x="11769" y="16628"/>
                  </a:cubicBezTo>
                  <a:cubicBezTo>
                    <a:pt x="13623" y="18171"/>
                    <a:pt x="17551" y="19200"/>
                    <a:pt x="21478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089629" y="3084362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089629" y="2976412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160487" y="2996280"/>
              <a:ext cx="119643" cy="20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90" fill="norm" stroke="1" extrusionOk="0">
                  <a:moveTo>
                    <a:pt x="4367" y="6334"/>
                  </a:moveTo>
                  <a:cubicBezTo>
                    <a:pt x="3988" y="8686"/>
                    <a:pt x="3609" y="11039"/>
                    <a:pt x="2852" y="13070"/>
                  </a:cubicBezTo>
                  <a:cubicBezTo>
                    <a:pt x="2094" y="15102"/>
                    <a:pt x="957" y="16813"/>
                    <a:pt x="388" y="16813"/>
                  </a:cubicBezTo>
                  <a:cubicBezTo>
                    <a:pt x="-180" y="16813"/>
                    <a:pt x="-180" y="15102"/>
                    <a:pt x="767" y="12642"/>
                  </a:cubicBezTo>
                  <a:cubicBezTo>
                    <a:pt x="1715" y="10183"/>
                    <a:pt x="3609" y="6975"/>
                    <a:pt x="5315" y="4730"/>
                  </a:cubicBezTo>
                  <a:cubicBezTo>
                    <a:pt x="7020" y="2484"/>
                    <a:pt x="8536" y="1201"/>
                    <a:pt x="10241" y="452"/>
                  </a:cubicBezTo>
                  <a:cubicBezTo>
                    <a:pt x="11946" y="-296"/>
                    <a:pt x="13841" y="-510"/>
                    <a:pt x="15736" y="3019"/>
                  </a:cubicBezTo>
                  <a:cubicBezTo>
                    <a:pt x="17631" y="6547"/>
                    <a:pt x="19525" y="13819"/>
                    <a:pt x="21420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7883379" y="3054352"/>
              <a:ext cx="300895" cy="39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22" fill="norm" stroke="1" extrusionOk="0">
                  <a:moveTo>
                    <a:pt x="0" y="589"/>
                  </a:moveTo>
                  <a:cubicBezTo>
                    <a:pt x="755" y="475"/>
                    <a:pt x="1510" y="362"/>
                    <a:pt x="2492" y="1101"/>
                  </a:cubicBezTo>
                  <a:cubicBezTo>
                    <a:pt x="3474" y="1840"/>
                    <a:pt x="4683" y="3431"/>
                    <a:pt x="5287" y="4909"/>
                  </a:cubicBezTo>
                  <a:cubicBezTo>
                    <a:pt x="5891" y="6387"/>
                    <a:pt x="5891" y="7751"/>
                    <a:pt x="5589" y="8604"/>
                  </a:cubicBezTo>
                  <a:cubicBezTo>
                    <a:pt x="5287" y="9456"/>
                    <a:pt x="4683" y="9798"/>
                    <a:pt x="4305" y="9627"/>
                  </a:cubicBezTo>
                  <a:cubicBezTo>
                    <a:pt x="3927" y="9456"/>
                    <a:pt x="3776" y="8774"/>
                    <a:pt x="4229" y="7183"/>
                  </a:cubicBezTo>
                  <a:cubicBezTo>
                    <a:pt x="4683" y="5591"/>
                    <a:pt x="5740" y="3090"/>
                    <a:pt x="6571" y="1669"/>
                  </a:cubicBezTo>
                  <a:cubicBezTo>
                    <a:pt x="7401" y="248"/>
                    <a:pt x="8006" y="-93"/>
                    <a:pt x="8459" y="21"/>
                  </a:cubicBezTo>
                  <a:cubicBezTo>
                    <a:pt x="8912" y="134"/>
                    <a:pt x="9214" y="703"/>
                    <a:pt x="9365" y="1271"/>
                  </a:cubicBezTo>
                  <a:cubicBezTo>
                    <a:pt x="9516" y="1840"/>
                    <a:pt x="9516" y="2408"/>
                    <a:pt x="9743" y="2976"/>
                  </a:cubicBezTo>
                  <a:cubicBezTo>
                    <a:pt x="9969" y="3545"/>
                    <a:pt x="10422" y="4113"/>
                    <a:pt x="11253" y="4170"/>
                  </a:cubicBezTo>
                  <a:cubicBezTo>
                    <a:pt x="12084" y="4227"/>
                    <a:pt x="13292" y="3772"/>
                    <a:pt x="14048" y="3261"/>
                  </a:cubicBezTo>
                  <a:cubicBezTo>
                    <a:pt x="14803" y="2749"/>
                    <a:pt x="15105" y="2181"/>
                    <a:pt x="15180" y="1612"/>
                  </a:cubicBezTo>
                  <a:cubicBezTo>
                    <a:pt x="15256" y="1044"/>
                    <a:pt x="15105" y="475"/>
                    <a:pt x="14727" y="362"/>
                  </a:cubicBezTo>
                  <a:cubicBezTo>
                    <a:pt x="14350" y="248"/>
                    <a:pt x="13745" y="589"/>
                    <a:pt x="13217" y="1101"/>
                  </a:cubicBezTo>
                  <a:cubicBezTo>
                    <a:pt x="12688" y="1612"/>
                    <a:pt x="12235" y="2294"/>
                    <a:pt x="11933" y="2920"/>
                  </a:cubicBezTo>
                  <a:cubicBezTo>
                    <a:pt x="11631" y="3545"/>
                    <a:pt x="11480" y="4113"/>
                    <a:pt x="11631" y="4625"/>
                  </a:cubicBezTo>
                  <a:cubicBezTo>
                    <a:pt x="11782" y="5136"/>
                    <a:pt x="12235" y="5591"/>
                    <a:pt x="13217" y="5591"/>
                  </a:cubicBezTo>
                  <a:cubicBezTo>
                    <a:pt x="14199" y="5591"/>
                    <a:pt x="15709" y="5136"/>
                    <a:pt x="16842" y="4739"/>
                  </a:cubicBezTo>
                  <a:cubicBezTo>
                    <a:pt x="17975" y="4341"/>
                    <a:pt x="18730" y="4000"/>
                    <a:pt x="19485" y="3374"/>
                  </a:cubicBezTo>
                  <a:cubicBezTo>
                    <a:pt x="20241" y="2749"/>
                    <a:pt x="20996" y="1840"/>
                    <a:pt x="21298" y="1726"/>
                  </a:cubicBezTo>
                  <a:cubicBezTo>
                    <a:pt x="21600" y="1612"/>
                    <a:pt x="21449" y="2294"/>
                    <a:pt x="21298" y="4625"/>
                  </a:cubicBezTo>
                  <a:cubicBezTo>
                    <a:pt x="21147" y="6955"/>
                    <a:pt x="20996" y="10934"/>
                    <a:pt x="20920" y="13606"/>
                  </a:cubicBezTo>
                  <a:cubicBezTo>
                    <a:pt x="20845" y="16278"/>
                    <a:pt x="20845" y="17642"/>
                    <a:pt x="20694" y="18665"/>
                  </a:cubicBezTo>
                  <a:cubicBezTo>
                    <a:pt x="20543" y="19688"/>
                    <a:pt x="20241" y="20370"/>
                    <a:pt x="19712" y="20825"/>
                  </a:cubicBezTo>
                  <a:cubicBezTo>
                    <a:pt x="19183" y="21280"/>
                    <a:pt x="18428" y="21507"/>
                    <a:pt x="17824" y="20598"/>
                  </a:cubicBezTo>
                  <a:cubicBezTo>
                    <a:pt x="17220" y="19688"/>
                    <a:pt x="16766" y="17642"/>
                    <a:pt x="16313" y="15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8169129" y="2976412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8226279" y="3009899"/>
              <a:ext cx="82551" cy="18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13203"/>
                  </a:moveTo>
                  <a:cubicBezTo>
                    <a:pt x="4985" y="11217"/>
                    <a:pt x="9969" y="9230"/>
                    <a:pt x="13569" y="7493"/>
                  </a:cubicBezTo>
                  <a:cubicBezTo>
                    <a:pt x="17169" y="5755"/>
                    <a:pt x="19385" y="4265"/>
                    <a:pt x="20492" y="2899"/>
                  </a:cubicBezTo>
                  <a:cubicBezTo>
                    <a:pt x="21600" y="1534"/>
                    <a:pt x="21600" y="293"/>
                    <a:pt x="19938" y="44"/>
                  </a:cubicBezTo>
                  <a:cubicBezTo>
                    <a:pt x="18277" y="-204"/>
                    <a:pt x="14954" y="541"/>
                    <a:pt x="11354" y="3396"/>
                  </a:cubicBezTo>
                  <a:cubicBezTo>
                    <a:pt x="7754" y="6251"/>
                    <a:pt x="3877" y="11217"/>
                    <a:pt x="2492" y="14444"/>
                  </a:cubicBezTo>
                  <a:cubicBezTo>
                    <a:pt x="1108" y="17672"/>
                    <a:pt x="2215" y="19162"/>
                    <a:pt x="5815" y="20030"/>
                  </a:cubicBezTo>
                  <a:cubicBezTo>
                    <a:pt x="9415" y="20899"/>
                    <a:pt x="15508" y="21148"/>
                    <a:pt x="2160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8378737" y="3032110"/>
              <a:ext cx="82493" cy="12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42" fill="norm" stroke="1" extrusionOk="0">
                  <a:moveTo>
                    <a:pt x="21045" y="239"/>
                  </a:moveTo>
                  <a:cubicBezTo>
                    <a:pt x="16185" y="-110"/>
                    <a:pt x="11325" y="-458"/>
                    <a:pt x="7545" y="2155"/>
                  </a:cubicBezTo>
                  <a:cubicBezTo>
                    <a:pt x="3765" y="4768"/>
                    <a:pt x="1065" y="10342"/>
                    <a:pt x="255" y="14000"/>
                  </a:cubicBezTo>
                  <a:cubicBezTo>
                    <a:pt x="-555" y="17658"/>
                    <a:pt x="525" y="19400"/>
                    <a:pt x="4035" y="20271"/>
                  </a:cubicBezTo>
                  <a:cubicBezTo>
                    <a:pt x="7545" y="21142"/>
                    <a:pt x="13485" y="21142"/>
                    <a:pt x="19425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8547877" y="2805063"/>
              <a:ext cx="129253" cy="37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5" fill="norm" stroke="1" extrusionOk="0">
                  <a:moveTo>
                    <a:pt x="21274" y="1451"/>
                  </a:moveTo>
                  <a:cubicBezTo>
                    <a:pt x="20577" y="844"/>
                    <a:pt x="19880" y="237"/>
                    <a:pt x="18487" y="55"/>
                  </a:cubicBezTo>
                  <a:cubicBezTo>
                    <a:pt x="17093" y="-127"/>
                    <a:pt x="15003" y="116"/>
                    <a:pt x="12564" y="1208"/>
                  </a:cubicBezTo>
                  <a:cubicBezTo>
                    <a:pt x="10126" y="2300"/>
                    <a:pt x="7339" y="4242"/>
                    <a:pt x="5074" y="7215"/>
                  </a:cubicBezTo>
                  <a:cubicBezTo>
                    <a:pt x="2809" y="10188"/>
                    <a:pt x="1068" y="14192"/>
                    <a:pt x="371" y="16558"/>
                  </a:cubicBezTo>
                  <a:cubicBezTo>
                    <a:pt x="-326" y="18925"/>
                    <a:pt x="22" y="19653"/>
                    <a:pt x="893" y="20199"/>
                  </a:cubicBezTo>
                  <a:cubicBezTo>
                    <a:pt x="1764" y="20745"/>
                    <a:pt x="3158" y="21109"/>
                    <a:pt x="4726" y="21291"/>
                  </a:cubicBezTo>
                  <a:cubicBezTo>
                    <a:pt x="6293" y="21473"/>
                    <a:pt x="8035" y="21473"/>
                    <a:pt x="9255" y="21170"/>
                  </a:cubicBezTo>
                  <a:cubicBezTo>
                    <a:pt x="10474" y="20866"/>
                    <a:pt x="11171" y="20260"/>
                    <a:pt x="11868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8524729" y="2970062"/>
              <a:ext cx="18415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7624"/>
                  </a:moveTo>
                  <a:cubicBezTo>
                    <a:pt x="3476" y="6607"/>
                    <a:pt x="6952" y="5591"/>
                    <a:pt x="9931" y="5972"/>
                  </a:cubicBezTo>
                  <a:cubicBezTo>
                    <a:pt x="12910" y="6353"/>
                    <a:pt x="15393" y="8132"/>
                    <a:pt x="16634" y="10419"/>
                  </a:cubicBezTo>
                  <a:cubicBezTo>
                    <a:pt x="17876" y="12706"/>
                    <a:pt x="17876" y="15501"/>
                    <a:pt x="17876" y="17661"/>
                  </a:cubicBezTo>
                  <a:cubicBezTo>
                    <a:pt x="17876" y="19821"/>
                    <a:pt x="17876" y="21346"/>
                    <a:pt x="17752" y="21473"/>
                  </a:cubicBezTo>
                  <a:cubicBezTo>
                    <a:pt x="17628" y="21600"/>
                    <a:pt x="17379" y="20329"/>
                    <a:pt x="17379" y="17153"/>
                  </a:cubicBezTo>
                  <a:cubicBezTo>
                    <a:pt x="17379" y="13976"/>
                    <a:pt x="17628" y="8894"/>
                    <a:pt x="18372" y="5718"/>
                  </a:cubicBezTo>
                  <a:cubicBezTo>
                    <a:pt x="19117" y="2541"/>
                    <a:pt x="20359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Shape"/>
            <p:cNvSpPr/>
            <p:nvPr/>
          </p:nvSpPr>
          <p:spPr>
            <a:xfrm>
              <a:off x="8748159" y="3036919"/>
              <a:ext cx="75560" cy="10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36" fill="norm" stroke="1" extrusionOk="0">
                  <a:moveTo>
                    <a:pt x="15437" y="636"/>
                  </a:moveTo>
                  <a:cubicBezTo>
                    <a:pt x="12518" y="186"/>
                    <a:pt x="9599" y="-264"/>
                    <a:pt x="6972" y="186"/>
                  </a:cubicBezTo>
                  <a:cubicBezTo>
                    <a:pt x="4345" y="636"/>
                    <a:pt x="2010" y="1986"/>
                    <a:pt x="843" y="5361"/>
                  </a:cubicBezTo>
                  <a:cubicBezTo>
                    <a:pt x="-325" y="8736"/>
                    <a:pt x="-325" y="14136"/>
                    <a:pt x="1134" y="17286"/>
                  </a:cubicBezTo>
                  <a:cubicBezTo>
                    <a:pt x="2594" y="20436"/>
                    <a:pt x="5513" y="21336"/>
                    <a:pt x="8724" y="21336"/>
                  </a:cubicBezTo>
                  <a:cubicBezTo>
                    <a:pt x="11934" y="21336"/>
                    <a:pt x="15437" y="20436"/>
                    <a:pt x="17772" y="17511"/>
                  </a:cubicBezTo>
                  <a:cubicBezTo>
                    <a:pt x="20107" y="14586"/>
                    <a:pt x="21275" y="9636"/>
                    <a:pt x="20691" y="6486"/>
                  </a:cubicBezTo>
                  <a:cubicBezTo>
                    <a:pt x="20107" y="3336"/>
                    <a:pt x="17772" y="1986"/>
                    <a:pt x="15437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8875046" y="3015521"/>
              <a:ext cx="136517" cy="13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96" fill="norm" stroke="1" extrusionOk="0">
                  <a:moveTo>
                    <a:pt x="2823" y="1780"/>
                  </a:moveTo>
                  <a:cubicBezTo>
                    <a:pt x="2490" y="6939"/>
                    <a:pt x="2158" y="12097"/>
                    <a:pt x="1660" y="15643"/>
                  </a:cubicBezTo>
                  <a:cubicBezTo>
                    <a:pt x="1161" y="19189"/>
                    <a:pt x="497" y="21124"/>
                    <a:pt x="164" y="21285"/>
                  </a:cubicBezTo>
                  <a:cubicBezTo>
                    <a:pt x="-168" y="21446"/>
                    <a:pt x="-168" y="19834"/>
                    <a:pt x="1826" y="16449"/>
                  </a:cubicBezTo>
                  <a:cubicBezTo>
                    <a:pt x="3820" y="13064"/>
                    <a:pt x="7807" y="7906"/>
                    <a:pt x="10466" y="4843"/>
                  </a:cubicBezTo>
                  <a:cubicBezTo>
                    <a:pt x="13124" y="1780"/>
                    <a:pt x="14454" y="813"/>
                    <a:pt x="15949" y="330"/>
                  </a:cubicBezTo>
                  <a:cubicBezTo>
                    <a:pt x="17444" y="-154"/>
                    <a:pt x="19106" y="-154"/>
                    <a:pt x="20103" y="652"/>
                  </a:cubicBezTo>
                  <a:cubicBezTo>
                    <a:pt x="21100" y="1458"/>
                    <a:pt x="21432" y="3070"/>
                    <a:pt x="21432" y="6616"/>
                  </a:cubicBezTo>
                  <a:cubicBezTo>
                    <a:pt x="21432" y="10162"/>
                    <a:pt x="21100" y="15643"/>
                    <a:pt x="20767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107929" y="3827312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93" y="2400"/>
                    <a:pt x="10185" y="4800"/>
                    <a:pt x="13785" y="8400"/>
                  </a:cubicBezTo>
                  <a:cubicBezTo>
                    <a:pt x="17385" y="12000"/>
                    <a:pt x="19493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177779" y="3890812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398313" y="3738412"/>
              <a:ext cx="10240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6" h="21600" fill="norm" stroke="1" extrusionOk="0">
                  <a:moveTo>
                    <a:pt x="6568" y="0"/>
                  </a:moveTo>
                  <a:cubicBezTo>
                    <a:pt x="3660" y="294"/>
                    <a:pt x="752" y="588"/>
                    <a:pt x="129" y="1029"/>
                  </a:cubicBezTo>
                  <a:cubicBezTo>
                    <a:pt x="-494" y="1469"/>
                    <a:pt x="1168" y="2057"/>
                    <a:pt x="4491" y="2718"/>
                  </a:cubicBezTo>
                  <a:cubicBezTo>
                    <a:pt x="7814" y="3380"/>
                    <a:pt x="12798" y="4114"/>
                    <a:pt x="16121" y="5143"/>
                  </a:cubicBezTo>
                  <a:cubicBezTo>
                    <a:pt x="19444" y="6171"/>
                    <a:pt x="21106" y="7494"/>
                    <a:pt x="19444" y="10286"/>
                  </a:cubicBezTo>
                  <a:cubicBezTo>
                    <a:pt x="17783" y="13078"/>
                    <a:pt x="12798" y="17339"/>
                    <a:pt x="78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142402" y="3835789"/>
              <a:ext cx="125768" cy="51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35" fill="norm" stroke="1" extrusionOk="0">
                  <a:moveTo>
                    <a:pt x="3231" y="8569"/>
                  </a:moveTo>
                  <a:cubicBezTo>
                    <a:pt x="1837" y="11018"/>
                    <a:pt x="444" y="13467"/>
                    <a:pt x="95" y="15391"/>
                  </a:cubicBezTo>
                  <a:cubicBezTo>
                    <a:pt x="-253" y="17314"/>
                    <a:pt x="444" y="18714"/>
                    <a:pt x="792" y="19719"/>
                  </a:cubicBezTo>
                  <a:cubicBezTo>
                    <a:pt x="1141" y="20725"/>
                    <a:pt x="1141" y="21337"/>
                    <a:pt x="1141" y="21425"/>
                  </a:cubicBezTo>
                  <a:cubicBezTo>
                    <a:pt x="1141" y="21512"/>
                    <a:pt x="1141" y="21075"/>
                    <a:pt x="1489" y="19413"/>
                  </a:cubicBezTo>
                  <a:cubicBezTo>
                    <a:pt x="1837" y="17752"/>
                    <a:pt x="2534" y="14866"/>
                    <a:pt x="3057" y="11893"/>
                  </a:cubicBezTo>
                  <a:cubicBezTo>
                    <a:pt x="3579" y="8919"/>
                    <a:pt x="3928" y="5859"/>
                    <a:pt x="4102" y="4066"/>
                  </a:cubicBezTo>
                  <a:cubicBezTo>
                    <a:pt x="4276" y="2273"/>
                    <a:pt x="4276" y="1748"/>
                    <a:pt x="4799" y="1267"/>
                  </a:cubicBezTo>
                  <a:cubicBezTo>
                    <a:pt x="5321" y="786"/>
                    <a:pt x="6366" y="349"/>
                    <a:pt x="7760" y="131"/>
                  </a:cubicBezTo>
                  <a:cubicBezTo>
                    <a:pt x="9153" y="-88"/>
                    <a:pt x="10895" y="-88"/>
                    <a:pt x="13508" y="568"/>
                  </a:cubicBezTo>
                  <a:cubicBezTo>
                    <a:pt x="16121" y="1224"/>
                    <a:pt x="19605" y="2535"/>
                    <a:pt x="20476" y="3978"/>
                  </a:cubicBezTo>
                  <a:cubicBezTo>
                    <a:pt x="21347" y="5421"/>
                    <a:pt x="19605" y="6995"/>
                    <a:pt x="16644" y="8089"/>
                  </a:cubicBezTo>
                  <a:cubicBezTo>
                    <a:pt x="13682" y="9182"/>
                    <a:pt x="9502" y="9794"/>
                    <a:pt x="5321" y="1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346179" y="399241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504929" y="3852712"/>
              <a:ext cx="76201" cy="16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0"/>
                  </a:moveTo>
                  <a:cubicBezTo>
                    <a:pt x="0" y="4769"/>
                    <a:pt x="0" y="9538"/>
                    <a:pt x="1800" y="13044"/>
                  </a:cubicBezTo>
                  <a:cubicBezTo>
                    <a:pt x="3600" y="16551"/>
                    <a:pt x="7200" y="18795"/>
                    <a:pt x="10500" y="20057"/>
                  </a:cubicBezTo>
                  <a:cubicBezTo>
                    <a:pt x="13800" y="21319"/>
                    <a:pt x="16800" y="21600"/>
                    <a:pt x="18600" y="20899"/>
                  </a:cubicBezTo>
                  <a:cubicBezTo>
                    <a:pt x="20400" y="20197"/>
                    <a:pt x="21000" y="18514"/>
                    <a:pt x="21300" y="15148"/>
                  </a:cubicBezTo>
                  <a:cubicBezTo>
                    <a:pt x="21600" y="11782"/>
                    <a:pt x="21600" y="6732"/>
                    <a:pt x="21600" y="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622669" y="3669560"/>
              <a:ext cx="460111" cy="32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67" fill="norm" stroke="1" extrusionOk="0">
                  <a:moveTo>
                    <a:pt x="4892" y="14566"/>
                  </a:moveTo>
                  <a:cubicBezTo>
                    <a:pt x="4397" y="14009"/>
                    <a:pt x="3901" y="13451"/>
                    <a:pt x="3208" y="13521"/>
                  </a:cubicBezTo>
                  <a:cubicBezTo>
                    <a:pt x="2514" y="13591"/>
                    <a:pt x="1622" y="14288"/>
                    <a:pt x="1028" y="15333"/>
                  </a:cubicBezTo>
                  <a:cubicBezTo>
                    <a:pt x="433" y="16378"/>
                    <a:pt x="136" y="17771"/>
                    <a:pt x="37" y="18886"/>
                  </a:cubicBezTo>
                  <a:cubicBezTo>
                    <a:pt x="-62" y="20001"/>
                    <a:pt x="37" y="20837"/>
                    <a:pt x="334" y="21186"/>
                  </a:cubicBezTo>
                  <a:cubicBezTo>
                    <a:pt x="632" y="21534"/>
                    <a:pt x="1127" y="21395"/>
                    <a:pt x="1622" y="20628"/>
                  </a:cubicBezTo>
                  <a:cubicBezTo>
                    <a:pt x="2118" y="19862"/>
                    <a:pt x="2613" y="18468"/>
                    <a:pt x="3010" y="17144"/>
                  </a:cubicBezTo>
                  <a:cubicBezTo>
                    <a:pt x="3406" y="15820"/>
                    <a:pt x="3703" y="14566"/>
                    <a:pt x="3852" y="14357"/>
                  </a:cubicBezTo>
                  <a:cubicBezTo>
                    <a:pt x="4000" y="14148"/>
                    <a:pt x="4000" y="14984"/>
                    <a:pt x="4000" y="15751"/>
                  </a:cubicBezTo>
                  <a:cubicBezTo>
                    <a:pt x="4000" y="16517"/>
                    <a:pt x="4000" y="17214"/>
                    <a:pt x="4000" y="17911"/>
                  </a:cubicBezTo>
                  <a:cubicBezTo>
                    <a:pt x="4000" y="18608"/>
                    <a:pt x="4000" y="19304"/>
                    <a:pt x="4248" y="19792"/>
                  </a:cubicBezTo>
                  <a:cubicBezTo>
                    <a:pt x="4496" y="20280"/>
                    <a:pt x="4991" y="20559"/>
                    <a:pt x="5487" y="20210"/>
                  </a:cubicBezTo>
                  <a:cubicBezTo>
                    <a:pt x="5982" y="19862"/>
                    <a:pt x="6477" y="18886"/>
                    <a:pt x="7072" y="16239"/>
                  </a:cubicBezTo>
                  <a:cubicBezTo>
                    <a:pt x="7666" y="13591"/>
                    <a:pt x="8360" y="9271"/>
                    <a:pt x="8756" y="6623"/>
                  </a:cubicBezTo>
                  <a:cubicBezTo>
                    <a:pt x="9153" y="3975"/>
                    <a:pt x="9252" y="3000"/>
                    <a:pt x="9400" y="2024"/>
                  </a:cubicBezTo>
                  <a:cubicBezTo>
                    <a:pt x="9549" y="1049"/>
                    <a:pt x="9747" y="73"/>
                    <a:pt x="9797" y="4"/>
                  </a:cubicBezTo>
                  <a:cubicBezTo>
                    <a:pt x="9846" y="-66"/>
                    <a:pt x="9747" y="770"/>
                    <a:pt x="9450" y="3209"/>
                  </a:cubicBezTo>
                  <a:cubicBezTo>
                    <a:pt x="9153" y="5648"/>
                    <a:pt x="8657" y="9689"/>
                    <a:pt x="8410" y="12476"/>
                  </a:cubicBezTo>
                  <a:cubicBezTo>
                    <a:pt x="8162" y="15263"/>
                    <a:pt x="8162" y="16796"/>
                    <a:pt x="8162" y="17911"/>
                  </a:cubicBezTo>
                  <a:cubicBezTo>
                    <a:pt x="8162" y="19026"/>
                    <a:pt x="8162" y="19722"/>
                    <a:pt x="8410" y="20210"/>
                  </a:cubicBezTo>
                  <a:cubicBezTo>
                    <a:pt x="8657" y="20698"/>
                    <a:pt x="9153" y="20977"/>
                    <a:pt x="9599" y="20559"/>
                  </a:cubicBezTo>
                  <a:cubicBezTo>
                    <a:pt x="10044" y="20140"/>
                    <a:pt x="10441" y="19026"/>
                    <a:pt x="10788" y="17771"/>
                  </a:cubicBezTo>
                  <a:cubicBezTo>
                    <a:pt x="11134" y="16517"/>
                    <a:pt x="11432" y="15124"/>
                    <a:pt x="11630" y="14079"/>
                  </a:cubicBezTo>
                  <a:cubicBezTo>
                    <a:pt x="11828" y="13033"/>
                    <a:pt x="11927" y="12337"/>
                    <a:pt x="12026" y="12406"/>
                  </a:cubicBezTo>
                  <a:cubicBezTo>
                    <a:pt x="12125" y="12476"/>
                    <a:pt x="12224" y="13312"/>
                    <a:pt x="12274" y="14079"/>
                  </a:cubicBezTo>
                  <a:cubicBezTo>
                    <a:pt x="12323" y="14845"/>
                    <a:pt x="12323" y="15542"/>
                    <a:pt x="12323" y="16239"/>
                  </a:cubicBezTo>
                  <a:cubicBezTo>
                    <a:pt x="12323" y="16935"/>
                    <a:pt x="12323" y="17632"/>
                    <a:pt x="12571" y="17771"/>
                  </a:cubicBezTo>
                  <a:cubicBezTo>
                    <a:pt x="12819" y="17911"/>
                    <a:pt x="13314" y="17493"/>
                    <a:pt x="13810" y="16726"/>
                  </a:cubicBezTo>
                  <a:cubicBezTo>
                    <a:pt x="14305" y="15960"/>
                    <a:pt x="14800" y="14845"/>
                    <a:pt x="15197" y="13800"/>
                  </a:cubicBezTo>
                  <a:cubicBezTo>
                    <a:pt x="15593" y="12755"/>
                    <a:pt x="15890" y="11779"/>
                    <a:pt x="15989" y="11709"/>
                  </a:cubicBezTo>
                  <a:cubicBezTo>
                    <a:pt x="16088" y="11640"/>
                    <a:pt x="15989" y="12476"/>
                    <a:pt x="15890" y="13660"/>
                  </a:cubicBezTo>
                  <a:cubicBezTo>
                    <a:pt x="15791" y="14845"/>
                    <a:pt x="15692" y="16378"/>
                    <a:pt x="15841" y="17423"/>
                  </a:cubicBezTo>
                  <a:cubicBezTo>
                    <a:pt x="15989" y="18468"/>
                    <a:pt x="16386" y="19026"/>
                    <a:pt x="16782" y="19095"/>
                  </a:cubicBezTo>
                  <a:cubicBezTo>
                    <a:pt x="17178" y="19165"/>
                    <a:pt x="17575" y="18747"/>
                    <a:pt x="18169" y="17562"/>
                  </a:cubicBezTo>
                  <a:cubicBezTo>
                    <a:pt x="18764" y="16378"/>
                    <a:pt x="19556" y="14427"/>
                    <a:pt x="20052" y="13103"/>
                  </a:cubicBezTo>
                  <a:cubicBezTo>
                    <a:pt x="20547" y="11779"/>
                    <a:pt x="20745" y="11082"/>
                    <a:pt x="20597" y="10804"/>
                  </a:cubicBezTo>
                  <a:cubicBezTo>
                    <a:pt x="20448" y="10525"/>
                    <a:pt x="19953" y="10664"/>
                    <a:pt x="19507" y="11431"/>
                  </a:cubicBezTo>
                  <a:cubicBezTo>
                    <a:pt x="19061" y="12197"/>
                    <a:pt x="18665" y="13591"/>
                    <a:pt x="18466" y="14775"/>
                  </a:cubicBezTo>
                  <a:cubicBezTo>
                    <a:pt x="18268" y="15960"/>
                    <a:pt x="18268" y="16935"/>
                    <a:pt x="18516" y="17562"/>
                  </a:cubicBezTo>
                  <a:cubicBezTo>
                    <a:pt x="18764" y="18189"/>
                    <a:pt x="19259" y="18468"/>
                    <a:pt x="19804" y="18538"/>
                  </a:cubicBezTo>
                  <a:cubicBezTo>
                    <a:pt x="20349" y="18608"/>
                    <a:pt x="20944" y="18468"/>
                    <a:pt x="21538" y="18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247879" y="3833662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247879" y="3878112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415338" y="3820962"/>
              <a:ext cx="146338" cy="13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036" fill="norm" stroke="1" extrusionOk="0">
                  <a:moveTo>
                    <a:pt x="17666" y="0"/>
                  </a:moveTo>
                  <a:cubicBezTo>
                    <a:pt x="14066" y="1687"/>
                    <a:pt x="10466" y="3375"/>
                    <a:pt x="7466" y="5906"/>
                  </a:cubicBezTo>
                  <a:cubicBezTo>
                    <a:pt x="4466" y="8437"/>
                    <a:pt x="2066" y="11812"/>
                    <a:pt x="866" y="14344"/>
                  </a:cubicBezTo>
                  <a:cubicBezTo>
                    <a:pt x="-334" y="16875"/>
                    <a:pt x="-334" y="18563"/>
                    <a:pt x="1166" y="19744"/>
                  </a:cubicBezTo>
                  <a:cubicBezTo>
                    <a:pt x="2666" y="20925"/>
                    <a:pt x="5666" y="21600"/>
                    <a:pt x="9266" y="20419"/>
                  </a:cubicBezTo>
                  <a:cubicBezTo>
                    <a:pt x="12866" y="19237"/>
                    <a:pt x="17066" y="16200"/>
                    <a:pt x="19166" y="12994"/>
                  </a:cubicBezTo>
                  <a:cubicBezTo>
                    <a:pt x="21266" y="9788"/>
                    <a:pt x="21266" y="6412"/>
                    <a:pt x="19166" y="4219"/>
                  </a:cubicBezTo>
                  <a:cubicBezTo>
                    <a:pt x="17066" y="2025"/>
                    <a:pt x="12866" y="1012"/>
                    <a:pt x="86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990829" y="3869318"/>
              <a:ext cx="241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16" y="12582"/>
                    <a:pt x="10232" y="4867"/>
                    <a:pt x="13832" y="1782"/>
                  </a:cubicBezTo>
                  <a:cubicBezTo>
                    <a:pt x="17432" y="-1304"/>
                    <a:pt x="1951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015957" y="3922562"/>
              <a:ext cx="279673" cy="3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36" fill="norm" stroke="1" extrusionOk="0">
                  <a:moveTo>
                    <a:pt x="1482" y="14400"/>
                  </a:moveTo>
                  <a:cubicBezTo>
                    <a:pt x="670" y="16800"/>
                    <a:pt x="-142" y="19200"/>
                    <a:pt x="20" y="20400"/>
                  </a:cubicBezTo>
                  <a:cubicBezTo>
                    <a:pt x="183" y="21600"/>
                    <a:pt x="1320" y="21600"/>
                    <a:pt x="4487" y="19800"/>
                  </a:cubicBezTo>
                  <a:cubicBezTo>
                    <a:pt x="7653" y="18000"/>
                    <a:pt x="12850" y="14400"/>
                    <a:pt x="16017" y="10800"/>
                  </a:cubicBezTo>
                  <a:cubicBezTo>
                    <a:pt x="19184" y="7200"/>
                    <a:pt x="20321" y="3600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200888" y="3789212"/>
              <a:ext cx="14253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5480" y="0"/>
                  </a:moveTo>
                  <a:cubicBezTo>
                    <a:pt x="3011" y="0"/>
                    <a:pt x="543" y="0"/>
                    <a:pt x="80" y="113"/>
                  </a:cubicBezTo>
                  <a:cubicBezTo>
                    <a:pt x="-383" y="225"/>
                    <a:pt x="1160" y="450"/>
                    <a:pt x="4708" y="1350"/>
                  </a:cubicBezTo>
                  <a:cubicBezTo>
                    <a:pt x="8257" y="2250"/>
                    <a:pt x="13811" y="3825"/>
                    <a:pt x="17051" y="5738"/>
                  </a:cubicBezTo>
                  <a:cubicBezTo>
                    <a:pt x="20291" y="7650"/>
                    <a:pt x="21217" y="9900"/>
                    <a:pt x="20600" y="12600"/>
                  </a:cubicBezTo>
                  <a:cubicBezTo>
                    <a:pt x="19983" y="15300"/>
                    <a:pt x="17823" y="18450"/>
                    <a:pt x="156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689329" y="3797679"/>
              <a:ext cx="82551" cy="23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84" fill="norm" stroke="1" extrusionOk="0">
                  <a:moveTo>
                    <a:pt x="21060" y="4396"/>
                  </a:moveTo>
                  <a:cubicBezTo>
                    <a:pt x="20520" y="3441"/>
                    <a:pt x="19980" y="2485"/>
                    <a:pt x="18900" y="1625"/>
                  </a:cubicBezTo>
                  <a:cubicBezTo>
                    <a:pt x="17820" y="765"/>
                    <a:pt x="16200" y="0"/>
                    <a:pt x="13230" y="0"/>
                  </a:cubicBezTo>
                  <a:cubicBezTo>
                    <a:pt x="10260" y="0"/>
                    <a:pt x="5940" y="765"/>
                    <a:pt x="3240" y="2198"/>
                  </a:cubicBezTo>
                  <a:cubicBezTo>
                    <a:pt x="540" y="3632"/>
                    <a:pt x="-540" y="5735"/>
                    <a:pt x="2430" y="8219"/>
                  </a:cubicBezTo>
                  <a:cubicBezTo>
                    <a:pt x="5400" y="10704"/>
                    <a:pt x="12420" y="13572"/>
                    <a:pt x="16200" y="15483"/>
                  </a:cubicBezTo>
                  <a:cubicBezTo>
                    <a:pt x="19980" y="17395"/>
                    <a:pt x="20520" y="18350"/>
                    <a:pt x="19170" y="19211"/>
                  </a:cubicBezTo>
                  <a:cubicBezTo>
                    <a:pt x="17820" y="20071"/>
                    <a:pt x="14580" y="20835"/>
                    <a:pt x="11610" y="21218"/>
                  </a:cubicBezTo>
                  <a:cubicBezTo>
                    <a:pt x="8640" y="21600"/>
                    <a:pt x="5940" y="21600"/>
                    <a:pt x="4050" y="21027"/>
                  </a:cubicBezTo>
                  <a:cubicBezTo>
                    <a:pt x="2160" y="20453"/>
                    <a:pt x="1080" y="19306"/>
                    <a:pt x="0" y="18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891990" y="3662212"/>
              <a:ext cx="4499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9086" y="0"/>
                  </a:moveTo>
                  <a:cubicBezTo>
                    <a:pt x="5159" y="1642"/>
                    <a:pt x="1232" y="3284"/>
                    <a:pt x="250" y="6189"/>
                  </a:cubicBezTo>
                  <a:cubicBezTo>
                    <a:pt x="-732" y="9095"/>
                    <a:pt x="1232" y="13263"/>
                    <a:pt x="5159" y="16042"/>
                  </a:cubicBezTo>
                  <a:cubicBezTo>
                    <a:pt x="9086" y="18821"/>
                    <a:pt x="14977" y="20211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835114" y="3841937"/>
              <a:ext cx="190766" cy="15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74" fill="norm" stroke="1" extrusionOk="0">
                  <a:moveTo>
                    <a:pt x="3590" y="5057"/>
                  </a:moveTo>
                  <a:cubicBezTo>
                    <a:pt x="1928" y="3282"/>
                    <a:pt x="267" y="1506"/>
                    <a:pt x="29" y="619"/>
                  </a:cubicBezTo>
                  <a:cubicBezTo>
                    <a:pt x="-208" y="-269"/>
                    <a:pt x="979" y="-269"/>
                    <a:pt x="3590" y="1063"/>
                  </a:cubicBezTo>
                  <a:cubicBezTo>
                    <a:pt x="6201" y="2394"/>
                    <a:pt x="10236" y="5057"/>
                    <a:pt x="12847" y="7868"/>
                  </a:cubicBezTo>
                  <a:cubicBezTo>
                    <a:pt x="15458" y="10679"/>
                    <a:pt x="16645" y="13638"/>
                    <a:pt x="17001" y="16005"/>
                  </a:cubicBezTo>
                  <a:cubicBezTo>
                    <a:pt x="17357" y="18372"/>
                    <a:pt x="16882" y="20147"/>
                    <a:pt x="16051" y="20739"/>
                  </a:cubicBezTo>
                  <a:cubicBezTo>
                    <a:pt x="15221" y="21331"/>
                    <a:pt x="14034" y="20739"/>
                    <a:pt x="13322" y="19704"/>
                  </a:cubicBezTo>
                  <a:cubicBezTo>
                    <a:pt x="12610" y="18668"/>
                    <a:pt x="12372" y="17189"/>
                    <a:pt x="13084" y="14230"/>
                  </a:cubicBezTo>
                  <a:cubicBezTo>
                    <a:pt x="13796" y="11271"/>
                    <a:pt x="15458" y="6832"/>
                    <a:pt x="17001" y="4317"/>
                  </a:cubicBezTo>
                  <a:cubicBezTo>
                    <a:pt x="18544" y="1802"/>
                    <a:pt x="19968" y="1210"/>
                    <a:pt x="21392" y="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055218" y="3820303"/>
              <a:ext cx="83261" cy="18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0977" fill="norm" stroke="1" extrusionOk="0">
                  <a:moveTo>
                    <a:pt x="17985" y="5968"/>
                  </a:moveTo>
                  <a:cubicBezTo>
                    <a:pt x="19566" y="3759"/>
                    <a:pt x="21146" y="1550"/>
                    <a:pt x="20619" y="568"/>
                  </a:cubicBezTo>
                  <a:cubicBezTo>
                    <a:pt x="20092" y="-414"/>
                    <a:pt x="17458" y="-169"/>
                    <a:pt x="13770" y="1672"/>
                  </a:cubicBezTo>
                  <a:cubicBezTo>
                    <a:pt x="10083" y="3513"/>
                    <a:pt x="5341" y="6950"/>
                    <a:pt x="2707" y="10141"/>
                  </a:cubicBezTo>
                  <a:cubicBezTo>
                    <a:pt x="73" y="13331"/>
                    <a:pt x="-454" y="16277"/>
                    <a:pt x="336" y="18241"/>
                  </a:cubicBezTo>
                  <a:cubicBezTo>
                    <a:pt x="1126" y="20204"/>
                    <a:pt x="3234" y="21186"/>
                    <a:pt x="6395" y="20941"/>
                  </a:cubicBezTo>
                  <a:cubicBezTo>
                    <a:pt x="9556" y="20695"/>
                    <a:pt x="13770" y="19222"/>
                    <a:pt x="16141" y="16891"/>
                  </a:cubicBezTo>
                  <a:cubicBezTo>
                    <a:pt x="18512" y="14559"/>
                    <a:pt x="19039" y="11368"/>
                    <a:pt x="19039" y="9036"/>
                  </a:cubicBezTo>
                  <a:cubicBezTo>
                    <a:pt x="19039" y="6704"/>
                    <a:pt x="18512" y="5231"/>
                    <a:pt x="18248" y="4495"/>
                  </a:cubicBezTo>
                  <a:cubicBezTo>
                    <a:pt x="17985" y="3759"/>
                    <a:pt x="17985" y="3759"/>
                    <a:pt x="17985" y="3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182258" y="3799972"/>
              <a:ext cx="259341" cy="42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74" fill="norm" stroke="1" extrusionOk="0">
                  <a:moveTo>
                    <a:pt x="718" y="2985"/>
                  </a:moveTo>
                  <a:cubicBezTo>
                    <a:pt x="892" y="4803"/>
                    <a:pt x="1066" y="6621"/>
                    <a:pt x="979" y="7797"/>
                  </a:cubicBezTo>
                  <a:cubicBezTo>
                    <a:pt x="892" y="8973"/>
                    <a:pt x="544" y="9508"/>
                    <a:pt x="282" y="9508"/>
                  </a:cubicBezTo>
                  <a:cubicBezTo>
                    <a:pt x="21" y="9508"/>
                    <a:pt x="-153" y="8973"/>
                    <a:pt x="195" y="7583"/>
                  </a:cubicBezTo>
                  <a:cubicBezTo>
                    <a:pt x="544" y="6193"/>
                    <a:pt x="1415" y="3947"/>
                    <a:pt x="2024" y="2557"/>
                  </a:cubicBezTo>
                  <a:cubicBezTo>
                    <a:pt x="2634" y="1167"/>
                    <a:pt x="2982" y="633"/>
                    <a:pt x="3592" y="312"/>
                  </a:cubicBezTo>
                  <a:cubicBezTo>
                    <a:pt x="4202" y="-9"/>
                    <a:pt x="5073" y="-116"/>
                    <a:pt x="5595" y="151"/>
                  </a:cubicBezTo>
                  <a:cubicBezTo>
                    <a:pt x="6118" y="419"/>
                    <a:pt x="6292" y="1060"/>
                    <a:pt x="6815" y="2397"/>
                  </a:cubicBezTo>
                  <a:cubicBezTo>
                    <a:pt x="7337" y="3734"/>
                    <a:pt x="8208" y="5765"/>
                    <a:pt x="9428" y="6941"/>
                  </a:cubicBezTo>
                  <a:cubicBezTo>
                    <a:pt x="10647" y="8118"/>
                    <a:pt x="12215" y="8438"/>
                    <a:pt x="14044" y="8064"/>
                  </a:cubicBezTo>
                  <a:cubicBezTo>
                    <a:pt x="15873" y="7690"/>
                    <a:pt x="17963" y="6621"/>
                    <a:pt x="19182" y="5819"/>
                  </a:cubicBezTo>
                  <a:cubicBezTo>
                    <a:pt x="20402" y="5017"/>
                    <a:pt x="20750" y="4482"/>
                    <a:pt x="21012" y="3894"/>
                  </a:cubicBezTo>
                  <a:cubicBezTo>
                    <a:pt x="21273" y="3306"/>
                    <a:pt x="21447" y="2664"/>
                    <a:pt x="21273" y="2076"/>
                  </a:cubicBezTo>
                  <a:cubicBezTo>
                    <a:pt x="21099" y="1488"/>
                    <a:pt x="20576" y="953"/>
                    <a:pt x="19879" y="739"/>
                  </a:cubicBezTo>
                  <a:cubicBezTo>
                    <a:pt x="19182" y="526"/>
                    <a:pt x="18312" y="633"/>
                    <a:pt x="17266" y="1060"/>
                  </a:cubicBezTo>
                  <a:cubicBezTo>
                    <a:pt x="16221" y="1488"/>
                    <a:pt x="15002" y="2236"/>
                    <a:pt x="14305" y="2932"/>
                  </a:cubicBezTo>
                  <a:cubicBezTo>
                    <a:pt x="13608" y="3627"/>
                    <a:pt x="13434" y="4268"/>
                    <a:pt x="13957" y="4535"/>
                  </a:cubicBezTo>
                  <a:cubicBezTo>
                    <a:pt x="14479" y="4803"/>
                    <a:pt x="15699" y="4696"/>
                    <a:pt x="16657" y="4482"/>
                  </a:cubicBezTo>
                  <a:cubicBezTo>
                    <a:pt x="17615" y="4268"/>
                    <a:pt x="18312" y="3947"/>
                    <a:pt x="18921" y="4001"/>
                  </a:cubicBezTo>
                  <a:cubicBezTo>
                    <a:pt x="19531" y="4054"/>
                    <a:pt x="20053" y="4482"/>
                    <a:pt x="20402" y="6139"/>
                  </a:cubicBezTo>
                  <a:cubicBezTo>
                    <a:pt x="20750" y="7797"/>
                    <a:pt x="20924" y="10684"/>
                    <a:pt x="20576" y="13143"/>
                  </a:cubicBezTo>
                  <a:cubicBezTo>
                    <a:pt x="20228" y="15603"/>
                    <a:pt x="19357" y="17634"/>
                    <a:pt x="18573" y="18918"/>
                  </a:cubicBezTo>
                  <a:cubicBezTo>
                    <a:pt x="17789" y="20201"/>
                    <a:pt x="17092" y="20735"/>
                    <a:pt x="16221" y="21056"/>
                  </a:cubicBezTo>
                  <a:cubicBezTo>
                    <a:pt x="15350" y="21377"/>
                    <a:pt x="14305" y="21484"/>
                    <a:pt x="13782" y="20361"/>
                  </a:cubicBezTo>
                  <a:cubicBezTo>
                    <a:pt x="13260" y="19238"/>
                    <a:pt x="13260" y="16886"/>
                    <a:pt x="13260" y="14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489429" y="3800226"/>
              <a:ext cx="160578" cy="18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034" fill="norm" stroke="1" extrusionOk="0">
                  <a:moveTo>
                    <a:pt x="0" y="8022"/>
                  </a:moveTo>
                  <a:cubicBezTo>
                    <a:pt x="2244" y="8496"/>
                    <a:pt x="4488" y="8971"/>
                    <a:pt x="6452" y="8259"/>
                  </a:cubicBezTo>
                  <a:cubicBezTo>
                    <a:pt x="8416" y="7547"/>
                    <a:pt x="10099" y="5648"/>
                    <a:pt x="10940" y="3987"/>
                  </a:cubicBezTo>
                  <a:cubicBezTo>
                    <a:pt x="11782" y="2325"/>
                    <a:pt x="11782" y="901"/>
                    <a:pt x="11081" y="307"/>
                  </a:cubicBezTo>
                  <a:cubicBezTo>
                    <a:pt x="10379" y="-286"/>
                    <a:pt x="8977" y="-49"/>
                    <a:pt x="7434" y="1257"/>
                  </a:cubicBezTo>
                  <a:cubicBezTo>
                    <a:pt x="5891" y="2562"/>
                    <a:pt x="4208" y="4936"/>
                    <a:pt x="3366" y="6835"/>
                  </a:cubicBezTo>
                  <a:cubicBezTo>
                    <a:pt x="2525" y="8734"/>
                    <a:pt x="2525" y="10158"/>
                    <a:pt x="2525" y="11463"/>
                  </a:cubicBezTo>
                  <a:cubicBezTo>
                    <a:pt x="2525" y="12769"/>
                    <a:pt x="2525" y="13956"/>
                    <a:pt x="4629" y="14312"/>
                  </a:cubicBezTo>
                  <a:cubicBezTo>
                    <a:pt x="6732" y="14668"/>
                    <a:pt x="10940" y="14193"/>
                    <a:pt x="14026" y="12888"/>
                  </a:cubicBezTo>
                  <a:cubicBezTo>
                    <a:pt x="17112" y="11582"/>
                    <a:pt x="19075" y="9446"/>
                    <a:pt x="20197" y="7784"/>
                  </a:cubicBezTo>
                  <a:cubicBezTo>
                    <a:pt x="21319" y="6123"/>
                    <a:pt x="21600" y="4936"/>
                    <a:pt x="20899" y="4224"/>
                  </a:cubicBezTo>
                  <a:cubicBezTo>
                    <a:pt x="20197" y="3512"/>
                    <a:pt x="18514" y="3274"/>
                    <a:pt x="17112" y="3630"/>
                  </a:cubicBezTo>
                  <a:cubicBezTo>
                    <a:pt x="15709" y="3987"/>
                    <a:pt x="14587" y="4936"/>
                    <a:pt x="14587" y="6479"/>
                  </a:cubicBezTo>
                  <a:cubicBezTo>
                    <a:pt x="14587" y="8022"/>
                    <a:pt x="15709" y="10158"/>
                    <a:pt x="16831" y="12057"/>
                  </a:cubicBezTo>
                  <a:cubicBezTo>
                    <a:pt x="17953" y="13956"/>
                    <a:pt x="19075" y="15617"/>
                    <a:pt x="19917" y="17279"/>
                  </a:cubicBezTo>
                  <a:cubicBezTo>
                    <a:pt x="20758" y="18940"/>
                    <a:pt x="21319" y="20602"/>
                    <a:pt x="21039" y="20958"/>
                  </a:cubicBezTo>
                  <a:cubicBezTo>
                    <a:pt x="20758" y="21314"/>
                    <a:pt x="19636" y="20365"/>
                    <a:pt x="19075" y="19059"/>
                  </a:cubicBezTo>
                  <a:cubicBezTo>
                    <a:pt x="18514" y="17754"/>
                    <a:pt x="18514" y="16092"/>
                    <a:pt x="18514" y="14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723160" y="3624112"/>
              <a:ext cx="77420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0844" y="0"/>
                  </a:moveTo>
                  <a:cubicBezTo>
                    <a:pt x="7925" y="3979"/>
                    <a:pt x="5006" y="7958"/>
                    <a:pt x="2963" y="11368"/>
                  </a:cubicBezTo>
                  <a:cubicBezTo>
                    <a:pt x="920" y="14779"/>
                    <a:pt x="-248" y="17621"/>
                    <a:pt x="44" y="19326"/>
                  </a:cubicBezTo>
                  <a:cubicBezTo>
                    <a:pt x="336" y="21032"/>
                    <a:pt x="2087" y="21600"/>
                    <a:pt x="5882" y="21600"/>
                  </a:cubicBezTo>
                  <a:cubicBezTo>
                    <a:pt x="9676" y="21600"/>
                    <a:pt x="15514" y="21032"/>
                    <a:pt x="21352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724379" y="375111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6179316" y="3800981"/>
              <a:ext cx="154664" cy="20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17" fill="norm" stroke="1" extrusionOk="0">
                  <a:moveTo>
                    <a:pt x="312" y="3983"/>
                  </a:moveTo>
                  <a:cubicBezTo>
                    <a:pt x="20" y="2687"/>
                    <a:pt x="-272" y="1391"/>
                    <a:pt x="458" y="635"/>
                  </a:cubicBezTo>
                  <a:cubicBezTo>
                    <a:pt x="1187" y="-121"/>
                    <a:pt x="2939" y="-337"/>
                    <a:pt x="5128" y="743"/>
                  </a:cubicBezTo>
                  <a:cubicBezTo>
                    <a:pt x="7317" y="1823"/>
                    <a:pt x="9944" y="4199"/>
                    <a:pt x="11404" y="7007"/>
                  </a:cubicBezTo>
                  <a:cubicBezTo>
                    <a:pt x="12863" y="9815"/>
                    <a:pt x="13155" y="13055"/>
                    <a:pt x="12863" y="15431"/>
                  </a:cubicBezTo>
                  <a:cubicBezTo>
                    <a:pt x="12571" y="17807"/>
                    <a:pt x="11696" y="19319"/>
                    <a:pt x="10528" y="20183"/>
                  </a:cubicBezTo>
                  <a:cubicBezTo>
                    <a:pt x="9360" y="21047"/>
                    <a:pt x="7901" y="21263"/>
                    <a:pt x="7025" y="20723"/>
                  </a:cubicBezTo>
                  <a:cubicBezTo>
                    <a:pt x="6150" y="20183"/>
                    <a:pt x="5858" y="18887"/>
                    <a:pt x="6733" y="15863"/>
                  </a:cubicBezTo>
                  <a:cubicBezTo>
                    <a:pt x="7609" y="12839"/>
                    <a:pt x="9652" y="8087"/>
                    <a:pt x="12279" y="5387"/>
                  </a:cubicBezTo>
                  <a:cubicBezTo>
                    <a:pt x="14906" y="2687"/>
                    <a:pt x="18117" y="2039"/>
                    <a:pt x="21328" y="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353029" y="3796845"/>
              <a:ext cx="143132" cy="33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75" fill="norm" stroke="1" extrusionOk="0">
                  <a:moveTo>
                    <a:pt x="0" y="4809"/>
                  </a:moveTo>
                  <a:cubicBezTo>
                    <a:pt x="2541" y="3993"/>
                    <a:pt x="5082" y="3178"/>
                    <a:pt x="6829" y="2363"/>
                  </a:cubicBezTo>
                  <a:cubicBezTo>
                    <a:pt x="8576" y="1548"/>
                    <a:pt x="9529" y="733"/>
                    <a:pt x="9212" y="326"/>
                  </a:cubicBezTo>
                  <a:cubicBezTo>
                    <a:pt x="8894" y="-82"/>
                    <a:pt x="7306" y="-82"/>
                    <a:pt x="5876" y="190"/>
                  </a:cubicBezTo>
                  <a:cubicBezTo>
                    <a:pt x="4447" y="461"/>
                    <a:pt x="3176" y="1005"/>
                    <a:pt x="2224" y="2499"/>
                  </a:cubicBezTo>
                  <a:cubicBezTo>
                    <a:pt x="1271" y="3993"/>
                    <a:pt x="635" y="6439"/>
                    <a:pt x="1112" y="8001"/>
                  </a:cubicBezTo>
                  <a:cubicBezTo>
                    <a:pt x="1588" y="9563"/>
                    <a:pt x="3176" y="10243"/>
                    <a:pt x="5718" y="10243"/>
                  </a:cubicBezTo>
                  <a:cubicBezTo>
                    <a:pt x="8259" y="10243"/>
                    <a:pt x="11753" y="9563"/>
                    <a:pt x="14453" y="8544"/>
                  </a:cubicBezTo>
                  <a:cubicBezTo>
                    <a:pt x="17153" y="7526"/>
                    <a:pt x="19059" y="6167"/>
                    <a:pt x="20171" y="5148"/>
                  </a:cubicBezTo>
                  <a:cubicBezTo>
                    <a:pt x="21282" y="4129"/>
                    <a:pt x="21600" y="3450"/>
                    <a:pt x="21441" y="3518"/>
                  </a:cubicBezTo>
                  <a:cubicBezTo>
                    <a:pt x="21282" y="3586"/>
                    <a:pt x="20647" y="4401"/>
                    <a:pt x="20488" y="6710"/>
                  </a:cubicBezTo>
                  <a:cubicBezTo>
                    <a:pt x="20329" y="9020"/>
                    <a:pt x="20647" y="12824"/>
                    <a:pt x="20806" y="15201"/>
                  </a:cubicBezTo>
                  <a:cubicBezTo>
                    <a:pt x="20965" y="17578"/>
                    <a:pt x="20965" y="18529"/>
                    <a:pt x="20806" y="19344"/>
                  </a:cubicBezTo>
                  <a:cubicBezTo>
                    <a:pt x="20647" y="20160"/>
                    <a:pt x="20329" y="20839"/>
                    <a:pt x="19218" y="21178"/>
                  </a:cubicBezTo>
                  <a:cubicBezTo>
                    <a:pt x="18106" y="21518"/>
                    <a:pt x="16200" y="21518"/>
                    <a:pt x="14135" y="20363"/>
                  </a:cubicBezTo>
                  <a:cubicBezTo>
                    <a:pt x="12071" y="19209"/>
                    <a:pt x="9847" y="16899"/>
                    <a:pt x="7624" y="14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505429" y="371936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549879" y="3770738"/>
              <a:ext cx="76201" cy="15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14123"/>
                  </a:moveTo>
                  <a:cubicBezTo>
                    <a:pt x="6600" y="10868"/>
                    <a:pt x="13200" y="7613"/>
                    <a:pt x="16800" y="5098"/>
                  </a:cubicBezTo>
                  <a:cubicBezTo>
                    <a:pt x="20400" y="2583"/>
                    <a:pt x="21000" y="808"/>
                    <a:pt x="19800" y="216"/>
                  </a:cubicBezTo>
                  <a:cubicBezTo>
                    <a:pt x="18600" y="-376"/>
                    <a:pt x="15600" y="216"/>
                    <a:pt x="12600" y="2435"/>
                  </a:cubicBezTo>
                  <a:cubicBezTo>
                    <a:pt x="9600" y="4654"/>
                    <a:pt x="6600" y="8501"/>
                    <a:pt x="5100" y="11164"/>
                  </a:cubicBezTo>
                  <a:cubicBezTo>
                    <a:pt x="3600" y="13827"/>
                    <a:pt x="3600" y="15306"/>
                    <a:pt x="3600" y="16786"/>
                  </a:cubicBezTo>
                  <a:cubicBezTo>
                    <a:pt x="3600" y="18265"/>
                    <a:pt x="3600" y="19745"/>
                    <a:pt x="6600" y="20484"/>
                  </a:cubicBezTo>
                  <a:cubicBezTo>
                    <a:pt x="9600" y="21224"/>
                    <a:pt x="15600" y="21224"/>
                    <a:pt x="2160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650996" y="3768666"/>
              <a:ext cx="114784" cy="16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948" fill="norm" stroke="1" extrusionOk="0">
                  <a:moveTo>
                    <a:pt x="20917" y="191"/>
                  </a:moveTo>
                  <a:cubicBezTo>
                    <a:pt x="18988" y="-79"/>
                    <a:pt x="17060" y="-349"/>
                    <a:pt x="13588" y="1541"/>
                  </a:cubicBezTo>
                  <a:cubicBezTo>
                    <a:pt x="10117" y="3431"/>
                    <a:pt x="5103" y="7481"/>
                    <a:pt x="2403" y="10856"/>
                  </a:cubicBezTo>
                  <a:cubicBezTo>
                    <a:pt x="-297" y="14231"/>
                    <a:pt x="-683" y="16931"/>
                    <a:pt x="1053" y="18686"/>
                  </a:cubicBezTo>
                  <a:cubicBezTo>
                    <a:pt x="2788" y="20441"/>
                    <a:pt x="6646" y="21251"/>
                    <a:pt x="10310" y="20846"/>
                  </a:cubicBezTo>
                  <a:cubicBezTo>
                    <a:pt x="13974" y="20441"/>
                    <a:pt x="17446" y="18821"/>
                    <a:pt x="20917" y="17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801677" y="3636812"/>
              <a:ext cx="78403" cy="33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55" fill="norm" stroke="1" extrusionOk="0">
                  <a:moveTo>
                    <a:pt x="21055" y="0"/>
                  </a:moveTo>
                  <a:cubicBezTo>
                    <a:pt x="16508" y="2281"/>
                    <a:pt x="11960" y="4561"/>
                    <a:pt x="8266" y="7781"/>
                  </a:cubicBezTo>
                  <a:cubicBezTo>
                    <a:pt x="4571" y="11001"/>
                    <a:pt x="1729" y="15160"/>
                    <a:pt x="592" y="17575"/>
                  </a:cubicBezTo>
                  <a:cubicBezTo>
                    <a:pt x="-545" y="19990"/>
                    <a:pt x="23" y="20661"/>
                    <a:pt x="1729" y="21063"/>
                  </a:cubicBezTo>
                  <a:cubicBezTo>
                    <a:pt x="3434" y="21466"/>
                    <a:pt x="6276" y="21600"/>
                    <a:pt x="9687" y="21265"/>
                  </a:cubicBezTo>
                  <a:cubicBezTo>
                    <a:pt x="13097" y="20929"/>
                    <a:pt x="17076" y="20124"/>
                    <a:pt x="21055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765779" y="380191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107929" y="4817912"/>
              <a:ext cx="393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5" y="7200"/>
                    <a:pt x="6271" y="14400"/>
                    <a:pt x="9871" y="18000"/>
                  </a:cubicBezTo>
                  <a:cubicBezTo>
                    <a:pt x="13471" y="21600"/>
                    <a:pt x="1753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122746" y="4894112"/>
              <a:ext cx="251884" cy="5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9" fill="norm" stroke="1" extrusionOk="0">
                  <a:moveTo>
                    <a:pt x="2541" y="7477"/>
                  </a:moveTo>
                  <a:cubicBezTo>
                    <a:pt x="1271" y="11631"/>
                    <a:pt x="0" y="15785"/>
                    <a:pt x="0" y="18277"/>
                  </a:cubicBezTo>
                  <a:cubicBezTo>
                    <a:pt x="0" y="20769"/>
                    <a:pt x="1271" y="21600"/>
                    <a:pt x="5082" y="18277"/>
                  </a:cubicBezTo>
                  <a:cubicBezTo>
                    <a:pt x="8894" y="14954"/>
                    <a:pt x="15247" y="74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387329" y="4708740"/>
              <a:ext cx="121864" cy="31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38" fill="norm" stroke="1" extrusionOk="0">
                  <a:moveTo>
                    <a:pt x="7821" y="522"/>
                  </a:moveTo>
                  <a:cubicBezTo>
                    <a:pt x="5959" y="230"/>
                    <a:pt x="4097" y="-62"/>
                    <a:pt x="4097" y="11"/>
                  </a:cubicBezTo>
                  <a:cubicBezTo>
                    <a:pt x="4097" y="84"/>
                    <a:pt x="5959" y="522"/>
                    <a:pt x="8938" y="1616"/>
                  </a:cubicBezTo>
                  <a:cubicBezTo>
                    <a:pt x="11917" y="2711"/>
                    <a:pt x="16014" y="4462"/>
                    <a:pt x="18434" y="5703"/>
                  </a:cubicBezTo>
                  <a:cubicBezTo>
                    <a:pt x="20855" y="6943"/>
                    <a:pt x="21600" y="7673"/>
                    <a:pt x="21414" y="8330"/>
                  </a:cubicBezTo>
                  <a:cubicBezTo>
                    <a:pt x="21228" y="8987"/>
                    <a:pt x="20110" y="9570"/>
                    <a:pt x="16759" y="11030"/>
                  </a:cubicBezTo>
                  <a:cubicBezTo>
                    <a:pt x="13407" y="12489"/>
                    <a:pt x="7821" y="14824"/>
                    <a:pt x="4655" y="16722"/>
                  </a:cubicBezTo>
                  <a:cubicBezTo>
                    <a:pt x="1490" y="18619"/>
                    <a:pt x="745" y="20079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996929" y="4669851"/>
              <a:ext cx="155394" cy="40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31" fill="norm" stroke="1" extrusionOk="0">
                  <a:moveTo>
                    <a:pt x="0" y="7120"/>
                  </a:moveTo>
                  <a:cubicBezTo>
                    <a:pt x="584" y="10349"/>
                    <a:pt x="1168" y="13578"/>
                    <a:pt x="1605" y="15749"/>
                  </a:cubicBezTo>
                  <a:cubicBezTo>
                    <a:pt x="2043" y="17920"/>
                    <a:pt x="2335" y="19034"/>
                    <a:pt x="2627" y="19924"/>
                  </a:cubicBezTo>
                  <a:cubicBezTo>
                    <a:pt x="2919" y="20815"/>
                    <a:pt x="3211" y="21483"/>
                    <a:pt x="3357" y="21427"/>
                  </a:cubicBezTo>
                  <a:cubicBezTo>
                    <a:pt x="3503" y="21372"/>
                    <a:pt x="3503" y="20592"/>
                    <a:pt x="3357" y="18532"/>
                  </a:cubicBezTo>
                  <a:cubicBezTo>
                    <a:pt x="3211" y="16473"/>
                    <a:pt x="2919" y="13132"/>
                    <a:pt x="2627" y="10071"/>
                  </a:cubicBezTo>
                  <a:cubicBezTo>
                    <a:pt x="2335" y="7009"/>
                    <a:pt x="2043" y="4225"/>
                    <a:pt x="2335" y="2555"/>
                  </a:cubicBezTo>
                  <a:cubicBezTo>
                    <a:pt x="2627" y="885"/>
                    <a:pt x="3503" y="328"/>
                    <a:pt x="4670" y="106"/>
                  </a:cubicBezTo>
                  <a:cubicBezTo>
                    <a:pt x="5838" y="-117"/>
                    <a:pt x="7297" y="-6"/>
                    <a:pt x="8903" y="607"/>
                  </a:cubicBezTo>
                  <a:cubicBezTo>
                    <a:pt x="10508" y="1219"/>
                    <a:pt x="12259" y="2332"/>
                    <a:pt x="13135" y="3947"/>
                  </a:cubicBezTo>
                  <a:cubicBezTo>
                    <a:pt x="14011" y="5561"/>
                    <a:pt x="14011" y="7677"/>
                    <a:pt x="13573" y="9069"/>
                  </a:cubicBezTo>
                  <a:cubicBezTo>
                    <a:pt x="13135" y="10460"/>
                    <a:pt x="12259" y="11128"/>
                    <a:pt x="12551" y="11351"/>
                  </a:cubicBezTo>
                  <a:cubicBezTo>
                    <a:pt x="12843" y="11574"/>
                    <a:pt x="14303" y="11351"/>
                    <a:pt x="15762" y="11240"/>
                  </a:cubicBezTo>
                  <a:cubicBezTo>
                    <a:pt x="17222" y="11128"/>
                    <a:pt x="18681" y="11128"/>
                    <a:pt x="19557" y="11407"/>
                  </a:cubicBezTo>
                  <a:cubicBezTo>
                    <a:pt x="20432" y="11685"/>
                    <a:pt x="20724" y="12242"/>
                    <a:pt x="21016" y="13132"/>
                  </a:cubicBezTo>
                  <a:cubicBezTo>
                    <a:pt x="21308" y="14023"/>
                    <a:pt x="21600" y="15248"/>
                    <a:pt x="21308" y="16083"/>
                  </a:cubicBezTo>
                  <a:cubicBezTo>
                    <a:pt x="21016" y="16918"/>
                    <a:pt x="20141" y="17363"/>
                    <a:pt x="17659" y="17753"/>
                  </a:cubicBezTo>
                  <a:cubicBezTo>
                    <a:pt x="15178" y="18143"/>
                    <a:pt x="11092" y="18477"/>
                    <a:pt x="8319" y="18588"/>
                  </a:cubicBezTo>
                  <a:cubicBezTo>
                    <a:pt x="5546" y="18699"/>
                    <a:pt x="4086" y="18588"/>
                    <a:pt x="3357" y="18421"/>
                  </a:cubicBezTo>
                  <a:cubicBezTo>
                    <a:pt x="2627" y="18254"/>
                    <a:pt x="2627" y="18031"/>
                    <a:pt x="2627" y="1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210312" y="4894112"/>
              <a:ext cx="141038" cy="33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59" fill="norm" stroke="1" extrusionOk="0">
                  <a:moveTo>
                    <a:pt x="5142" y="0"/>
                  </a:moveTo>
                  <a:cubicBezTo>
                    <a:pt x="3554" y="133"/>
                    <a:pt x="1966" y="267"/>
                    <a:pt x="1013" y="733"/>
                  </a:cubicBezTo>
                  <a:cubicBezTo>
                    <a:pt x="60" y="1200"/>
                    <a:pt x="-258" y="2000"/>
                    <a:pt x="218" y="2667"/>
                  </a:cubicBezTo>
                  <a:cubicBezTo>
                    <a:pt x="695" y="3333"/>
                    <a:pt x="1966" y="3867"/>
                    <a:pt x="4189" y="4000"/>
                  </a:cubicBezTo>
                  <a:cubicBezTo>
                    <a:pt x="6413" y="4133"/>
                    <a:pt x="9589" y="3867"/>
                    <a:pt x="11654" y="3467"/>
                  </a:cubicBezTo>
                  <a:cubicBezTo>
                    <a:pt x="13718" y="3067"/>
                    <a:pt x="14671" y="2533"/>
                    <a:pt x="15307" y="1933"/>
                  </a:cubicBezTo>
                  <a:cubicBezTo>
                    <a:pt x="15942" y="1333"/>
                    <a:pt x="16260" y="667"/>
                    <a:pt x="16418" y="800"/>
                  </a:cubicBezTo>
                  <a:cubicBezTo>
                    <a:pt x="16577" y="933"/>
                    <a:pt x="16577" y="1867"/>
                    <a:pt x="17371" y="4467"/>
                  </a:cubicBezTo>
                  <a:cubicBezTo>
                    <a:pt x="18166" y="7067"/>
                    <a:pt x="19754" y="11333"/>
                    <a:pt x="20548" y="14333"/>
                  </a:cubicBezTo>
                  <a:cubicBezTo>
                    <a:pt x="21342" y="17333"/>
                    <a:pt x="21342" y="19067"/>
                    <a:pt x="20707" y="20133"/>
                  </a:cubicBezTo>
                  <a:cubicBezTo>
                    <a:pt x="20071" y="21200"/>
                    <a:pt x="18801" y="21600"/>
                    <a:pt x="15466" y="20933"/>
                  </a:cubicBezTo>
                  <a:cubicBezTo>
                    <a:pt x="12130" y="20267"/>
                    <a:pt x="6730" y="18533"/>
                    <a:pt x="133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709847" y="4625736"/>
              <a:ext cx="163383" cy="37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08" fill="norm" stroke="1" extrusionOk="0">
                  <a:moveTo>
                    <a:pt x="13898" y="16114"/>
                  </a:moveTo>
                  <a:cubicBezTo>
                    <a:pt x="13898" y="15507"/>
                    <a:pt x="13898" y="14900"/>
                    <a:pt x="13206" y="14354"/>
                  </a:cubicBezTo>
                  <a:cubicBezTo>
                    <a:pt x="12513" y="13808"/>
                    <a:pt x="11129" y="13323"/>
                    <a:pt x="9052" y="13323"/>
                  </a:cubicBezTo>
                  <a:cubicBezTo>
                    <a:pt x="6975" y="13323"/>
                    <a:pt x="4206" y="13808"/>
                    <a:pt x="2406" y="15082"/>
                  </a:cubicBezTo>
                  <a:cubicBezTo>
                    <a:pt x="606" y="16356"/>
                    <a:pt x="-225" y="18419"/>
                    <a:pt x="52" y="19693"/>
                  </a:cubicBezTo>
                  <a:cubicBezTo>
                    <a:pt x="329" y="20968"/>
                    <a:pt x="1713" y="21453"/>
                    <a:pt x="3929" y="21271"/>
                  </a:cubicBezTo>
                  <a:cubicBezTo>
                    <a:pt x="6144" y="21089"/>
                    <a:pt x="9190" y="20240"/>
                    <a:pt x="11960" y="18055"/>
                  </a:cubicBezTo>
                  <a:cubicBezTo>
                    <a:pt x="14729" y="15871"/>
                    <a:pt x="17221" y="12352"/>
                    <a:pt x="18467" y="9440"/>
                  </a:cubicBezTo>
                  <a:cubicBezTo>
                    <a:pt x="19713" y="6527"/>
                    <a:pt x="19713" y="4222"/>
                    <a:pt x="19575" y="2644"/>
                  </a:cubicBezTo>
                  <a:cubicBezTo>
                    <a:pt x="19437" y="1066"/>
                    <a:pt x="19160" y="217"/>
                    <a:pt x="18606" y="35"/>
                  </a:cubicBezTo>
                  <a:cubicBezTo>
                    <a:pt x="18052" y="-147"/>
                    <a:pt x="17221" y="338"/>
                    <a:pt x="16529" y="2280"/>
                  </a:cubicBezTo>
                  <a:cubicBezTo>
                    <a:pt x="15837" y="4222"/>
                    <a:pt x="15283" y="7619"/>
                    <a:pt x="16113" y="10592"/>
                  </a:cubicBezTo>
                  <a:cubicBezTo>
                    <a:pt x="16944" y="13565"/>
                    <a:pt x="19160" y="16114"/>
                    <a:pt x="21375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908434" y="4800513"/>
              <a:ext cx="110846" cy="13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80" fill="norm" stroke="1" extrusionOk="0">
                  <a:moveTo>
                    <a:pt x="4225" y="11047"/>
                  </a:moveTo>
                  <a:cubicBezTo>
                    <a:pt x="7485" y="8990"/>
                    <a:pt x="10746" y="6933"/>
                    <a:pt x="12580" y="5047"/>
                  </a:cubicBezTo>
                  <a:cubicBezTo>
                    <a:pt x="14414" y="3162"/>
                    <a:pt x="14821" y="1447"/>
                    <a:pt x="13802" y="590"/>
                  </a:cubicBezTo>
                  <a:cubicBezTo>
                    <a:pt x="12784" y="-267"/>
                    <a:pt x="10338" y="-267"/>
                    <a:pt x="7893" y="1104"/>
                  </a:cubicBezTo>
                  <a:cubicBezTo>
                    <a:pt x="5448" y="2476"/>
                    <a:pt x="3002" y="5219"/>
                    <a:pt x="1576" y="8304"/>
                  </a:cubicBezTo>
                  <a:cubicBezTo>
                    <a:pt x="150" y="11390"/>
                    <a:pt x="-258" y="14819"/>
                    <a:pt x="150" y="17219"/>
                  </a:cubicBezTo>
                  <a:cubicBezTo>
                    <a:pt x="557" y="19619"/>
                    <a:pt x="1780" y="20990"/>
                    <a:pt x="5448" y="21162"/>
                  </a:cubicBezTo>
                  <a:cubicBezTo>
                    <a:pt x="9116" y="21333"/>
                    <a:pt x="15229" y="20304"/>
                    <a:pt x="21342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051972" y="4547949"/>
              <a:ext cx="151458" cy="41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8" fill="norm" stroke="1" extrusionOk="0">
                  <a:moveTo>
                    <a:pt x="18766" y="4400"/>
                  </a:moveTo>
                  <a:cubicBezTo>
                    <a:pt x="18466" y="3206"/>
                    <a:pt x="18166" y="2012"/>
                    <a:pt x="17566" y="1198"/>
                  </a:cubicBezTo>
                  <a:cubicBezTo>
                    <a:pt x="16966" y="384"/>
                    <a:pt x="16066" y="-50"/>
                    <a:pt x="15016" y="4"/>
                  </a:cubicBezTo>
                  <a:cubicBezTo>
                    <a:pt x="13966" y="59"/>
                    <a:pt x="12766" y="601"/>
                    <a:pt x="11416" y="2555"/>
                  </a:cubicBezTo>
                  <a:cubicBezTo>
                    <a:pt x="10066" y="4509"/>
                    <a:pt x="8566" y="7874"/>
                    <a:pt x="8266" y="11021"/>
                  </a:cubicBezTo>
                  <a:cubicBezTo>
                    <a:pt x="7966" y="14169"/>
                    <a:pt x="8866" y="17100"/>
                    <a:pt x="9466" y="18891"/>
                  </a:cubicBezTo>
                  <a:cubicBezTo>
                    <a:pt x="10066" y="20682"/>
                    <a:pt x="10366" y="21333"/>
                    <a:pt x="9916" y="21441"/>
                  </a:cubicBezTo>
                  <a:cubicBezTo>
                    <a:pt x="9466" y="21550"/>
                    <a:pt x="8266" y="21116"/>
                    <a:pt x="6766" y="20356"/>
                  </a:cubicBezTo>
                  <a:cubicBezTo>
                    <a:pt x="5266" y="19596"/>
                    <a:pt x="3466" y="18511"/>
                    <a:pt x="2116" y="17642"/>
                  </a:cubicBezTo>
                  <a:cubicBezTo>
                    <a:pt x="766" y="16774"/>
                    <a:pt x="-134" y="16123"/>
                    <a:pt x="16" y="15634"/>
                  </a:cubicBezTo>
                  <a:cubicBezTo>
                    <a:pt x="166" y="15146"/>
                    <a:pt x="1366" y="14820"/>
                    <a:pt x="5116" y="14658"/>
                  </a:cubicBezTo>
                  <a:cubicBezTo>
                    <a:pt x="8866" y="14495"/>
                    <a:pt x="15166" y="14495"/>
                    <a:pt x="21466" y="14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174606" y="4572157"/>
              <a:ext cx="600324" cy="36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01" fill="norm" stroke="1" extrusionOk="0">
                  <a:moveTo>
                    <a:pt x="3317" y="15620"/>
                  </a:moveTo>
                  <a:cubicBezTo>
                    <a:pt x="3317" y="14746"/>
                    <a:pt x="3317" y="13872"/>
                    <a:pt x="3089" y="13310"/>
                  </a:cubicBezTo>
                  <a:cubicBezTo>
                    <a:pt x="2861" y="12748"/>
                    <a:pt x="2405" y="12498"/>
                    <a:pt x="1872" y="12873"/>
                  </a:cubicBezTo>
                  <a:cubicBezTo>
                    <a:pt x="1340" y="13248"/>
                    <a:pt x="732" y="14246"/>
                    <a:pt x="389" y="15433"/>
                  </a:cubicBezTo>
                  <a:cubicBezTo>
                    <a:pt x="47" y="16619"/>
                    <a:pt x="-29" y="17992"/>
                    <a:pt x="9" y="18991"/>
                  </a:cubicBezTo>
                  <a:cubicBezTo>
                    <a:pt x="47" y="19990"/>
                    <a:pt x="199" y="20614"/>
                    <a:pt x="465" y="20989"/>
                  </a:cubicBezTo>
                  <a:cubicBezTo>
                    <a:pt x="732" y="21363"/>
                    <a:pt x="1112" y="21488"/>
                    <a:pt x="1568" y="20864"/>
                  </a:cubicBezTo>
                  <a:cubicBezTo>
                    <a:pt x="2025" y="20239"/>
                    <a:pt x="2557" y="18866"/>
                    <a:pt x="2861" y="17742"/>
                  </a:cubicBezTo>
                  <a:cubicBezTo>
                    <a:pt x="3165" y="16619"/>
                    <a:pt x="3241" y="15745"/>
                    <a:pt x="3279" y="15620"/>
                  </a:cubicBezTo>
                  <a:cubicBezTo>
                    <a:pt x="3317" y="15495"/>
                    <a:pt x="3317" y="16119"/>
                    <a:pt x="3470" y="17056"/>
                  </a:cubicBezTo>
                  <a:cubicBezTo>
                    <a:pt x="3622" y="17992"/>
                    <a:pt x="3926" y="19241"/>
                    <a:pt x="4268" y="19927"/>
                  </a:cubicBezTo>
                  <a:cubicBezTo>
                    <a:pt x="4610" y="20614"/>
                    <a:pt x="4991" y="20739"/>
                    <a:pt x="5447" y="20115"/>
                  </a:cubicBezTo>
                  <a:cubicBezTo>
                    <a:pt x="5903" y="19490"/>
                    <a:pt x="6436" y="18117"/>
                    <a:pt x="6740" y="16993"/>
                  </a:cubicBezTo>
                  <a:cubicBezTo>
                    <a:pt x="7044" y="15870"/>
                    <a:pt x="7120" y="14996"/>
                    <a:pt x="7082" y="14933"/>
                  </a:cubicBezTo>
                  <a:cubicBezTo>
                    <a:pt x="7044" y="14871"/>
                    <a:pt x="6892" y="15620"/>
                    <a:pt x="6816" y="16369"/>
                  </a:cubicBezTo>
                  <a:cubicBezTo>
                    <a:pt x="6740" y="17118"/>
                    <a:pt x="6740" y="17867"/>
                    <a:pt x="6816" y="18554"/>
                  </a:cubicBezTo>
                  <a:cubicBezTo>
                    <a:pt x="6892" y="19241"/>
                    <a:pt x="7044" y="19865"/>
                    <a:pt x="7463" y="19927"/>
                  </a:cubicBezTo>
                  <a:cubicBezTo>
                    <a:pt x="7881" y="19990"/>
                    <a:pt x="8565" y="19490"/>
                    <a:pt x="9022" y="18928"/>
                  </a:cubicBezTo>
                  <a:cubicBezTo>
                    <a:pt x="9478" y="18367"/>
                    <a:pt x="9706" y="17742"/>
                    <a:pt x="9896" y="17056"/>
                  </a:cubicBezTo>
                  <a:cubicBezTo>
                    <a:pt x="10086" y="16369"/>
                    <a:pt x="10239" y="15620"/>
                    <a:pt x="10277" y="15620"/>
                  </a:cubicBezTo>
                  <a:cubicBezTo>
                    <a:pt x="10315" y="15620"/>
                    <a:pt x="10239" y="16369"/>
                    <a:pt x="10315" y="16993"/>
                  </a:cubicBezTo>
                  <a:cubicBezTo>
                    <a:pt x="10391" y="17617"/>
                    <a:pt x="10619" y="18117"/>
                    <a:pt x="10923" y="18304"/>
                  </a:cubicBezTo>
                  <a:cubicBezTo>
                    <a:pt x="11227" y="18491"/>
                    <a:pt x="11608" y="18367"/>
                    <a:pt x="11950" y="17555"/>
                  </a:cubicBezTo>
                  <a:cubicBezTo>
                    <a:pt x="12292" y="16743"/>
                    <a:pt x="12596" y="15245"/>
                    <a:pt x="12939" y="12998"/>
                  </a:cubicBezTo>
                  <a:cubicBezTo>
                    <a:pt x="13281" y="10750"/>
                    <a:pt x="13661" y="7754"/>
                    <a:pt x="13889" y="5881"/>
                  </a:cubicBezTo>
                  <a:cubicBezTo>
                    <a:pt x="14117" y="4008"/>
                    <a:pt x="14194" y="3259"/>
                    <a:pt x="14117" y="3134"/>
                  </a:cubicBezTo>
                  <a:cubicBezTo>
                    <a:pt x="14041" y="3009"/>
                    <a:pt x="13813" y="3509"/>
                    <a:pt x="13547" y="5569"/>
                  </a:cubicBezTo>
                  <a:cubicBezTo>
                    <a:pt x="13281" y="7629"/>
                    <a:pt x="12977" y="11250"/>
                    <a:pt x="12825" y="13685"/>
                  </a:cubicBezTo>
                  <a:cubicBezTo>
                    <a:pt x="12672" y="16119"/>
                    <a:pt x="12672" y="17368"/>
                    <a:pt x="12748" y="18367"/>
                  </a:cubicBezTo>
                  <a:cubicBezTo>
                    <a:pt x="12825" y="19365"/>
                    <a:pt x="12977" y="20115"/>
                    <a:pt x="13243" y="20614"/>
                  </a:cubicBezTo>
                  <a:cubicBezTo>
                    <a:pt x="13509" y="21113"/>
                    <a:pt x="13889" y="21363"/>
                    <a:pt x="14194" y="21238"/>
                  </a:cubicBezTo>
                  <a:cubicBezTo>
                    <a:pt x="14498" y="21113"/>
                    <a:pt x="14726" y="20614"/>
                    <a:pt x="15258" y="18866"/>
                  </a:cubicBezTo>
                  <a:cubicBezTo>
                    <a:pt x="15791" y="17118"/>
                    <a:pt x="16627" y="14122"/>
                    <a:pt x="17312" y="11125"/>
                  </a:cubicBezTo>
                  <a:cubicBezTo>
                    <a:pt x="17996" y="8128"/>
                    <a:pt x="18529" y="5132"/>
                    <a:pt x="18833" y="3134"/>
                  </a:cubicBezTo>
                  <a:cubicBezTo>
                    <a:pt x="19137" y="1137"/>
                    <a:pt x="19213" y="138"/>
                    <a:pt x="19099" y="13"/>
                  </a:cubicBezTo>
                  <a:cubicBezTo>
                    <a:pt x="18985" y="-112"/>
                    <a:pt x="18681" y="637"/>
                    <a:pt x="18339" y="3009"/>
                  </a:cubicBezTo>
                  <a:cubicBezTo>
                    <a:pt x="17996" y="5382"/>
                    <a:pt x="17616" y="9377"/>
                    <a:pt x="17388" y="12436"/>
                  </a:cubicBezTo>
                  <a:cubicBezTo>
                    <a:pt x="17160" y="15495"/>
                    <a:pt x="17084" y="17617"/>
                    <a:pt x="17122" y="18991"/>
                  </a:cubicBezTo>
                  <a:cubicBezTo>
                    <a:pt x="17160" y="20364"/>
                    <a:pt x="17312" y="20989"/>
                    <a:pt x="17844" y="21113"/>
                  </a:cubicBezTo>
                  <a:cubicBezTo>
                    <a:pt x="18377" y="21238"/>
                    <a:pt x="19289" y="20864"/>
                    <a:pt x="19974" y="19990"/>
                  </a:cubicBezTo>
                  <a:cubicBezTo>
                    <a:pt x="20658" y="19116"/>
                    <a:pt x="21115" y="17742"/>
                    <a:pt x="21571" y="16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657214" y="4742624"/>
              <a:ext cx="111366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0825" fill="norm" stroke="1" extrusionOk="0">
                  <a:moveTo>
                    <a:pt x="11238" y="15425"/>
                  </a:moveTo>
                  <a:cubicBezTo>
                    <a:pt x="6525" y="10025"/>
                    <a:pt x="1812" y="4625"/>
                    <a:pt x="438" y="1925"/>
                  </a:cubicBezTo>
                  <a:cubicBezTo>
                    <a:pt x="-937" y="-775"/>
                    <a:pt x="1027" y="-775"/>
                    <a:pt x="4954" y="2825"/>
                  </a:cubicBezTo>
                  <a:cubicBezTo>
                    <a:pt x="8881" y="6425"/>
                    <a:pt x="14772" y="13625"/>
                    <a:pt x="20663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768579" y="4932212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428979" y="4716747"/>
              <a:ext cx="110754" cy="33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807" fill="norm" stroke="1" extrusionOk="0">
                  <a:moveTo>
                    <a:pt x="0" y="13172"/>
                  </a:moveTo>
                  <a:cubicBezTo>
                    <a:pt x="1223" y="12106"/>
                    <a:pt x="2445" y="11039"/>
                    <a:pt x="3057" y="10906"/>
                  </a:cubicBezTo>
                  <a:cubicBezTo>
                    <a:pt x="3668" y="10772"/>
                    <a:pt x="3668" y="11572"/>
                    <a:pt x="4279" y="13839"/>
                  </a:cubicBezTo>
                  <a:cubicBezTo>
                    <a:pt x="4891" y="16106"/>
                    <a:pt x="6113" y="19839"/>
                    <a:pt x="6725" y="20639"/>
                  </a:cubicBezTo>
                  <a:cubicBezTo>
                    <a:pt x="7336" y="21439"/>
                    <a:pt x="7336" y="19306"/>
                    <a:pt x="7336" y="15772"/>
                  </a:cubicBezTo>
                  <a:cubicBezTo>
                    <a:pt x="7336" y="12239"/>
                    <a:pt x="7336" y="7306"/>
                    <a:pt x="7743" y="4506"/>
                  </a:cubicBezTo>
                  <a:cubicBezTo>
                    <a:pt x="8151" y="1706"/>
                    <a:pt x="8966" y="1039"/>
                    <a:pt x="10800" y="572"/>
                  </a:cubicBezTo>
                  <a:cubicBezTo>
                    <a:pt x="12634" y="106"/>
                    <a:pt x="15487" y="-161"/>
                    <a:pt x="17525" y="106"/>
                  </a:cubicBezTo>
                  <a:cubicBezTo>
                    <a:pt x="19562" y="372"/>
                    <a:pt x="20785" y="1172"/>
                    <a:pt x="21192" y="2972"/>
                  </a:cubicBezTo>
                  <a:cubicBezTo>
                    <a:pt x="21600" y="4772"/>
                    <a:pt x="21192" y="7572"/>
                    <a:pt x="18136" y="9506"/>
                  </a:cubicBezTo>
                  <a:cubicBezTo>
                    <a:pt x="15079" y="11439"/>
                    <a:pt x="9374" y="12506"/>
                    <a:pt x="3668" y="13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625829" y="4817912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8720"/>
                    <a:pt x="9900" y="15840"/>
                    <a:pt x="13500" y="12240"/>
                  </a:cubicBezTo>
                  <a:cubicBezTo>
                    <a:pt x="17100" y="8640"/>
                    <a:pt x="1935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775199" y="4722662"/>
              <a:ext cx="12368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66" fill="norm" stroke="1" extrusionOk="0">
                  <a:moveTo>
                    <a:pt x="1595" y="0"/>
                  </a:moveTo>
                  <a:cubicBezTo>
                    <a:pt x="515" y="1168"/>
                    <a:pt x="-565" y="2335"/>
                    <a:pt x="335" y="5400"/>
                  </a:cubicBezTo>
                  <a:cubicBezTo>
                    <a:pt x="1235" y="8465"/>
                    <a:pt x="4115" y="13427"/>
                    <a:pt x="6455" y="16638"/>
                  </a:cubicBezTo>
                  <a:cubicBezTo>
                    <a:pt x="8795" y="19849"/>
                    <a:pt x="10595" y="21308"/>
                    <a:pt x="12035" y="21454"/>
                  </a:cubicBezTo>
                  <a:cubicBezTo>
                    <a:pt x="13475" y="21600"/>
                    <a:pt x="14555" y="20432"/>
                    <a:pt x="15095" y="17514"/>
                  </a:cubicBezTo>
                  <a:cubicBezTo>
                    <a:pt x="15635" y="14595"/>
                    <a:pt x="15635" y="9924"/>
                    <a:pt x="16535" y="7005"/>
                  </a:cubicBezTo>
                  <a:cubicBezTo>
                    <a:pt x="17435" y="4086"/>
                    <a:pt x="19235" y="2919"/>
                    <a:pt x="21035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911579" y="4595400"/>
              <a:ext cx="444501" cy="31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469" y="11250"/>
                  </a:moveTo>
                  <a:cubicBezTo>
                    <a:pt x="1646" y="12546"/>
                    <a:pt x="823" y="13842"/>
                    <a:pt x="411" y="14850"/>
                  </a:cubicBezTo>
                  <a:cubicBezTo>
                    <a:pt x="0" y="15858"/>
                    <a:pt x="0" y="16578"/>
                    <a:pt x="0" y="17370"/>
                  </a:cubicBezTo>
                  <a:cubicBezTo>
                    <a:pt x="0" y="18162"/>
                    <a:pt x="0" y="19026"/>
                    <a:pt x="257" y="19314"/>
                  </a:cubicBezTo>
                  <a:cubicBezTo>
                    <a:pt x="514" y="19602"/>
                    <a:pt x="1029" y="19314"/>
                    <a:pt x="1440" y="18450"/>
                  </a:cubicBezTo>
                  <a:cubicBezTo>
                    <a:pt x="1851" y="17586"/>
                    <a:pt x="2160" y="16146"/>
                    <a:pt x="2314" y="15066"/>
                  </a:cubicBezTo>
                  <a:cubicBezTo>
                    <a:pt x="2469" y="13986"/>
                    <a:pt x="2469" y="13266"/>
                    <a:pt x="2469" y="13266"/>
                  </a:cubicBezTo>
                  <a:cubicBezTo>
                    <a:pt x="2469" y="13266"/>
                    <a:pt x="2469" y="13986"/>
                    <a:pt x="2469" y="14706"/>
                  </a:cubicBezTo>
                  <a:cubicBezTo>
                    <a:pt x="2469" y="15426"/>
                    <a:pt x="2469" y="16146"/>
                    <a:pt x="2571" y="16866"/>
                  </a:cubicBezTo>
                  <a:cubicBezTo>
                    <a:pt x="2674" y="17586"/>
                    <a:pt x="2880" y="18306"/>
                    <a:pt x="3189" y="18450"/>
                  </a:cubicBezTo>
                  <a:cubicBezTo>
                    <a:pt x="3497" y="18594"/>
                    <a:pt x="3909" y="18162"/>
                    <a:pt x="4423" y="16722"/>
                  </a:cubicBezTo>
                  <a:cubicBezTo>
                    <a:pt x="4937" y="15282"/>
                    <a:pt x="5554" y="12834"/>
                    <a:pt x="6120" y="10098"/>
                  </a:cubicBezTo>
                  <a:cubicBezTo>
                    <a:pt x="6686" y="7362"/>
                    <a:pt x="7200" y="4338"/>
                    <a:pt x="7457" y="2466"/>
                  </a:cubicBezTo>
                  <a:cubicBezTo>
                    <a:pt x="7714" y="594"/>
                    <a:pt x="7714" y="-126"/>
                    <a:pt x="7611" y="18"/>
                  </a:cubicBezTo>
                  <a:cubicBezTo>
                    <a:pt x="7509" y="162"/>
                    <a:pt x="7303" y="1170"/>
                    <a:pt x="6994" y="3690"/>
                  </a:cubicBezTo>
                  <a:cubicBezTo>
                    <a:pt x="6686" y="6210"/>
                    <a:pt x="6274" y="10242"/>
                    <a:pt x="6069" y="12978"/>
                  </a:cubicBezTo>
                  <a:cubicBezTo>
                    <a:pt x="5863" y="15714"/>
                    <a:pt x="5863" y="17154"/>
                    <a:pt x="6017" y="18162"/>
                  </a:cubicBezTo>
                  <a:cubicBezTo>
                    <a:pt x="6171" y="19170"/>
                    <a:pt x="6480" y="19746"/>
                    <a:pt x="6789" y="19746"/>
                  </a:cubicBezTo>
                  <a:cubicBezTo>
                    <a:pt x="7097" y="19746"/>
                    <a:pt x="7406" y="19170"/>
                    <a:pt x="7920" y="17802"/>
                  </a:cubicBezTo>
                  <a:cubicBezTo>
                    <a:pt x="8434" y="16434"/>
                    <a:pt x="9154" y="14274"/>
                    <a:pt x="9566" y="12762"/>
                  </a:cubicBezTo>
                  <a:cubicBezTo>
                    <a:pt x="9977" y="11250"/>
                    <a:pt x="10080" y="10386"/>
                    <a:pt x="9977" y="10242"/>
                  </a:cubicBezTo>
                  <a:cubicBezTo>
                    <a:pt x="9874" y="10098"/>
                    <a:pt x="9566" y="10674"/>
                    <a:pt x="9360" y="12258"/>
                  </a:cubicBezTo>
                  <a:cubicBezTo>
                    <a:pt x="9154" y="13842"/>
                    <a:pt x="9051" y="16434"/>
                    <a:pt x="9000" y="18090"/>
                  </a:cubicBezTo>
                  <a:cubicBezTo>
                    <a:pt x="8949" y="19746"/>
                    <a:pt x="8949" y="20466"/>
                    <a:pt x="9206" y="20898"/>
                  </a:cubicBezTo>
                  <a:cubicBezTo>
                    <a:pt x="9463" y="21330"/>
                    <a:pt x="9977" y="21474"/>
                    <a:pt x="10749" y="20754"/>
                  </a:cubicBezTo>
                  <a:cubicBezTo>
                    <a:pt x="11520" y="20034"/>
                    <a:pt x="12549" y="18450"/>
                    <a:pt x="13371" y="16578"/>
                  </a:cubicBezTo>
                  <a:cubicBezTo>
                    <a:pt x="14194" y="14706"/>
                    <a:pt x="14811" y="12546"/>
                    <a:pt x="15171" y="11106"/>
                  </a:cubicBezTo>
                  <a:cubicBezTo>
                    <a:pt x="15531" y="9666"/>
                    <a:pt x="15634" y="8946"/>
                    <a:pt x="15429" y="8658"/>
                  </a:cubicBezTo>
                  <a:cubicBezTo>
                    <a:pt x="15223" y="8370"/>
                    <a:pt x="14709" y="8514"/>
                    <a:pt x="14143" y="9306"/>
                  </a:cubicBezTo>
                  <a:cubicBezTo>
                    <a:pt x="13577" y="10098"/>
                    <a:pt x="12960" y="11538"/>
                    <a:pt x="12600" y="13122"/>
                  </a:cubicBezTo>
                  <a:cubicBezTo>
                    <a:pt x="12240" y="14706"/>
                    <a:pt x="12137" y="16434"/>
                    <a:pt x="12291" y="17514"/>
                  </a:cubicBezTo>
                  <a:cubicBezTo>
                    <a:pt x="12446" y="18594"/>
                    <a:pt x="12857" y="19026"/>
                    <a:pt x="14194" y="18954"/>
                  </a:cubicBezTo>
                  <a:cubicBezTo>
                    <a:pt x="15531" y="18882"/>
                    <a:pt x="17794" y="18306"/>
                    <a:pt x="19183" y="17802"/>
                  </a:cubicBezTo>
                  <a:cubicBezTo>
                    <a:pt x="20571" y="17298"/>
                    <a:pt x="21086" y="16866"/>
                    <a:pt x="21600" y="16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201147" y="4723606"/>
              <a:ext cx="224783" cy="15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81" fill="norm" stroke="1" extrusionOk="0">
                  <a:moveTo>
                    <a:pt x="242" y="4248"/>
                  </a:moveTo>
                  <a:cubicBezTo>
                    <a:pt x="242" y="7459"/>
                    <a:pt x="242" y="10670"/>
                    <a:pt x="141" y="13443"/>
                  </a:cubicBezTo>
                  <a:cubicBezTo>
                    <a:pt x="40" y="16216"/>
                    <a:pt x="-162" y="18551"/>
                    <a:pt x="242" y="19865"/>
                  </a:cubicBezTo>
                  <a:cubicBezTo>
                    <a:pt x="645" y="21178"/>
                    <a:pt x="1655" y="21470"/>
                    <a:pt x="3371" y="21178"/>
                  </a:cubicBezTo>
                  <a:cubicBezTo>
                    <a:pt x="5087" y="20886"/>
                    <a:pt x="7509" y="20011"/>
                    <a:pt x="9427" y="17529"/>
                  </a:cubicBezTo>
                  <a:cubicBezTo>
                    <a:pt x="11345" y="15048"/>
                    <a:pt x="12758" y="10962"/>
                    <a:pt x="13464" y="8043"/>
                  </a:cubicBezTo>
                  <a:cubicBezTo>
                    <a:pt x="14171" y="5124"/>
                    <a:pt x="14171" y="3373"/>
                    <a:pt x="13767" y="2059"/>
                  </a:cubicBezTo>
                  <a:cubicBezTo>
                    <a:pt x="13363" y="746"/>
                    <a:pt x="12556" y="-130"/>
                    <a:pt x="11748" y="16"/>
                  </a:cubicBezTo>
                  <a:cubicBezTo>
                    <a:pt x="10941" y="162"/>
                    <a:pt x="10133" y="1329"/>
                    <a:pt x="9225" y="3373"/>
                  </a:cubicBezTo>
                  <a:cubicBezTo>
                    <a:pt x="8317" y="5416"/>
                    <a:pt x="7307" y="8335"/>
                    <a:pt x="6802" y="11108"/>
                  </a:cubicBezTo>
                  <a:cubicBezTo>
                    <a:pt x="6298" y="13881"/>
                    <a:pt x="6298" y="16508"/>
                    <a:pt x="7509" y="18405"/>
                  </a:cubicBezTo>
                  <a:cubicBezTo>
                    <a:pt x="8720" y="20302"/>
                    <a:pt x="11143" y="21470"/>
                    <a:pt x="13666" y="20886"/>
                  </a:cubicBezTo>
                  <a:cubicBezTo>
                    <a:pt x="16189" y="20302"/>
                    <a:pt x="18814" y="17967"/>
                    <a:pt x="21438" y="15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789996" y="4659162"/>
              <a:ext cx="19473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26" y="0"/>
                    <a:pt x="19252" y="0"/>
                    <a:pt x="16552" y="2110"/>
                  </a:cubicBezTo>
                  <a:cubicBezTo>
                    <a:pt x="13852" y="4221"/>
                    <a:pt x="9626" y="8441"/>
                    <a:pt x="6926" y="11048"/>
                  </a:cubicBezTo>
                  <a:cubicBezTo>
                    <a:pt x="4226" y="13655"/>
                    <a:pt x="3052" y="14648"/>
                    <a:pt x="1996" y="15517"/>
                  </a:cubicBezTo>
                  <a:cubicBezTo>
                    <a:pt x="939" y="16386"/>
                    <a:pt x="0" y="17131"/>
                    <a:pt x="0" y="18000"/>
                  </a:cubicBezTo>
                  <a:cubicBezTo>
                    <a:pt x="0" y="18869"/>
                    <a:pt x="939" y="19862"/>
                    <a:pt x="3757" y="20483"/>
                  </a:cubicBezTo>
                  <a:cubicBezTo>
                    <a:pt x="6574" y="21103"/>
                    <a:pt x="11270" y="21352"/>
                    <a:pt x="15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788365" y="4849662"/>
              <a:ext cx="164615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825" fill="norm" stroke="1" extrusionOk="0">
                  <a:moveTo>
                    <a:pt x="2398" y="0"/>
                  </a:moveTo>
                  <a:cubicBezTo>
                    <a:pt x="1031" y="7200"/>
                    <a:pt x="-336" y="14400"/>
                    <a:pt x="74" y="18000"/>
                  </a:cubicBezTo>
                  <a:cubicBezTo>
                    <a:pt x="484" y="21600"/>
                    <a:pt x="2672" y="21600"/>
                    <a:pt x="6499" y="18900"/>
                  </a:cubicBezTo>
                  <a:cubicBezTo>
                    <a:pt x="10327" y="16200"/>
                    <a:pt x="15796" y="10800"/>
                    <a:pt x="21264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081503" y="4661539"/>
              <a:ext cx="92886" cy="17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0542" fill="norm" stroke="1" extrusionOk="0">
                  <a:moveTo>
                    <a:pt x="17975" y="4992"/>
                  </a:moveTo>
                  <a:cubicBezTo>
                    <a:pt x="16097" y="3988"/>
                    <a:pt x="14219" y="2983"/>
                    <a:pt x="12105" y="2606"/>
                  </a:cubicBezTo>
                  <a:cubicBezTo>
                    <a:pt x="9992" y="2230"/>
                    <a:pt x="7645" y="2481"/>
                    <a:pt x="5532" y="4741"/>
                  </a:cubicBezTo>
                  <a:cubicBezTo>
                    <a:pt x="3419" y="7002"/>
                    <a:pt x="1540" y="11271"/>
                    <a:pt x="601" y="14034"/>
                  </a:cubicBezTo>
                  <a:cubicBezTo>
                    <a:pt x="-338" y="16797"/>
                    <a:pt x="-338" y="18053"/>
                    <a:pt x="1775" y="19183"/>
                  </a:cubicBezTo>
                  <a:cubicBezTo>
                    <a:pt x="3888" y="20313"/>
                    <a:pt x="8114" y="21318"/>
                    <a:pt x="11871" y="19685"/>
                  </a:cubicBezTo>
                  <a:cubicBezTo>
                    <a:pt x="15627" y="18053"/>
                    <a:pt x="18914" y="13783"/>
                    <a:pt x="20088" y="10267"/>
                  </a:cubicBezTo>
                  <a:cubicBezTo>
                    <a:pt x="21262" y="6751"/>
                    <a:pt x="20323" y="3988"/>
                    <a:pt x="18445" y="2230"/>
                  </a:cubicBezTo>
                  <a:cubicBezTo>
                    <a:pt x="16566" y="471"/>
                    <a:pt x="13749" y="-282"/>
                    <a:pt x="12340" y="95"/>
                  </a:cubicBezTo>
                  <a:cubicBezTo>
                    <a:pt x="10932" y="471"/>
                    <a:pt x="10932" y="1978"/>
                    <a:pt x="10932" y="3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264129" y="478616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382410" y="4706506"/>
              <a:ext cx="103970" cy="11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50" fill="norm" stroke="1" extrusionOk="0">
                  <a:moveTo>
                    <a:pt x="21220" y="3110"/>
                  </a:moveTo>
                  <a:cubicBezTo>
                    <a:pt x="19060" y="2295"/>
                    <a:pt x="16900" y="1480"/>
                    <a:pt x="13444" y="2092"/>
                  </a:cubicBezTo>
                  <a:cubicBezTo>
                    <a:pt x="9988" y="2703"/>
                    <a:pt x="5236" y="4741"/>
                    <a:pt x="2644" y="7797"/>
                  </a:cubicBezTo>
                  <a:cubicBezTo>
                    <a:pt x="52" y="10854"/>
                    <a:pt x="-380" y="14929"/>
                    <a:pt x="268" y="17578"/>
                  </a:cubicBezTo>
                  <a:cubicBezTo>
                    <a:pt x="916" y="20227"/>
                    <a:pt x="2644" y="21450"/>
                    <a:pt x="5452" y="21450"/>
                  </a:cubicBezTo>
                  <a:cubicBezTo>
                    <a:pt x="8260" y="21450"/>
                    <a:pt x="12148" y="20227"/>
                    <a:pt x="14524" y="17782"/>
                  </a:cubicBezTo>
                  <a:cubicBezTo>
                    <a:pt x="16900" y="15337"/>
                    <a:pt x="17764" y="11669"/>
                    <a:pt x="17548" y="8816"/>
                  </a:cubicBezTo>
                  <a:cubicBezTo>
                    <a:pt x="17332" y="5963"/>
                    <a:pt x="16036" y="3925"/>
                    <a:pt x="14308" y="2499"/>
                  </a:cubicBezTo>
                  <a:cubicBezTo>
                    <a:pt x="12580" y="1073"/>
                    <a:pt x="10420" y="258"/>
                    <a:pt x="10420" y="54"/>
                  </a:cubicBezTo>
                  <a:cubicBezTo>
                    <a:pt x="10420" y="-150"/>
                    <a:pt x="12580" y="258"/>
                    <a:pt x="14740" y="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505429" y="4663142"/>
              <a:ext cx="107951" cy="22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1437"/>
                  </a:moveTo>
                  <a:cubicBezTo>
                    <a:pt x="19482" y="1033"/>
                    <a:pt x="17365" y="629"/>
                    <a:pt x="14400" y="327"/>
                  </a:cubicBezTo>
                  <a:cubicBezTo>
                    <a:pt x="11435" y="24"/>
                    <a:pt x="7624" y="-178"/>
                    <a:pt x="5506" y="226"/>
                  </a:cubicBezTo>
                  <a:cubicBezTo>
                    <a:pt x="3388" y="629"/>
                    <a:pt x="2965" y="1639"/>
                    <a:pt x="5294" y="3859"/>
                  </a:cubicBezTo>
                  <a:cubicBezTo>
                    <a:pt x="7624" y="6080"/>
                    <a:pt x="12706" y="9512"/>
                    <a:pt x="15882" y="12439"/>
                  </a:cubicBezTo>
                  <a:cubicBezTo>
                    <a:pt x="19059" y="15366"/>
                    <a:pt x="20329" y="17788"/>
                    <a:pt x="19694" y="19302"/>
                  </a:cubicBezTo>
                  <a:cubicBezTo>
                    <a:pt x="19059" y="20816"/>
                    <a:pt x="16518" y="21422"/>
                    <a:pt x="13341" y="21321"/>
                  </a:cubicBezTo>
                  <a:cubicBezTo>
                    <a:pt x="10165" y="21220"/>
                    <a:pt x="6353" y="20413"/>
                    <a:pt x="4024" y="18697"/>
                  </a:cubicBezTo>
                  <a:cubicBezTo>
                    <a:pt x="1694" y="16981"/>
                    <a:pt x="847" y="14357"/>
                    <a:pt x="0" y="11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518129" y="4627412"/>
              <a:ext cx="247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364"/>
                    <a:pt x="9600" y="11127"/>
                    <a:pt x="13200" y="7527"/>
                  </a:cubicBezTo>
                  <a:cubicBezTo>
                    <a:pt x="16800" y="3927"/>
                    <a:pt x="192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7273779" y="4703612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7299179" y="4621768"/>
              <a:ext cx="444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0" y="12126"/>
                    <a:pt x="0" y="4168"/>
                    <a:pt x="3600" y="1326"/>
                  </a:cubicBezTo>
                  <a:cubicBezTo>
                    <a:pt x="7200" y="-1516"/>
                    <a:pt x="1440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349979" y="4652812"/>
              <a:ext cx="134156" cy="17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93" fill="norm" stroke="1" extrusionOk="0">
                  <a:moveTo>
                    <a:pt x="18942" y="0"/>
                  </a:moveTo>
                  <a:cubicBezTo>
                    <a:pt x="17280" y="0"/>
                    <a:pt x="15618" y="0"/>
                    <a:pt x="13458" y="0"/>
                  </a:cubicBezTo>
                  <a:cubicBezTo>
                    <a:pt x="11298" y="0"/>
                    <a:pt x="8640" y="0"/>
                    <a:pt x="7311" y="643"/>
                  </a:cubicBezTo>
                  <a:cubicBezTo>
                    <a:pt x="5982" y="1286"/>
                    <a:pt x="5982" y="2571"/>
                    <a:pt x="7975" y="4757"/>
                  </a:cubicBezTo>
                  <a:cubicBezTo>
                    <a:pt x="9969" y="6943"/>
                    <a:pt x="13957" y="10029"/>
                    <a:pt x="16449" y="12086"/>
                  </a:cubicBezTo>
                  <a:cubicBezTo>
                    <a:pt x="18942" y="14143"/>
                    <a:pt x="19938" y="15171"/>
                    <a:pt x="20603" y="16329"/>
                  </a:cubicBezTo>
                  <a:cubicBezTo>
                    <a:pt x="21268" y="17486"/>
                    <a:pt x="21600" y="18771"/>
                    <a:pt x="18775" y="19800"/>
                  </a:cubicBezTo>
                  <a:cubicBezTo>
                    <a:pt x="15951" y="20829"/>
                    <a:pt x="9969" y="21600"/>
                    <a:pt x="6314" y="21343"/>
                  </a:cubicBezTo>
                  <a:cubicBezTo>
                    <a:pt x="2658" y="21086"/>
                    <a:pt x="1329" y="19800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8012738" y="4717260"/>
              <a:ext cx="232592" cy="17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709" fill="norm" stroke="1" extrusionOk="0">
                  <a:moveTo>
                    <a:pt x="9707" y="6056"/>
                  </a:moveTo>
                  <a:cubicBezTo>
                    <a:pt x="9318" y="4771"/>
                    <a:pt x="8929" y="3485"/>
                    <a:pt x="8442" y="2328"/>
                  </a:cubicBezTo>
                  <a:cubicBezTo>
                    <a:pt x="7956" y="1171"/>
                    <a:pt x="7372" y="142"/>
                    <a:pt x="6691" y="14"/>
                  </a:cubicBezTo>
                  <a:cubicBezTo>
                    <a:pt x="6010" y="-115"/>
                    <a:pt x="5232" y="656"/>
                    <a:pt x="4064" y="3356"/>
                  </a:cubicBezTo>
                  <a:cubicBezTo>
                    <a:pt x="2897" y="6056"/>
                    <a:pt x="1340" y="10685"/>
                    <a:pt x="561" y="13771"/>
                  </a:cubicBezTo>
                  <a:cubicBezTo>
                    <a:pt x="-217" y="16856"/>
                    <a:pt x="-217" y="18399"/>
                    <a:pt x="756" y="19556"/>
                  </a:cubicBezTo>
                  <a:cubicBezTo>
                    <a:pt x="1729" y="20714"/>
                    <a:pt x="3675" y="21485"/>
                    <a:pt x="6497" y="19428"/>
                  </a:cubicBezTo>
                  <a:cubicBezTo>
                    <a:pt x="9318" y="17371"/>
                    <a:pt x="13015" y="12485"/>
                    <a:pt x="14961" y="9399"/>
                  </a:cubicBezTo>
                  <a:cubicBezTo>
                    <a:pt x="16907" y="6314"/>
                    <a:pt x="17102" y="5028"/>
                    <a:pt x="16907" y="3871"/>
                  </a:cubicBezTo>
                  <a:cubicBezTo>
                    <a:pt x="16713" y="2714"/>
                    <a:pt x="16129" y="1685"/>
                    <a:pt x="15156" y="1556"/>
                  </a:cubicBezTo>
                  <a:cubicBezTo>
                    <a:pt x="14183" y="1428"/>
                    <a:pt x="12821" y="2199"/>
                    <a:pt x="12140" y="5028"/>
                  </a:cubicBezTo>
                  <a:cubicBezTo>
                    <a:pt x="11459" y="7856"/>
                    <a:pt x="11459" y="12742"/>
                    <a:pt x="12432" y="15571"/>
                  </a:cubicBezTo>
                  <a:cubicBezTo>
                    <a:pt x="13405" y="18399"/>
                    <a:pt x="15351" y="19171"/>
                    <a:pt x="16810" y="18399"/>
                  </a:cubicBezTo>
                  <a:cubicBezTo>
                    <a:pt x="18269" y="17628"/>
                    <a:pt x="19242" y="15314"/>
                    <a:pt x="19632" y="12871"/>
                  </a:cubicBezTo>
                  <a:cubicBezTo>
                    <a:pt x="20021" y="10428"/>
                    <a:pt x="19826" y="7856"/>
                    <a:pt x="19242" y="6185"/>
                  </a:cubicBezTo>
                  <a:cubicBezTo>
                    <a:pt x="18659" y="4514"/>
                    <a:pt x="17686" y="3742"/>
                    <a:pt x="17978" y="3614"/>
                  </a:cubicBezTo>
                  <a:cubicBezTo>
                    <a:pt x="18269" y="3485"/>
                    <a:pt x="19826" y="3999"/>
                    <a:pt x="21383" y="4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8290308" y="4689337"/>
              <a:ext cx="201821" cy="18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919" fill="norm" stroke="1" extrusionOk="0">
                  <a:moveTo>
                    <a:pt x="612" y="7218"/>
                  </a:moveTo>
                  <a:cubicBezTo>
                    <a:pt x="835" y="9801"/>
                    <a:pt x="1057" y="12383"/>
                    <a:pt x="946" y="14966"/>
                  </a:cubicBezTo>
                  <a:cubicBezTo>
                    <a:pt x="835" y="17548"/>
                    <a:pt x="389" y="20131"/>
                    <a:pt x="167" y="20718"/>
                  </a:cubicBezTo>
                  <a:cubicBezTo>
                    <a:pt x="-56" y="21305"/>
                    <a:pt x="-56" y="19896"/>
                    <a:pt x="167" y="17666"/>
                  </a:cubicBezTo>
                  <a:cubicBezTo>
                    <a:pt x="389" y="15435"/>
                    <a:pt x="835" y="12383"/>
                    <a:pt x="1280" y="10153"/>
                  </a:cubicBezTo>
                  <a:cubicBezTo>
                    <a:pt x="1725" y="7922"/>
                    <a:pt x="2171" y="6514"/>
                    <a:pt x="2950" y="5575"/>
                  </a:cubicBezTo>
                  <a:cubicBezTo>
                    <a:pt x="3730" y="4635"/>
                    <a:pt x="4843" y="4166"/>
                    <a:pt x="5622" y="4518"/>
                  </a:cubicBezTo>
                  <a:cubicBezTo>
                    <a:pt x="6402" y="4870"/>
                    <a:pt x="6847" y="6044"/>
                    <a:pt x="7181" y="7922"/>
                  </a:cubicBezTo>
                  <a:cubicBezTo>
                    <a:pt x="7515" y="9801"/>
                    <a:pt x="7738" y="12383"/>
                    <a:pt x="7960" y="14262"/>
                  </a:cubicBezTo>
                  <a:cubicBezTo>
                    <a:pt x="8183" y="16140"/>
                    <a:pt x="8406" y="17314"/>
                    <a:pt x="9074" y="17783"/>
                  </a:cubicBezTo>
                  <a:cubicBezTo>
                    <a:pt x="9742" y="18253"/>
                    <a:pt x="10855" y="18018"/>
                    <a:pt x="12748" y="16492"/>
                  </a:cubicBezTo>
                  <a:cubicBezTo>
                    <a:pt x="14641" y="14966"/>
                    <a:pt x="17313" y="12148"/>
                    <a:pt x="18872" y="10035"/>
                  </a:cubicBezTo>
                  <a:cubicBezTo>
                    <a:pt x="20431" y="7922"/>
                    <a:pt x="20876" y="6514"/>
                    <a:pt x="21099" y="4988"/>
                  </a:cubicBezTo>
                  <a:cubicBezTo>
                    <a:pt x="21321" y="3462"/>
                    <a:pt x="21321" y="1818"/>
                    <a:pt x="20653" y="879"/>
                  </a:cubicBezTo>
                  <a:cubicBezTo>
                    <a:pt x="19985" y="-60"/>
                    <a:pt x="18649" y="-295"/>
                    <a:pt x="17758" y="409"/>
                  </a:cubicBezTo>
                  <a:cubicBezTo>
                    <a:pt x="16868" y="1114"/>
                    <a:pt x="16422" y="2757"/>
                    <a:pt x="16979" y="5340"/>
                  </a:cubicBezTo>
                  <a:cubicBezTo>
                    <a:pt x="17536" y="7922"/>
                    <a:pt x="19095" y="11444"/>
                    <a:pt x="20097" y="14144"/>
                  </a:cubicBezTo>
                  <a:cubicBezTo>
                    <a:pt x="21099" y="16844"/>
                    <a:pt x="21544" y="18722"/>
                    <a:pt x="20765" y="19779"/>
                  </a:cubicBezTo>
                  <a:cubicBezTo>
                    <a:pt x="19985" y="20835"/>
                    <a:pt x="17981" y="21070"/>
                    <a:pt x="16534" y="20835"/>
                  </a:cubicBezTo>
                  <a:cubicBezTo>
                    <a:pt x="15086" y="20601"/>
                    <a:pt x="14196" y="19896"/>
                    <a:pt x="13750" y="18722"/>
                  </a:cubicBezTo>
                  <a:cubicBezTo>
                    <a:pt x="13305" y="17548"/>
                    <a:pt x="13305" y="15905"/>
                    <a:pt x="13305" y="14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556479" y="4645331"/>
              <a:ext cx="50801" cy="1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0" y="20556"/>
                  </a:moveTo>
                  <a:cubicBezTo>
                    <a:pt x="900" y="20979"/>
                    <a:pt x="1800" y="21403"/>
                    <a:pt x="1800" y="18862"/>
                  </a:cubicBezTo>
                  <a:cubicBezTo>
                    <a:pt x="1800" y="16321"/>
                    <a:pt x="900" y="10815"/>
                    <a:pt x="450" y="6791"/>
                  </a:cubicBezTo>
                  <a:cubicBezTo>
                    <a:pt x="0" y="2768"/>
                    <a:pt x="0" y="227"/>
                    <a:pt x="3600" y="15"/>
                  </a:cubicBezTo>
                  <a:cubicBezTo>
                    <a:pt x="7200" y="-197"/>
                    <a:pt x="14400" y="1921"/>
                    <a:pt x="21600" y="4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638235" y="4522506"/>
              <a:ext cx="235745" cy="31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69" fill="norm" stroke="1" extrusionOk="0">
                  <a:moveTo>
                    <a:pt x="10393" y="15570"/>
                  </a:moveTo>
                  <a:cubicBezTo>
                    <a:pt x="9820" y="14291"/>
                    <a:pt x="9247" y="13012"/>
                    <a:pt x="8577" y="12159"/>
                  </a:cubicBezTo>
                  <a:cubicBezTo>
                    <a:pt x="7908" y="11307"/>
                    <a:pt x="7144" y="10880"/>
                    <a:pt x="5615" y="11520"/>
                  </a:cubicBezTo>
                  <a:cubicBezTo>
                    <a:pt x="4085" y="12159"/>
                    <a:pt x="1792" y="13864"/>
                    <a:pt x="740" y="15641"/>
                  </a:cubicBezTo>
                  <a:cubicBezTo>
                    <a:pt x="-311" y="17417"/>
                    <a:pt x="-120" y="19264"/>
                    <a:pt x="549" y="20259"/>
                  </a:cubicBezTo>
                  <a:cubicBezTo>
                    <a:pt x="1218" y="21254"/>
                    <a:pt x="2365" y="21396"/>
                    <a:pt x="3990" y="20330"/>
                  </a:cubicBezTo>
                  <a:cubicBezTo>
                    <a:pt x="5615" y="19264"/>
                    <a:pt x="7717" y="16991"/>
                    <a:pt x="9533" y="13793"/>
                  </a:cubicBezTo>
                  <a:cubicBezTo>
                    <a:pt x="11349" y="10596"/>
                    <a:pt x="12878" y="6475"/>
                    <a:pt x="13739" y="3917"/>
                  </a:cubicBezTo>
                  <a:cubicBezTo>
                    <a:pt x="14599" y="1359"/>
                    <a:pt x="14790" y="364"/>
                    <a:pt x="14503" y="80"/>
                  </a:cubicBezTo>
                  <a:cubicBezTo>
                    <a:pt x="14216" y="-204"/>
                    <a:pt x="13452" y="222"/>
                    <a:pt x="12592" y="2141"/>
                  </a:cubicBezTo>
                  <a:cubicBezTo>
                    <a:pt x="11731" y="4059"/>
                    <a:pt x="10776" y="7470"/>
                    <a:pt x="10298" y="10241"/>
                  </a:cubicBezTo>
                  <a:cubicBezTo>
                    <a:pt x="9820" y="13012"/>
                    <a:pt x="9820" y="15143"/>
                    <a:pt x="10107" y="16493"/>
                  </a:cubicBezTo>
                  <a:cubicBezTo>
                    <a:pt x="10393" y="17843"/>
                    <a:pt x="10967" y="18412"/>
                    <a:pt x="11731" y="18625"/>
                  </a:cubicBezTo>
                  <a:cubicBezTo>
                    <a:pt x="12496" y="18838"/>
                    <a:pt x="13452" y="18696"/>
                    <a:pt x="14694" y="17914"/>
                  </a:cubicBezTo>
                  <a:cubicBezTo>
                    <a:pt x="15937" y="17133"/>
                    <a:pt x="17466" y="15712"/>
                    <a:pt x="18135" y="14646"/>
                  </a:cubicBezTo>
                  <a:cubicBezTo>
                    <a:pt x="18804" y="13580"/>
                    <a:pt x="18613" y="12870"/>
                    <a:pt x="18135" y="12728"/>
                  </a:cubicBezTo>
                  <a:cubicBezTo>
                    <a:pt x="17657" y="12585"/>
                    <a:pt x="16893" y="13012"/>
                    <a:pt x="16510" y="13935"/>
                  </a:cubicBezTo>
                  <a:cubicBezTo>
                    <a:pt x="16128" y="14859"/>
                    <a:pt x="16128" y="16280"/>
                    <a:pt x="16988" y="17417"/>
                  </a:cubicBezTo>
                  <a:cubicBezTo>
                    <a:pt x="17848" y="18554"/>
                    <a:pt x="19569" y="19407"/>
                    <a:pt x="21289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920546" y="4504810"/>
              <a:ext cx="422326" cy="33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31" fill="norm" stroke="1" extrusionOk="0">
                  <a:moveTo>
                    <a:pt x="216" y="16531"/>
                  </a:moveTo>
                  <a:cubicBezTo>
                    <a:pt x="108" y="15848"/>
                    <a:pt x="0" y="15164"/>
                    <a:pt x="0" y="14412"/>
                  </a:cubicBezTo>
                  <a:cubicBezTo>
                    <a:pt x="0" y="13661"/>
                    <a:pt x="108" y="12840"/>
                    <a:pt x="432" y="12362"/>
                  </a:cubicBezTo>
                  <a:cubicBezTo>
                    <a:pt x="756" y="11883"/>
                    <a:pt x="1296" y="11747"/>
                    <a:pt x="1944" y="12704"/>
                  </a:cubicBezTo>
                  <a:cubicBezTo>
                    <a:pt x="2592" y="13661"/>
                    <a:pt x="3348" y="15711"/>
                    <a:pt x="3726" y="17078"/>
                  </a:cubicBezTo>
                  <a:cubicBezTo>
                    <a:pt x="4104" y="18445"/>
                    <a:pt x="4104" y="19129"/>
                    <a:pt x="3834" y="19881"/>
                  </a:cubicBezTo>
                  <a:cubicBezTo>
                    <a:pt x="3564" y="20633"/>
                    <a:pt x="3024" y="21453"/>
                    <a:pt x="2754" y="21316"/>
                  </a:cubicBezTo>
                  <a:cubicBezTo>
                    <a:pt x="2484" y="21180"/>
                    <a:pt x="2484" y="20086"/>
                    <a:pt x="2808" y="18787"/>
                  </a:cubicBezTo>
                  <a:cubicBezTo>
                    <a:pt x="3132" y="17488"/>
                    <a:pt x="3780" y="15985"/>
                    <a:pt x="4590" y="15028"/>
                  </a:cubicBezTo>
                  <a:cubicBezTo>
                    <a:pt x="5400" y="14071"/>
                    <a:pt x="6372" y="13661"/>
                    <a:pt x="7128" y="13524"/>
                  </a:cubicBezTo>
                  <a:cubicBezTo>
                    <a:pt x="7884" y="13387"/>
                    <a:pt x="8424" y="13524"/>
                    <a:pt x="8424" y="13592"/>
                  </a:cubicBezTo>
                  <a:cubicBezTo>
                    <a:pt x="8424" y="13661"/>
                    <a:pt x="7884" y="13661"/>
                    <a:pt x="7452" y="14002"/>
                  </a:cubicBezTo>
                  <a:cubicBezTo>
                    <a:pt x="7020" y="14344"/>
                    <a:pt x="6696" y="15028"/>
                    <a:pt x="6534" y="15985"/>
                  </a:cubicBezTo>
                  <a:cubicBezTo>
                    <a:pt x="6372" y="16942"/>
                    <a:pt x="6372" y="18172"/>
                    <a:pt x="6588" y="18992"/>
                  </a:cubicBezTo>
                  <a:cubicBezTo>
                    <a:pt x="6804" y="19812"/>
                    <a:pt x="7236" y="20223"/>
                    <a:pt x="8046" y="20428"/>
                  </a:cubicBezTo>
                  <a:cubicBezTo>
                    <a:pt x="8856" y="20633"/>
                    <a:pt x="10044" y="20633"/>
                    <a:pt x="11286" y="20018"/>
                  </a:cubicBezTo>
                  <a:cubicBezTo>
                    <a:pt x="12528" y="19402"/>
                    <a:pt x="13824" y="18172"/>
                    <a:pt x="14634" y="17215"/>
                  </a:cubicBezTo>
                  <a:cubicBezTo>
                    <a:pt x="15444" y="16258"/>
                    <a:pt x="15768" y="15575"/>
                    <a:pt x="15984" y="14823"/>
                  </a:cubicBezTo>
                  <a:cubicBezTo>
                    <a:pt x="16200" y="14071"/>
                    <a:pt x="16308" y="13250"/>
                    <a:pt x="16092" y="12840"/>
                  </a:cubicBezTo>
                  <a:cubicBezTo>
                    <a:pt x="15876" y="12430"/>
                    <a:pt x="15336" y="12430"/>
                    <a:pt x="14688" y="12909"/>
                  </a:cubicBezTo>
                  <a:cubicBezTo>
                    <a:pt x="14040" y="13387"/>
                    <a:pt x="13284" y="14344"/>
                    <a:pt x="12798" y="15164"/>
                  </a:cubicBezTo>
                  <a:cubicBezTo>
                    <a:pt x="12312" y="15985"/>
                    <a:pt x="12096" y="16668"/>
                    <a:pt x="12042" y="17625"/>
                  </a:cubicBezTo>
                  <a:cubicBezTo>
                    <a:pt x="11988" y="18582"/>
                    <a:pt x="12096" y="19812"/>
                    <a:pt x="12420" y="20496"/>
                  </a:cubicBezTo>
                  <a:cubicBezTo>
                    <a:pt x="12744" y="21180"/>
                    <a:pt x="13284" y="21316"/>
                    <a:pt x="14202" y="20838"/>
                  </a:cubicBezTo>
                  <a:cubicBezTo>
                    <a:pt x="15120" y="20359"/>
                    <a:pt x="16416" y="19266"/>
                    <a:pt x="17550" y="17147"/>
                  </a:cubicBezTo>
                  <a:cubicBezTo>
                    <a:pt x="18684" y="15028"/>
                    <a:pt x="19656" y="11883"/>
                    <a:pt x="20304" y="9149"/>
                  </a:cubicBezTo>
                  <a:cubicBezTo>
                    <a:pt x="20952" y="6415"/>
                    <a:pt x="21276" y="4091"/>
                    <a:pt x="21438" y="2587"/>
                  </a:cubicBezTo>
                  <a:cubicBezTo>
                    <a:pt x="21600" y="1083"/>
                    <a:pt x="21600" y="400"/>
                    <a:pt x="21330" y="126"/>
                  </a:cubicBezTo>
                  <a:cubicBezTo>
                    <a:pt x="21060" y="-147"/>
                    <a:pt x="20520" y="-10"/>
                    <a:pt x="19926" y="878"/>
                  </a:cubicBezTo>
                  <a:cubicBezTo>
                    <a:pt x="19332" y="1767"/>
                    <a:pt x="18684" y="3407"/>
                    <a:pt x="18144" y="6073"/>
                  </a:cubicBezTo>
                  <a:cubicBezTo>
                    <a:pt x="17604" y="8739"/>
                    <a:pt x="17172" y="12430"/>
                    <a:pt x="16956" y="14618"/>
                  </a:cubicBezTo>
                  <a:cubicBezTo>
                    <a:pt x="16740" y="16805"/>
                    <a:pt x="16740" y="17488"/>
                    <a:pt x="16956" y="18104"/>
                  </a:cubicBezTo>
                  <a:cubicBezTo>
                    <a:pt x="17172" y="18719"/>
                    <a:pt x="17604" y="19266"/>
                    <a:pt x="18036" y="19471"/>
                  </a:cubicBezTo>
                  <a:cubicBezTo>
                    <a:pt x="18468" y="19676"/>
                    <a:pt x="18900" y="19539"/>
                    <a:pt x="19332" y="19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676196" y="4675945"/>
              <a:ext cx="213784" cy="14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3" fill="norm" stroke="1" extrusionOk="0">
                  <a:moveTo>
                    <a:pt x="13901" y="6530"/>
                  </a:moveTo>
                  <a:cubicBezTo>
                    <a:pt x="13687" y="5051"/>
                    <a:pt x="13473" y="3571"/>
                    <a:pt x="12404" y="2092"/>
                  </a:cubicBezTo>
                  <a:cubicBezTo>
                    <a:pt x="11335" y="612"/>
                    <a:pt x="9410" y="-867"/>
                    <a:pt x="7271" y="612"/>
                  </a:cubicBezTo>
                  <a:cubicBezTo>
                    <a:pt x="5133" y="2092"/>
                    <a:pt x="2780" y="6530"/>
                    <a:pt x="1497" y="9637"/>
                  </a:cubicBezTo>
                  <a:cubicBezTo>
                    <a:pt x="214" y="12744"/>
                    <a:pt x="0" y="14519"/>
                    <a:pt x="0" y="16147"/>
                  </a:cubicBezTo>
                  <a:cubicBezTo>
                    <a:pt x="0" y="17774"/>
                    <a:pt x="214" y="19254"/>
                    <a:pt x="1390" y="19993"/>
                  </a:cubicBezTo>
                  <a:cubicBezTo>
                    <a:pt x="2566" y="20733"/>
                    <a:pt x="4705" y="20733"/>
                    <a:pt x="6309" y="19993"/>
                  </a:cubicBezTo>
                  <a:cubicBezTo>
                    <a:pt x="7913" y="19254"/>
                    <a:pt x="8982" y="17774"/>
                    <a:pt x="9838" y="15259"/>
                  </a:cubicBezTo>
                  <a:cubicBezTo>
                    <a:pt x="10693" y="12744"/>
                    <a:pt x="11335" y="9193"/>
                    <a:pt x="11655" y="8158"/>
                  </a:cubicBezTo>
                  <a:cubicBezTo>
                    <a:pt x="11976" y="7122"/>
                    <a:pt x="11976" y="8601"/>
                    <a:pt x="13580" y="11117"/>
                  </a:cubicBezTo>
                  <a:cubicBezTo>
                    <a:pt x="15184" y="13632"/>
                    <a:pt x="18392" y="17182"/>
                    <a:pt x="21600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400641" y="5516327"/>
              <a:ext cx="141228" cy="24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171" fill="norm" stroke="1" extrusionOk="0">
                  <a:moveTo>
                    <a:pt x="18278" y="3787"/>
                  </a:moveTo>
                  <a:cubicBezTo>
                    <a:pt x="17965" y="2887"/>
                    <a:pt x="17652" y="1987"/>
                    <a:pt x="15930" y="1177"/>
                  </a:cubicBezTo>
                  <a:cubicBezTo>
                    <a:pt x="14208" y="367"/>
                    <a:pt x="11078" y="-353"/>
                    <a:pt x="8104" y="187"/>
                  </a:cubicBezTo>
                  <a:cubicBezTo>
                    <a:pt x="5130" y="727"/>
                    <a:pt x="2312" y="2527"/>
                    <a:pt x="904" y="4057"/>
                  </a:cubicBezTo>
                  <a:cubicBezTo>
                    <a:pt x="-505" y="5587"/>
                    <a:pt x="-505" y="6847"/>
                    <a:pt x="2625" y="8647"/>
                  </a:cubicBezTo>
                  <a:cubicBezTo>
                    <a:pt x="5756" y="10447"/>
                    <a:pt x="12017" y="12787"/>
                    <a:pt x="15617" y="14317"/>
                  </a:cubicBezTo>
                  <a:cubicBezTo>
                    <a:pt x="19217" y="15847"/>
                    <a:pt x="20156" y="16567"/>
                    <a:pt x="20625" y="17377"/>
                  </a:cubicBezTo>
                  <a:cubicBezTo>
                    <a:pt x="21095" y="18187"/>
                    <a:pt x="21095" y="19087"/>
                    <a:pt x="19217" y="19807"/>
                  </a:cubicBezTo>
                  <a:cubicBezTo>
                    <a:pt x="17338" y="20527"/>
                    <a:pt x="13582" y="21067"/>
                    <a:pt x="10921" y="21157"/>
                  </a:cubicBezTo>
                  <a:cubicBezTo>
                    <a:pt x="8260" y="21247"/>
                    <a:pt x="6695" y="20887"/>
                    <a:pt x="6069" y="20167"/>
                  </a:cubicBezTo>
                  <a:cubicBezTo>
                    <a:pt x="5443" y="19447"/>
                    <a:pt x="5756" y="18367"/>
                    <a:pt x="6069" y="17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651592" y="5408462"/>
              <a:ext cx="50438" cy="38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9" fill="norm" stroke="1" extrusionOk="0">
                  <a:moveTo>
                    <a:pt x="5246" y="0"/>
                  </a:moveTo>
                  <a:cubicBezTo>
                    <a:pt x="3446" y="3069"/>
                    <a:pt x="1646" y="6138"/>
                    <a:pt x="746" y="9384"/>
                  </a:cubicBezTo>
                  <a:cubicBezTo>
                    <a:pt x="-154" y="12630"/>
                    <a:pt x="-154" y="16052"/>
                    <a:pt x="296" y="18118"/>
                  </a:cubicBezTo>
                  <a:cubicBezTo>
                    <a:pt x="746" y="20184"/>
                    <a:pt x="1646" y="20892"/>
                    <a:pt x="4346" y="21246"/>
                  </a:cubicBezTo>
                  <a:cubicBezTo>
                    <a:pt x="7046" y="21600"/>
                    <a:pt x="11546" y="21600"/>
                    <a:pt x="14696" y="21305"/>
                  </a:cubicBezTo>
                  <a:cubicBezTo>
                    <a:pt x="17846" y="21010"/>
                    <a:pt x="19646" y="20420"/>
                    <a:pt x="20546" y="19475"/>
                  </a:cubicBezTo>
                  <a:cubicBezTo>
                    <a:pt x="21446" y="18531"/>
                    <a:pt x="21446" y="17233"/>
                    <a:pt x="21446" y="1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613129" y="5418742"/>
              <a:ext cx="425451" cy="30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2070"/>
                  </a:moveTo>
                  <a:cubicBezTo>
                    <a:pt x="2257" y="12217"/>
                    <a:pt x="4513" y="12364"/>
                    <a:pt x="5910" y="12437"/>
                  </a:cubicBezTo>
                  <a:cubicBezTo>
                    <a:pt x="7307" y="12511"/>
                    <a:pt x="7845" y="12511"/>
                    <a:pt x="8275" y="12217"/>
                  </a:cubicBezTo>
                  <a:cubicBezTo>
                    <a:pt x="8704" y="11923"/>
                    <a:pt x="9027" y="11335"/>
                    <a:pt x="8919" y="10968"/>
                  </a:cubicBezTo>
                  <a:cubicBezTo>
                    <a:pt x="8812" y="10601"/>
                    <a:pt x="8275" y="10454"/>
                    <a:pt x="7415" y="11115"/>
                  </a:cubicBezTo>
                  <a:cubicBezTo>
                    <a:pt x="6555" y="11776"/>
                    <a:pt x="5373" y="13245"/>
                    <a:pt x="4782" y="14347"/>
                  </a:cubicBezTo>
                  <a:cubicBezTo>
                    <a:pt x="4191" y="15450"/>
                    <a:pt x="4191" y="16184"/>
                    <a:pt x="4191" y="16992"/>
                  </a:cubicBezTo>
                  <a:cubicBezTo>
                    <a:pt x="4191" y="17801"/>
                    <a:pt x="4191" y="18682"/>
                    <a:pt x="4728" y="19196"/>
                  </a:cubicBezTo>
                  <a:cubicBezTo>
                    <a:pt x="5266" y="19711"/>
                    <a:pt x="6340" y="19858"/>
                    <a:pt x="7093" y="19123"/>
                  </a:cubicBezTo>
                  <a:cubicBezTo>
                    <a:pt x="7845" y="18388"/>
                    <a:pt x="8275" y="16772"/>
                    <a:pt x="8543" y="15596"/>
                  </a:cubicBezTo>
                  <a:cubicBezTo>
                    <a:pt x="8812" y="14421"/>
                    <a:pt x="8919" y="13686"/>
                    <a:pt x="8866" y="13686"/>
                  </a:cubicBezTo>
                  <a:cubicBezTo>
                    <a:pt x="8812" y="13686"/>
                    <a:pt x="8597" y="14421"/>
                    <a:pt x="8490" y="15229"/>
                  </a:cubicBezTo>
                  <a:cubicBezTo>
                    <a:pt x="8382" y="16037"/>
                    <a:pt x="8382" y="16919"/>
                    <a:pt x="8490" y="17727"/>
                  </a:cubicBezTo>
                  <a:cubicBezTo>
                    <a:pt x="8597" y="18535"/>
                    <a:pt x="8812" y="19270"/>
                    <a:pt x="9134" y="19417"/>
                  </a:cubicBezTo>
                  <a:cubicBezTo>
                    <a:pt x="9457" y="19564"/>
                    <a:pt x="9887" y="19123"/>
                    <a:pt x="10585" y="17947"/>
                  </a:cubicBezTo>
                  <a:cubicBezTo>
                    <a:pt x="11284" y="16772"/>
                    <a:pt x="12251" y="14862"/>
                    <a:pt x="13164" y="12070"/>
                  </a:cubicBezTo>
                  <a:cubicBezTo>
                    <a:pt x="14078" y="9278"/>
                    <a:pt x="14937" y="5605"/>
                    <a:pt x="15421" y="3327"/>
                  </a:cubicBezTo>
                  <a:cubicBezTo>
                    <a:pt x="15904" y="1050"/>
                    <a:pt x="16012" y="168"/>
                    <a:pt x="15904" y="21"/>
                  </a:cubicBezTo>
                  <a:cubicBezTo>
                    <a:pt x="15797" y="-126"/>
                    <a:pt x="15475" y="462"/>
                    <a:pt x="15206" y="2813"/>
                  </a:cubicBezTo>
                  <a:cubicBezTo>
                    <a:pt x="14937" y="5164"/>
                    <a:pt x="14722" y="9278"/>
                    <a:pt x="14615" y="12217"/>
                  </a:cubicBezTo>
                  <a:cubicBezTo>
                    <a:pt x="14507" y="15156"/>
                    <a:pt x="14507" y="16919"/>
                    <a:pt x="14722" y="18315"/>
                  </a:cubicBezTo>
                  <a:cubicBezTo>
                    <a:pt x="14937" y="19711"/>
                    <a:pt x="15367" y="20739"/>
                    <a:pt x="15851" y="21107"/>
                  </a:cubicBezTo>
                  <a:cubicBezTo>
                    <a:pt x="16334" y="21474"/>
                    <a:pt x="16872" y="21180"/>
                    <a:pt x="17140" y="20666"/>
                  </a:cubicBezTo>
                  <a:cubicBezTo>
                    <a:pt x="17409" y="20152"/>
                    <a:pt x="17409" y="19417"/>
                    <a:pt x="17194" y="18168"/>
                  </a:cubicBezTo>
                  <a:cubicBezTo>
                    <a:pt x="16979" y="16919"/>
                    <a:pt x="16549" y="15156"/>
                    <a:pt x="15743" y="13907"/>
                  </a:cubicBezTo>
                  <a:cubicBezTo>
                    <a:pt x="14937" y="12658"/>
                    <a:pt x="13755" y="11923"/>
                    <a:pt x="12896" y="11482"/>
                  </a:cubicBezTo>
                  <a:cubicBezTo>
                    <a:pt x="12036" y="11041"/>
                    <a:pt x="11499" y="10894"/>
                    <a:pt x="11552" y="10821"/>
                  </a:cubicBezTo>
                  <a:cubicBezTo>
                    <a:pt x="11606" y="10747"/>
                    <a:pt x="12251" y="10747"/>
                    <a:pt x="13379" y="10821"/>
                  </a:cubicBezTo>
                  <a:cubicBezTo>
                    <a:pt x="14507" y="10894"/>
                    <a:pt x="16119" y="11041"/>
                    <a:pt x="17194" y="11262"/>
                  </a:cubicBezTo>
                  <a:cubicBezTo>
                    <a:pt x="18269" y="11482"/>
                    <a:pt x="18806" y="11776"/>
                    <a:pt x="19128" y="12290"/>
                  </a:cubicBezTo>
                  <a:cubicBezTo>
                    <a:pt x="19451" y="12805"/>
                    <a:pt x="19558" y="13539"/>
                    <a:pt x="19666" y="14274"/>
                  </a:cubicBezTo>
                  <a:cubicBezTo>
                    <a:pt x="19773" y="15009"/>
                    <a:pt x="19881" y="15743"/>
                    <a:pt x="19934" y="16478"/>
                  </a:cubicBezTo>
                  <a:cubicBezTo>
                    <a:pt x="19988" y="17213"/>
                    <a:pt x="19988" y="17947"/>
                    <a:pt x="19988" y="17139"/>
                  </a:cubicBezTo>
                  <a:cubicBezTo>
                    <a:pt x="19988" y="16331"/>
                    <a:pt x="19988" y="13980"/>
                    <a:pt x="20257" y="12217"/>
                  </a:cubicBezTo>
                  <a:cubicBezTo>
                    <a:pt x="20525" y="10454"/>
                    <a:pt x="21063" y="9278"/>
                    <a:pt x="21600" y="8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5075465" y="5551962"/>
              <a:ext cx="121865" cy="16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23" fill="norm" stroke="1" extrusionOk="0">
                  <a:moveTo>
                    <a:pt x="21441" y="2863"/>
                  </a:moveTo>
                  <a:cubicBezTo>
                    <a:pt x="19951" y="1741"/>
                    <a:pt x="18462" y="619"/>
                    <a:pt x="16786" y="198"/>
                  </a:cubicBezTo>
                  <a:cubicBezTo>
                    <a:pt x="15110" y="-223"/>
                    <a:pt x="13248" y="58"/>
                    <a:pt x="11386" y="759"/>
                  </a:cubicBezTo>
                  <a:cubicBezTo>
                    <a:pt x="9524" y="1460"/>
                    <a:pt x="7662" y="2582"/>
                    <a:pt x="7289" y="4546"/>
                  </a:cubicBezTo>
                  <a:cubicBezTo>
                    <a:pt x="6917" y="6509"/>
                    <a:pt x="8034" y="9315"/>
                    <a:pt x="9524" y="11138"/>
                  </a:cubicBezTo>
                  <a:cubicBezTo>
                    <a:pt x="11013" y="12961"/>
                    <a:pt x="12875" y="13803"/>
                    <a:pt x="14179" y="14925"/>
                  </a:cubicBezTo>
                  <a:cubicBezTo>
                    <a:pt x="15482" y="16047"/>
                    <a:pt x="16227" y="17450"/>
                    <a:pt x="15855" y="18572"/>
                  </a:cubicBezTo>
                  <a:cubicBezTo>
                    <a:pt x="15482" y="19694"/>
                    <a:pt x="13993" y="20535"/>
                    <a:pt x="11386" y="20956"/>
                  </a:cubicBezTo>
                  <a:cubicBezTo>
                    <a:pt x="8779" y="21377"/>
                    <a:pt x="5055" y="21377"/>
                    <a:pt x="2820" y="20395"/>
                  </a:cubicBezTo>
                  <a:cubicBezTo>
                    <a:pt x="586" y="19413"/>
                    <a:pt x="-159" y="17450"/>
                    <a:pt x="27" y="15767"/>
                  </a:cubicBezTo>
                  <a:cubicBezTo>
                    <a:pt x="213" y="14083"/>
                    <a:pt x="1331" y="12681"/>
                    <a:pt x="2448" y="1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5207912" y="5401008"/>
              <a:ext cx="218018" cy="35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6501" y="2382"/>
                  </a:moveTo>
                  <a:cubicBezTo>
                    <a:pt x="7130" y="1225"/>
                    <a:pt x="7759" y="68"/>
                    <a:pt x="8074" y="3"/>
                  </a:cubicBezTo>
                  <a:cubicBezTo>
                    <a:pt x="8388" y="-61"/>
                    <a:pt x="8388" y="968"/>
                    <a:pt x="7654" y="3539"/>
                  </a:cubicBezTo>
                  <a:cubicBezTo>
                    <a:pt x="6920" y="6110"/>
                    <a:pt x="5452" y="10225"/>
                    <a:pt x="4718" y="13246"/>
                  </a:cubicBezTo>
                  <a:cubicBezTo>
                    <a:pt x="3984" y="16268"/>
                    <a:pt x="3984" y="18196"/>
                    <a:pt x="4089" y="19482"/>
                  </a:cubicBezTo>
                  <a:cubicBezTo>
                    <a:pt x="4194" y="20768"/>
                    <a:pt x="4404" y="21410"/>
                    <a:pt x="4928" y="21475"/>
                  </a:cubicBezTo>
                  <a:cubicBezTo>
                    <a:pt x="5452" y="21539"/>
                    <a:pt x="6291" y="21025"/>
                    <a:pt x="6816" y="19996"/>
                  </a:cubicBezTo>
                  <a:cubicBezTo>
                    <a:pt x="7340" y="18968"/>
                    <a:pt x="7550" y="17425"/>
                    <a:pt x="7550" y="16268"/>
                  </a:cubicBezTo>
                  <a:cubicBezTo>
                    <a:pt x="7550" y="15110"/>
                    <a:pt x="7340" y="14339"/>
                    <a:pt x="6396" y="13503"/>
                  </a:cubicBezTo>
                  <a:cubicBezTo>
                    <a:pt x="5452" y="12668"/>
                    <a:pt x="3775" y="11768"/>
                    <a:pt x="2412" y="11382"/>
                  </a:cubicBezTo>
                  <a:cubicBezTo>
                    <a:pt x="1049" y="10996"/>
                    <a:pt x="0" y="11125"/>
                    <a:pt x="0" y="11253"/>
                  </a:cubicBezTo>
                  <a:cubicBezTo>
                    <a:pt x="0" y="11382"/>
                    <a:pt x="1049" y="11510"/>
                    <a:pt x="3250" y="11446"/>
                  </a:cubicBezTo>
                  <a:cubicBezTo>
                    <a:pt x="5452" y="11382"/>
                    <a:pt x="8808" y="11125"/>
                    <a:pt x="11115" y="10932"/>
                  </a:cubicBezTo>
                  <a:cubicBezTo>
                    <a:pt x="13421" y="10739"/>
                    <a:pt x="14680" y="10610"/>
                    <a:pt x="15623" y="10803"/>
                  </a:cubicBezTo>
                  <a:cubicBezTo>
                    <a:pt x="16567" y="10996"/>
                    <a:pt x="17196" y="11510"/>
                    <a:pt x="17406" y="12603"/>
                  </a:cubicBezTo>
                  <a:cubicBezTo>
                    <a:pt x="17616" y="13696"/>
                    <a:pt x="17406" y="15368"/>
                    <a:pt x="17511" y="15303"/>
                  </a:cubicBezTo>
                  <a:cubicBezTo>
                    <a:pt x="17616" y="15239"/>
                    <a:pt x="18035" y="13439"/>
                    <a:pt x="18350" y="11703"/>
                  </a:cubicBezTo>
                  <a:cubicBezTo>
                    <a:pt x="18664" y="9968"/>
                    <a:pt x="18874" y="8296"/>
                    <a:pt x="19188" y="7010"/>
                  </a:cubicBezTo>
                  <a:cubicBezTo>
                    <a:pt x="19503" y="5725"/>
                    <a:pt x="19922" y="4825"/>
                    <a:pt x="20342" y="4696"/>
                  </a:cubicBezTo>
                  <a:cubicBezTo>
                    <a:pt x="20761" y="4568"/>
                    <a:pt x="21181" y="5210"/>
                    <a:pt x="21600" y="5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5492514" y="5374288"/>
              <a:ext cx="528991" cy="51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51" fill="norm" stroke="1" extrusionOk="0">
                  <a:moveTo>
                    <a:pt x="2973" y="9623"/>
                  </a:moveTo>
                  <a:cubicBezTo>
                    <a:pt x="2973" y="8918"/>
                    <a:pt x="2973" y="8212"/>
                    <a:pt x="2758" y="7772"/>
                  </a:cubicBezTo>
                  <a:cubicBezTo>
                    <a:pt x="2543" y="7331"/>
                    <a:pt x="2112" y="7154"/>
                    <a:pt x="1725" y="7198"/>
                  </a:cubicBezTo>
                  <a:cubicBezTo>
                    <a:pt x="1338" y="7243"/>
                    <a:pt x="994" y="7507"/>
                    <a:pt x="649" y="8389"/>
                  </a:cubicBezTo>
                  <a:cubicBezTo>
                    <a:pt x="305" y="9270"/>
                    <a:pt x="-39" y="10769"/>
                    <a:pt x="4" y="11871"/>
                  </a:cubicBezTo>
                  <a:cubicBezTo>
                    <a:pt x="47" y="12973"/>
                    <a:pt x="477" y="13678"/>
                    <a:pt x="1338" y="13767"/>
                  </a:cubicBezTo>
                  <a:cubicBezTo>
                    <a:pt x="2198" y="13855"/>
                    <a:pt x="3489" y="13326"/>
                    <a:pt x="4307" y="12532"/>
                  </a:cubicBezTo>
                  <a:cubicBezTo>
                    <a:pt x="5124" y="11739"/>
                    <a:pt x="5469" y="10681"/>
                    <a:pt x="5512" y="9976"/>
                  </a:cubicBezTo>
                  <a:cubicBezTo>
                    <a:pt x="5555" y="9270"/>
                    <a:pt x="5296" y="8918"/>
                    <a:pt x="4952" y="8829"/>
                  </a:cubicBezTo>
                  <a:cubicBezTo>
                    <a:pt x="4608" y="8741"/>
                    <a:pt x="4178" y="8918"/>
                    <a:pt x="4006" y="9226"/>
                  </a:cubicBezTo>
                  <a:cubicBezTo>
                    <a:pt x="3834" y="9535"/>
                    <a:pt x="3920" y="9976"/>
                    <a:pt x="4178" y="10284"/>
                  </a:cubicBezTo>
                  <a:cubicBezTo>
                    <a:pt x="4436" y="10593"/>
                    <a:pt x="4866" y="10769"/>
                    <a:pt x="5081" y="11254"/>
                  </a:cubicBezTo>
                  <a:cubicBezTo>
                    <a:pt x="5296" y="11739"/>
                    <a:pt x="5296" y="12532"/>
                    <a:pt x="5555" y="12929"/>
                  </a:cubicBezTo>
                  <a:cubicBezTo>
                    <a:pt x="5813" y="13326"/>
                    <a:pt x="6329" y="13326"/>
                    <a:pt x="6932" y="12797"/>
                  </a:cubicBezTo>
                  <a:cubicBezTo>
                    <a:pt x="7534" y="12268"/>
                    <a:pt x="8222" y="11210"/>
                    <a:pt x="9169" y="9182"/>
                  </a:cubicBezTo>
                  <a:cubicBezTo>
                    <a:pt x="10116" y="7154"/>
                    <a:pt x="11320" y="4157"/>
                    <a:pt x="12009" y="2394"/>
                  </a:cubicBezTo>
                  <a:cubicBezTo>
                    <a:pt x="12697" y="630"/>
                    <a:pt x="12869" y="101"/>
                    <a:pt x="12740" y="13"/>
                  </a:cubicBezTo>
                  <a:cubicBezTo>
                    <a:pt x="12611" y="-75"/>
                    <a:pt x="12181" y="278"/>
                    <a:pt x="11708" y="1512"/>
                  </a:cubicBezTo>
                  <a:cubicBezTo>
                    <a:pt x="11234" y="2746"/>
                    <a:pt x="10718" y="4862"/>
                    <a:pt x="10460" y="6714"/>
                  </a:cubicBezTo>
                  <a:cubicBezTo>
                    <a:pt x="10202" y="8565"/>
                    <a:pt x="10202" y="10152"/>
                    <a:pt x="10331" y="11122"/>
                  </a:cubicBezTo>
                  <a:cubicBezTo>
                    <a:pt x="10460" y="12092"/>
                    <a:pt x="10718" y="12444"/>
                    <a:pt x="11062" y="12621"/>
                  </a:cubicBezTo>
                  <a:cubicBezTo>
                    <a:pt x="11406" y="12797"/>
                    <a:pt x="11837" y="12797"/>
                    <a:pt x="12525" y="12312"/>
                  </a:cubicBezTo>
                  <a:cubicBezTo>
                    <a:pt x="13214" y="11827"/>
                    <a:pt x="14160" y="10857"/>
                    <a:pt x="14892" y="9403"/>
                  </a:cubicBezTo>
                  <a:cubicBezTo>
                    <a:pt x="15623" y="7948"/>
                    <a:pt x="16139" y="6008"/>
                    <a:pt x="16355" y="4774"/>
                  </a:cubicBezTo>
                  <a:cubicBezTo>
                    <a:pt x="16570" y="3540"/>
                    <a:pt x="16484" y="3011"/>
                    <a:pt x="16312" y="2923"/>
                  </a:cubicBezTo>
                  <a:cubicBezTo>
                    <a:pt x="16139" y="2834"/>
                    <a:pt x="15881" y="3187"/>
                    <a:pt x="15580" y="4509"/>
                  </a:cubicBezTo>
                  <a:cubicBezTo>
                    <a:pt x="15279" y="5832"/>
                    <a:pt x="14935" y="8124"/>
                    <a:pt x="14763" y="9491"/>
                  </a:cubicBezTo>
                  <a:cubicBezTo>
                    <a:pt x="14590" y="10857"/>
                    <a:pt x="14590" y="11298"/>
                    <a:pt x="14763" y="11651"/>
                  </a:cubicBezTo>
                  <a:cubicBezTo>
                    <a:pt x="14935" y="12003"/>
                    <a:pt x="15279" y="12268"/>
                    <a:pt x="15666" y="12268"/>
                  </a:cubicBezTo>
                  <a:cubicBezTo>
                    <a:pt x="16053" y="12268"/>
                    <a:pt x="16484" y="12003"/>
                    <a:pt x="16914" y="11342"/>
                  </a:cubicBezTo>
                  <a:cubicBezTo>
                    <a:pt x="17344" y="10681"/>
                    <a:pt x="17775" y="9623"/>
                    <a:pt x="17990" y="8874"/>
                  </a:cubicBezTo>
                  <a:cubicBezTo>
                    <a:pt x="18205" y="8124"/>
                    <a:pt x="18205" y="7683"/>
                    <a:pt x="18205" y="7683"/>
                  </a:cubicBezTo>
                  <a:cubicBezTo>
                    <a:pt x="18205" y="7683"/>
                    <a:pt x="18205" y="8124"/>
                    <a:pt x="18205" y="8565"/>
                  </a:cubicBezTo>
                  <a:cubicBezTo>
                    <a:pt x="18205" y="9006"/>
                    <a:pt x="18205" y="9447"/>
                    <a:pt x="18377" y="9799"/>
                  </a:cubicBezTo>
                  <a:cubicBezTo>
                    <a:pt x="18549" y="10152"/>
                    <a:pt x="18893" y="10416"/>
                    <a:pt x="19324" y="10461"/>
                  </a:cubicBezTo>
                  <a:cubicBezTo>
                    <a:pt x="19754" y="10505"/>
                    <a:pt x="20270" y="10328"/>
                    <a:pt x="20528" y="10549"/>
                  </a:cubicBezTo>
                  <a:cubicBezTo>
                    <a:pt x="20786" y="10769"/>
                    <a:pt x="20786" y="11386"/>
                    <a:pt x="20916" y="12929"/>
                  </a:cubicBezTo>
                  <a:cubicBezTo>
                    <a:pt x="21045" y="14472"/>
                    <a:pt x="21303" y="16941"/>
                    <a:pt x="21432" y="18439"/>
                  </a:cubicBezTo>
                  <a:cubicBezTo>
                    <a:pt x="21561" y="19938"/>
                    <a:pt x="21561" y="20467"/>
                    <a:pt x="21131" y="20864"/>
                  </a:cubicBezTo>
                  <a:cubicBezTo>
                    <a:pt x="20700" y="21261"/>
                    <a:pt x="19840" y="21525"/>
                    <a:pt x="19022" y="21216"/>
                  </a:cubicBezTo>
                  <a:cubicBezTo>
                    <a:pt x="18205" y="20908"/>
                    <a:pt x="17430" y="20026"/>
                    <a:pt x="16656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6618553" y="5486083"/>
              <a:ext cx="116016" cy="18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055" fill="norm" stroke="1" extrusionOk="0">
                  <a:moveTo>
                    <a:pt x="19537" y="4113"/>
                  </a:moveTo>
                  <a:cubicBezTo>
                    <a:pt x="18779" y="2926"/>
                    <a:pt x="18021" y="1739"/>
                    <a:pt x="15937" y="908"/>
                  </a:cubicBezTo>
                  <a:cubicBezTo>
                    <a:pt x="13853" y="78"/>
                    <a:pt x="10442" y="-397"/>
                    <a:pt x="7411" y="434"/>
                  </a:cubicBezTo>
                  <a:cubicBezTo>
                    <a:pt x="4379" y="1265"/>
                    <a:pt x="1727" y="3401"/>
                    <a:pt x="590" y="5062"/>
                  </a:cubicBezTo>
                  <a:cubicBezTo>
                    <a:pt x="-547" y="6724"/>
                    <a:pt x="-168" y="7911"/>
                    <a:pt x="2864" y="9572"/>
                  </a:cubicBezTo>
                  <a:cubicBezTo>
                    <a:pt x="5895" y="11234"/>
                    <a:pt x="11579" y="13370"/>
                    <a:pt x="15179" y="14794"/>
                  </a:cubicBezTo>
                  <a:cubicBezTo>
                    <a:pt x="18779" y="16218"/>
                    <a:pt x="20295" y="16930"/>
                    <a:pt x="20674" y="17880"/>
                  </a:cubicBezTo>
                  <a:cubicBezTo>
                    <a:pt x="21053" y="18829"/>
                    <a:pt x="20295" y="20016"/>
                    <a:pt x="18779" y="20610"/>
                  </a:cubicBezTo>
                  <a:cubicBezTo>
                    <a:pt x="17264" y="21203"/>
                    <a:pt x="14990" y="21203"/>
                    <a:pt x="13285" y="20610"/>
                  </a:cubicBezTo>
                  <a:cubicBezTo>
                    <a:pt x="11579" y="20016"/>
                    <a:pt x="10442" y="18829"/>
                    <a:pt x="9874" y="17643"/>
                  </a:cubicBezTo>
                  <a:cubicBezTo>
                    <a:pt x="9306" y="16456"/>
                    <a:pt x="9306" y="15269"/>
                    <a:pt x="9306" y="14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6791179" y="5489119"/>
              <a:ext cx="57151" cy="17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8513"/>
                  </a:moveTo>
                  <a:cubicBezTo>
                    <a:pt x="0" y="11275"/>
                    <a:pt x="0" y="14038"/>
                    <a:pt x="0" y="16550"/>
                  </a:cubicBezTo>
                  <a:cubicBezTo>
                    <a:pt x="0" y="19062"/>
                    <a:pt x="0" y="21322"/>
                    <a:pt x="800" y="21071"/>
                  </a:cubicBezTo>
                  <a:cubicBezTo>
                    <a:pt x="1600" y="20820"/>
                    <a:pt x="3200" y="18057"/>
                    <a:pt x="4400" y="15169"/>
                  </a:cubicBezTo>
                  <a:cubicBezTo>
                    <a:pt x="5600" y="12280"/>
                    <a:pt x="6400" y="9266"/>
                    <a:pt x="7200" y="6629"/>
                  </a:cubicBezTo>
                  <a:cubicBezTo>
                    <a:pt x="8000" y="3992"/>
                    <a:pt x="8800" y="1731"/>
                    <a:pt x="11200" y="727"/>
                  </a:cubicBezTo>
                  <a:cubicBezTo>
                    <a:pt x="13600" y="-278"/>
                    <a:pt x="17600" y="-27"/>
                    <a:pt x="21600" y="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6841979" y="5534243"/>
              <a:ext cx="120651" cy="35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21600" y="816"/>
                  </a:moveTo>
                  <a:cubicBezTo>
                    <a:pt x="20084" y="444"/>
                    <a:pt x="18568" y="71"/>
                    <a:pt x="15916" y="9"/>
                  </a:cubicBezTo>
                  <a:cubicBezTo>
                    <a:pt x="13263" y="-53"/>
                    <a:pt x="9474" y="195"/>
                    <a:pt x="7389" y="630"/>
                  </a:cubicBezTo>
                  <a:cubicBezTo>
                    <a:pt x="5305" y="1064"/>
                    <a:pt x="4926" y="1685"/>
                    <a:pt x="5305" y="2244"/>
                  </a:cubicBezTo>
                  <a:cubicBezTo>
                    <a:pt x="5684" y="2802"/>
                    <a:pt x="6821" y="3299"/>
                    <a:pt x="8337" y="3423"/>
                  </a:cubicBezTo>
                  <a:cubicBezTo>
                    <a:pt x="9853" y="3547"/>
                    <a:pt x="11747" y="3299"/>
                    <a:pt x="13453" y="2926"/>
                  </a:cubicBezTo>
                  <a:cubicBezTo>
                    <a:pt x="15158" y="2554"/>
                    <a:pt x="16674" y="2057"/>
                    <a:pt x="17432" y="2244"/>
                  </a:cubicBezTo>
                  <a:cubicBezTo>
                    <a:pt x="18189" y="2430"/>
                    <a:pt x="18189" y="3299"/>
                    <a:pt x="18000" y="6092"/>
                  </a:cubicBezTo>
                  <a:cubicBezTo>
                    <a:pt x="17811" y="8885"/>
                    <a:pt x="17432" y="13602"/>
                    <a:pt x="17053" y="16333"/>
                  </a:cubicBezTo>
                  <a:cubicBezTo>
                    <a:pt x="16674" y="19064"/>
                    <a:pt x="16295" y="19809"/>
                    <a:pt x="14021" y="20430"/>
                  </a:cubicBezTo>
                  <a:cubicBezTo>
                    <a:pt x="11747" y="21050"/>
                    <a:pt x="7579" y="21547"/>
                    <a:pt x="4926" y="20430"/>
                  </a:cubicBezTo>
                  <a:cubicBezTo>
                    <a:pt x="2274" y="19313"/>
                    <a:pt x="1137" y="16581"/>
                    <a:pt x="0" y="13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000729" y="5494015"/>
              <a:ext cx="85544" cy="16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22" fill="norm" stroke="1" extrusionOk="0">
                  <a:moveTo>
                    <a:pt x="3161" y="2822"/>
                  </a:moveTo>
                  <a:cubicBezTo>
                    <a:pt x="2107" y="7089"/>
                    <a:pt x="1054" y="11355"/>
                    <a:pt x="527" y="14289"/>
                  </a:cubicBezTo>
                  <a:cubicBezTo>
                    <a:pt x="0" y="17222"/>
                    <a:pt x="0" y="18822"/>
                    <a:pt x="0" y="18822"/>
                  </a:cubicBezTo>
                  <a:cubicBezTo>
                    <a:pt x="0" y="18822"/>
                    <a:pt x="0" y="17222"/>
                    <a:pt x="1580" y="14022"/>
                  </a:cubicBezTo>
                  <a:cubicBezTo>
                    <a:pt x="3161" y="10822"/>
                    <a:pt x="6322" y="6022"/>
                    <a:pt x="9220" y="3222"/>
                  </a:cubicBezTo>
                  <a:cubicBezTo>
                    <a:pt x="12117" y="422"/>
                    <a:pt x="14751" y="-378"/>
                    <a:pt x="16859" y="155"/>
                  </a:cubicBezTo>
                  <a:cubicBezTo>
                    <a:pt x="18966" y="689"/>
                    <a:pt x="20546" y="2555"/>
                    <a:pt x="21073" y="6289"/>
                  </a:cubicBezTo>
                  <a:cubicBezTo>
                    <a:pt x="21600" y="10022"/>
                    <a:pt x="21073" y="15622"/>
                    <a:pt x="20546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159479" y="5491012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178529" y="5383062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508"/>
                    <a:pt x="6400" y="9415"/>
                    <a:pt x="10000" y="5815"/>
                  </a:cubicBezTo>
                  <a:cubicBezTo>
                    <a:pt x="13600" y="2215"/>
                    <a:pt x="176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7261079" y="5290064"/>
              <a:ext cx="133351" cy="35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5649"/>
                  </a:moveTo>
                  <a:cubicBezTo>
                    <a:pt x="21257" y="4492"/>
                    <a:pt x="20914" y="3334"/>
                    <a:pt x="20229" y="2370"/>
                  </a:cubicBezTo>
                  <a:cubicBezTo>
                    <a:pt x="19543" y="1406"/>
                    <a:pt x="18514" y="634"/>
                    <a:pt x="17143" y="249"/>
                  </a:cubicBezTo>
                  <a:cubicBezTo>
                    <a:pt x="15771" y="-137"/>
                    <a:pt x="14057" y="-137"/>
                    <a:pt x="12171" y="699"/>
                  </a:cubicBezTo>
                  <a:cubicBezTo>
                    <a:pt x="10286" y="1534"/>
                    <a:pt x="8229" y="3206"/>
                    <a:pt x="6857" y="5649"/>
                  </a:cubicBezTo>
                  <a:cubicBezTo>
                    <a:pt x="5486" y="8092"/>
                    <a:pt x="4800" y="11306"/>
                    <a:pt x="4457" y="13877"/>
                  </a:cubicBezTo>
                  <a:cubicBezTo>
                    <a:pt x="4114" y="16449"/>
                    <a:pt x="4114" y="18377"/>
                    <a:pt x="3429" y="19534"/>
                  </a:cubicBezTo>
                  <a:cubicBezTo>
                    <a:pt x="2743" y="20692"/>
                    <a:pt x="1371" y="21077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221859" y="5446562"/>
              <a:ext cx="159871" cy="18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86" fill="norm" stroke="1" extrusionOk="0">
                  <a:moveTo>
                    <a:pt x="1831" y="18409"/>
                  </a:moveTo>
                  <a:cubicBezTo>
                    <a:pt x="1270" y="17182"/>
                    <a:pt x="709" y="15955"/>
                    <a:pt x="288" y="14727"/>
                  </a:cubicBezTo>
                  <a:cubicBezTo>
                    <a:pt x="-132" y="13500"/>
                    <a:pt x="-413" y="12273"/>
                    <a:pt x="1831" y="11168"/>
                  </a:cubicBezTo>
                  <a:cubicBezTo>
                    <a:pt x="4075" y="10064"/>
                    <a:pt x="8844" y="9082"/>
                    <a:pt x="11930" y="8591"/>
                  </a:cubicBezTo>
                  <a:cubicBezTo>
                    <a:pt x="15016" y="8100"/>
                    <a:pt x="16418" y="8100"/>
                    <a:pt x="17260" y="8714"/>
                  </a:cubicBezTo>
                  <a:cubicBezTo>
                    <a:pt x="18101" y="9327"/>
                    <a:pt x="18382" y="10555"/>
                    <a:pt x="18382" y="12395"/>
                  </a:cubicBezTo>
                  <a:cubicBezTo>
                    <a:pt x="18382" y="14236"/>
                    <a:pt x="18101" y="16691"/>
                    <a:pt x="17821" y="18532"/>
                  </a:cubicBezTo>
                  <a:cubicBezTo>
                    <a:pt x="17540" y="20373"/>
                    <a:pt x="17260" y="21600"/>
                    <a:pt x="17119" y="21355"/>
                  </a:cubicBezTo>
                  <a:cubicBezTo>
                    <a:pt x="16979" y="21109"/>
                    <a:pt x="16979" y="19391"/>
                    <a:pt x="17681" y="15586"/>
                  </a:cubicBezTo>
                  <a:cubicBezTo>
                    <a:pt x="18382" y="11782"/>
                    <a:pt x="19784" y="5891"/>
                    <a:pt x="211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410569" y="5518125"/>
              <a:ext cx="275456" cy="11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82" fill="norm" stroke="1" extrusionOk="0">
                  <a:moveTo>
                    <a:pt x="4679" y="3217"/>
                  </a:moveTo>
                  <a:cubicBezTo>
                    <a:pt x="4019" y="2038"/>
                    <a:pt x="3360" y="860"/>
                    <a:pt x="2618" y="1253"/>
                  </a:cubicBezTo>
                  <a:cubicBezTo>
                    <a:pt x="1876" y="1646"/>
                    <a:pt x="1051" y="3609"/>
                    <a:pt x="557" y="6555"/>
                  </a:cubicBezTo>
                  <a:cubicBezTo>
                    <a:pt x="62" y="9500"/>
                    <a:pt x="-103" y="13427"/>
                    <a:pt x="62" y="16373"/>
                  </a:cubicBezTo>
                  <a:cubicBezTo>
                    <a:pt x="227" y="19318"/>
                    <a:pt x="721" y="21282"/>
                    <a:pt x="2535" y="21282"/>
                  </a:cubicBezTo>
                  <a:cubicBezTo>
                    <a:pt x="4349" y="21282"/>
                    <a:pt x="7482" y="19318"/>
                    <a:pt x="9543" y="16569"/>
                  </a:cubicBezTo>
                  <a:cubicBezTo>
                    <a:pt x="11604" y="13820"/>
                    <a:pt x="12593" y="10286"/>
                    <a:pt x="13088" y="7340"/>
                  </a:cubicBezTo>
                  <a:cubicBezTo>
                    <a:pt x="13582" y="4395"/>
                    <a:pt x="13582" y="2038"/>
                    <a:pt x="13170" y="860"/>
                  </a:cubicBezTo>
                  <a:cubicBezTo>
                    <a:pt x="12758" y="-318"/>
                    <a:pt x="11934" y="-318"/>
                    <a:pt x="10779" y="1057"/>
                  </a:cubicBezTo>
                  <a:cubicBezTo>
                    <a:pt x="9625" y="2431"/>
                    <a:pt x="8141" y="5180"/>
                    <a:pt x="7317" y="7537"/>
                  </a:cubicBezTo>
                  <a:cubicBezTo>
                    <a:pt x="6492" y="9893"/>
                    <a:pt x="6328" y="11857"/>
                    <a:pt x="6492" y="13624"/>
                  </a:cubicBezTo>
                  <a:cubicBezTo>
                    <a:pt x="6657" y="15391"/>
                    <a:pt x="7152" y="16962"/>
                    <a:pt x="7729" y="17158"/>
                  </a:cubicBezTo>
                  <a:cubicBezTo>
                    <a:pt x="8306" y="17355"/>
                    <a:pt x="8966" y="16177"/>
                    <a:pt x="9708" y="15784"/>
                  </a:cubicBezTo>
                  <a:cubicBezTo>
                    <a:pt x="10450" y="15391"/>
                    <a:pt x="11274" y="15784"/>
                    <a:pt x="12099" y="14998"/>
                  </a:cubicBezTo>
                  <a:cubicBezTo>
                    <a:pt x="12923" y="14213"/>
                    <a:pt x="13747" y="12249"/>
                    <a:pt x="14160" y="12249"/>
                  </a:cubicBezTo>
                  <a:cubicBezTo>
                    <a:pt x="14572" y="12249"/>
                    <a:pt x="14572" y="14213"/>
                    <a:pt x="14819" y="14017"/>
                  </a:cubicBezTo>
                  <a:cubicBezTo>
                    <a:pt x="15066" y="13820"/>
                    <a:pt x="15561" y="11464"/>
                    <a:pt x="16056" y="9500"/>
                  </a:cubicBezTo>
                  <a:cubicBezTo>
                    <a:pt x="16550" y="7537"/>
                    <a:pt x="17045" y="5966"/>
                    <a:pt x="17540" y="4395"/>
                  </a:cubicBezTo>
                  <a:cubicBezTo>
                    <a:pt x="18034" y="2824"/>
                    <a:pt x="18529" y="1253"/>
                    <a:pt x="19189" y="664"/>
                  </a:cubicBezTo>
                  <a:cubicBezTo>
                    <a:pt x="19848" y="75"/>
                    <a:pt x="20673" y="467"/>
                    <a:pt x="21085" y="3609"/>
                  </a:cubicBezTo>
                  <a:cubicBezTo>
                    <a:pt x="21497" y="6751"/>
                    <a:pt x="21497" y="12642"/>
                    <a:pt x="21415" y="15980"/>
                  </a:cubicBezTo>
                  <a:cubicBezTo>
                    <a:pt x="21332" y="19318"/>
                    <a:pt x="21167" y="20104"/>
                    <a:pt x="21002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770667" y="5300512"/>
              <a:ext cx="106363" cy="33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24" fill="norm" stroke="1" extrusionOk="0">
                  <a:moveTo>
                    <a:pt x="21282" y="0"/>
                  </a:moveTo>
                  <a:cubicBezTo>
                    <a:pt x="16623" y="3757"/>
                    <a:pt x="11964" y="7513"/>
                    <a:pt x="8364" y="10465"/>
                  </a:cubicBezTo>
                  <a:cubicBezTo>
                    <a:pt x="4764" y="13416"/>
                    <a:pt x="2223" y="15563"/>
                    <a:pt x="953" y="17240"/>
                  </a:cubicBezTo>
                  <a:cubicBezTo>
                    <a:pt x="-318" y="18917"/>
                    <a:pt x="-318" y="20124"/>
                    <a:pt x="953" y="20795"/>
                  </a:cubicBezTo>
                  <a:cubicBezTo>
                    <a:pt x="2223" y="21466"/>
                    <a:pt x="4764" y="21600"/>
                    <a:pt x="8153" y="21198"/>
                  </a:cubicBezTo>
                  <a:cubicBezTo>
                    <a:pt x="11541" y="20795"/>
                    <a:pt x="15776" y="19856"/>
                    <a:pt x="20011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750029" y="5459262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57" y="21600"/>
                  </a:moveTo>
                  <a:cubicBezTo>
                    <a:pt x="1878" y="19200"/>
                    <a:pt x="0" y="16800"/>
                    <a:pt x="0" y="16800"/>
                  </a:cubicBezTo>
                  <a:cubicBezTo>
                    <a:pt x="0" y="16800"/>
                    <a:pt x="1878" y="19200"/>
                    <a:pt x="5791" y="16800"/>
                  </a:cubicBezTo>
                  <a:cubicBezTo>
                    <a:pt x="9704" y="14400"/>
                    <a:pt x="1565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8365979" y="5484387"/>
              <a:ext cx="177801" cy="20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3335"/>
                  </a:moveTo>
                  <a:cubicBezTo>
                    <a:pt x="257" y="2233"/>
                    <a:pt x="514" y="1131"/>
                    <a:pt x="1800" y="470"/>
                  </a:cubicBezTo>
                  <a:cubicBezTo>
                    <a:pt x="3086" y="-192"/>
                    <a:pt x="5400" y="-412"/>
                    <a:pt x="7714" y="1572"/>
                  </a:cubicBezTo>
                  <a:cubicBezTo>
                    <a:pt x="10029" y="3555"/>
                    <a:pt x="12343" y="7743"/>
                    <a:pt x="13243" y="11049"/>
                  </a:cubicBezTo>
                  <a:cubicBezTo>
                    <a:pt x="14143" y="14355"/>
                    <a:pt x="13629" y="16780"/>
                    <a:pt x="12729" y="18323"/>
                  </a:cubicBezTo>
                  <a:cubicBezTo>
                    <a:pt x="11829" y="19866"/>
                    <a:pt x="10543" y="20527"/>
                    <a:pt x="9257" y="20857"/>
                  </a:cubicBezTo>
                  <a:cubicBezTo>
                    <a:pt x="7971" y="21188"/>
                    <a:pt x="6686" y="21188"/>
                    <a:pt x="5914" y="19645"/>
                  </a:cubicBezTo>
                  <a:cubicBezTo>
                    <a:pt x="5143" y="18102"/>
                    <a:pt x="4886" y="15017"/>
                    <a:pt x="7586" y="12151"/>
                  </a:cubicBezTo>
                  <a:cubicBezTo>
                    <a:pt x="10286" y="9286"/>
                    <a:pt x="15943" y="6641"/>
                    <a:pt x="21600" y="3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8551833" y="5485671"/>
              <a:ext cx="147818" cy="38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07" fill="norm" stroke="1" extrusionOk="0">
                  <a:moveTo>
                    <a:pt x="1580" y="3503"/>
                  </a:moveTo>
                  <a:cubicBezTo>
                    <a:pt x="3101" y="3385"/>
                    <a:pt x="4623" y="3266"/>
                    <a:pt x="5992" y="2969"/>
                  </a:cubicBezTo>
                  <a:cubicBezTo>
                    <a:pt x="7361" y="2673"/>
                    <a:pt x="8578" y="2198"/>
                    <a:pt x="9490" y="1664"/>
                  </a:cubicBezTo>
                  <a:cubicBezTo>
                    <a:pt x="10403" y="1130"/>
                    <a:pt x="11011" y="536"/>
                    <a:pt x="10251" y="240"/>
                  </a:cubicBezTo>
                  <a:cubicBezTo>
                    <a:pt x="9490" y="-57"/>
                    <a:pt x="7361" y="-57"/>
                    <a:pt x="5687" y="121"/>
                  </a:cubicBezTo>
                  <a:cubicBezTo>
                    <a:pt x="4014" y="299"/>
                    <a:pt x="2797" y="655"/>
                    <a:pt x="1732" y="1427"/>
                  </a:cubicBezTo>
                  <a:cubicBezTo>
                    <a:pt x="668" y="2198"/>
                    <a:pt x="-245" y="3385"/>
                    <a:pt x="59" y="4453"/>
                  </a:cubicBezTo>
                  <a:cubicBezTo>
                    <a:pt x="363" y="5521"/>
                    <a:pt x="1885" y="6470"/>
                    <a:pt x="5079" y="6292"/>
                  </a:cubicBezTo>
                  <a:cubicBezTo>
                    <a:pt x="8273" y="6114"/>
                    <a:pt x="13141" y="4809"/>
                    <a:pt x="15879" y="3859"/>
                  </a:cubicBezTo>
                  <a:cubicBezTo>
                    <a:pt x="18617" y="2910"/>
                    <a:pt x="19225" y="2317"/>
                    <a:pt x="19834" y="1664"/>
                  </a:cubicBezTo>
                  <a:cubicBezTo>
                    <a:pt x="20442" y="1011"/>
                    <a:pt x="21051" y="299"/>
                    <a:pt x="21203" y="299"/>
                  </a:cubicBezTo>
                  <a:cubicBezTo>
                    <a:pt x="21355" y="299"/>
                    <a:pt x="21051" y="1011"/>
                    <a:pt x="21051" y="3385"/>
                  </a:cubicBezTo>
                  <a:cubicBezTo>
                    <a:pt x="21051" y="5758"/>
                    <a:pt x="21355" y="9794"/>
                    <a:pt x="21203" y="12820"/>
                  </a:cubicBezTo>
                  <a:cubicBezTo>
                    <a:pt x="21051" y="15846"/>
                    <a:pt x="20442" y="17864"/>
                    <a:pt x="19682" y="19110"/>
                  </a:cubicBezTo>
                  <a:cubicBezTo>
                    <a:pt x="18921" y="20356"/>
                    <a:pt x="18009" y="20831"/>
                    <a:pt x="16792" y="21128"/>
                  </a:cubicBezTo>
                  <a:cubicBezTo>
                    <a:pt x="15575" y="21424"/>
                    <a:pt x="14054" y="21543"/>
                    <a:pt x="12837" y="21187"/>
                  </a:cubicBezTo>
                  <a:cubicBezTo>
                    <a:pt x="11620" y="20831"/>
                    <a:pt x="10707" y="20000"/>
                    <a:pt x="9794" y="19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682256" y="5376712"/>
              <a:ext cx="1392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880"/>
                    <a:pt x="1783" y="5760"/>
                    <a:pt x="240" y="9360"/>
                  </a:cubicBezTo>
                  <a:cubicBezTo>
                    <a:pt x="-1303" y="12960"/>
                    <a:pt x="4868" y="1728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734346" y="5437311"/>
              <a:ext cx="120584" cy="15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867" fill="norm" stroke="1" extrusionOk="0">
                  <a:moveTo>
                    <a:pt x="2223" y="11783"/>
                  </a:moveTo>
                  <a:cubicBezTo>
                    <a:pt x="4830" y="9740"/>
                    <a:pt x="7437" y="7697"/>
                    <a:pt x="9113" y="5508"/>
                  </a:cubicBezTo>
                  <a:cubicBezTo>
                    <a:pt x="10788" y="3319"/>
                    <a:pt x="11533" y="983"/>
                    <a:pt x="10602" y="254"/>
                  </a:cubicBezTo>
                  <a:cubicBezTo>
                    <a:pt x="9671" y="-476"/>
                    <a:pt x="7064" y="400"/>
                    <a:pt x="4830" y="2443"/>
                  </a:cubicBezTo>
                  <a:cubicBezTo>
                    <a:pt x="2595" y="4486"/>
                    <a:pt x="733" y="7697"/>
                    <a:pt x="175" y="10908"/>
                  </a:cubicBezTo>
                  <a:cubicBezTo>
                    <a:pt x="-384" y="14119"/>
                    <a:pt x="361" y="17329"/>
                    <a:pt x="2968" y="19081"/>
                  </a:cubicBezTo>
                  <a:cubicBezTo>
                    <a:pt x="5575" y="20832"/>
                    <a:pt x="10044" y="21124"/>
                    <a:pt x="13395" y="20686"/>
                  </a:cubicBezTo>
                  <a:cubicBezTo>
                    <a:pt x="16747" y="20248"/>
                    <a:pt x="18982" y="19081"/>
                    <a:pt x="21216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869082" y="5454157"/>
              <a:ext cx="100148" cy="13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14" fill="norm" stroke="1" extrusionOk="0">
                  <a:moveTo>
                    <a:pt x="17241" y="814"/>
                  </a:moveTo>
                  <a:cubicBezTo>
                    <a:pt x="14991" y="139"/>
                    <a:pt x="12741" y="-536"/>
                    <a:pt x="9816" y="645"/>
                  </a:cubicBezTo>
                  <a:cubicBezTo>
                    <a:pt x="6891" y="1826"/>
                    <a:pt x="3291" y="4864"/>
                    <a:pt x="1491" y="8070"/>
                  </a:cubicBezTo>
                  <a:cubicBezTo>
                    <a:pt x="-309" y="11277"/>
                    <a:pt x="-309" y="14652"/>
                    <a:pt x="591" y="17014"/>
                  </a:cubicBezTo>
                  <a:cubicBezTo>
                    <a:pt x="1491" y="19377"/>
                    <a:pt x="3291" y="20727"/>
                    <a:pt x="6891" y="20895"/>
                  </a:cubicBezTo>
                  <a:cubicBezTo>
                    <a:pt x="10491" y="21064"/>
                    <a:pt x="15891" y="20052"/>
                    <a:pt x="21291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9002302" y="5217962"/>
              <a:ext cx="79984" cy="39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432" fill="norm" stroke="1" extrusionOk="0">
                  <a:moveTo>
                    <a:pt x="17482" y="0"/>
                  </a:moveTo>
                  <a:cubicBezTo>
                    <a:pt x="14242" y="3183"/>
                    <a:pt x="11002" y="6366"/>
                    <a:pt x="8032" y="9606"/>
                  </a:cubicBezTo>
                  <a:cubicBezTo>
                    <a:pt x="5062" y="12846"/>
                    <a:pt x="2362" y="16143"/>
                    <a:pt x="1012" y="18189"/>
                  </a:cubicBezTo>
                  <a:cubicBezTo>
                    <a:pt x="-338" y="20236"/>
                    <a:pt x="-338" y="21032"/>
                    <a:pt x="1012" y="21316"/>
                  </a:cubicBezTo>
                  <a:cubicBezTo>
                    <a:pt x="2362" y="21600"/>
                    <a:pt x="5062" y="21373"/>
                    <a:pt x="8842" y="20520"/>
                  </a:cubicBezTo>
                  <a:cubicBezTo>
                    <a:pt x="12622" y="19667"/>
                    <a:pt x="17482" y="18189"/>
                    <a:pt x="19372" y="16825"/>
                  </a:cubicBezTo>
                  <a:cubicBezTo>
                    <a:pt x="21262" y="15461"/>
                    <a:pt x="20182" y="14211"/>
                    <a:pt x="19102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988279" y="5414812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9140679" y="549101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Drawing"/>
          <p:cNvGrpSpPr/>
          <p:nvPr/>
        </p:nvGrpSpPr>
        <p:grpSpPr>
          <a:xfrm>
            <a:off x="4165600" y="1630016"/>
            <a:ext cx="7899401" cy="1839091"/>
            <a:chOff x="0" y="0"/>
            <a:chExt cx="7899400" cy="1839090"/>
          </a:xfrm>
        </p:grpSpPr>
        <p:sp>
          <p:nvSpPr>
            <p:cNvPr id="991" name="Line"/>
            <p:cNvSpPr/>
            <p:nvPr/>
          </p:nvSpPr>
          <p:spPr>
            <a:xfrm>
              <a:off x="316955" y="59083"/>
              <a:ext cx="3864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0524" y="0"/>
                  </a:moveTo>
                  <a:cubicBezTo>
                    <a:pt x="5977" y="1724"/>
                    <a:pt x="1430" y="3448"/>
                    <a:pt x="293" y="6439"/>
                  </a:cubicBezTo>
                  <a:cubicBezTo>
                    <a:pt x="-844" y="9431"/>
                    <a:pt x="1430" y="13690"/>
                    <a:pt x="5409" y="16428"/>
                  </a:cubicBezTo>
                  <a:cubicBezTo>
                    <a:pt x="9388" y="19166"/>
                    <a:pt x="15072" y="20383"/>
                    <a:pt x="207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02584" y="-1"/>
              <a:ext cx="186030" cy="25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1198" fill="norm" stroke="1" extrusionOk="0">
                  <a:moveTo>
                    <a:pt x="6444" y="13858"/>
                  </a:moveTo>
                  <a:cubicBezTo>
                    <a:pt x="4836" y="12454"/>
                    <a:pt x="3227" y="11049"/>
                    <a:pt x="1849" y="9468"/>
                  </a:cubicBezTo>
                  <a:cubicBezTo>
                    <a:pt x="470" y="7888"/>
                    <a:pt x="-679" y="6132"/>
                    <a:pt x="470" y="4375"/>
                  </a:cubicBezTo>
                  <a:cubicBezTo>
                    <a:pt x="1619" y="2619"/>
                    <a:pt x="5066" y="863"/>
                    <a:pt x="8627" y="249"/>
                  </a:cubicBezTo>
                  <a:cubicBezTo>
                    <a:pt x="12189" y="-366"/>
                    <a:pt x="15866" y="161"/>
                    <a:pt x="18049" y="1829"/>
                  </a:cubicBezTo>
                  <a:cubicBezTo>
                    <a:pt x="20232" y="3497"/>
                    <a:pt x="20921" y="6307"/>
                    <a:pt x="19312" y="9468"/>
                  </a:cubicBezTo>
                  <a:cubicBezTo>
                    <a:pt x="17704" y="12629"/>
                    <a:pt x="13798" y="16141"/>
                    <a:pt x="11270" y="18161"/>
                  </a:cubicBezTo>
                  <a:cubicBezTo>
                    <a:pt x="8742" y="20180"/>
                    <a:pt x="7593" y="20707"/>
                    <a:pt x="6330" y="20971"/>
                  </a:cubicBezTo>
                  <a:cubicBezTo>
                    <a:pt x="5066" y="21234"/>
                    <a:pt x="3687" y="21234"/>
                    <a:pt x="2883" y="21146"/>
                  </a:cubicBezTo>
                  <a:cubicBezTo>
                    <a:pt x="2078" y="21058"/>
                    <a:pt x="1849" y="20883"/>
                    <a:pt x="1619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56408" y="254032"/>
              <a:ext cx="197643" cy="19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74" fill="norm" stroke="1" extrusionOk="0">
                  <a:moveTo>
                    <a:pt x="4859" y="8302"/>
                  </a:moveTo>
                  <a:cubicBezTo>
                    <a:pt x="6451" y="6502"/>
                    <a:pt x="8043" y="4702"/>
                    <a:pt x="8838" y="3240"/>
                  </a:cubicBezTo>
                  <a:cubicBezTo>
                    <a:pt x="9634" y="1777"/>
                    <a:pt x="9634" y="652"/>
                    <a:pt x="9066" y="202"/>
                  </a:cubicBezTo>
                  <a:cubicBezTo>
                    <a:pt x="8497" y="-248"/>
                    <a:pt x="7361" y="-23"/>
                    <a:pt x="5769" y="1665"/>
                  </a:cubicBezTo>
                  <a:cubicBezTo>
                    <a:pt x="4177" y="3352"/>
                    <a:pt x="2131" y="6502"/>
                    <a:pt x="994" y="9652"/>
                  </a:cubicBezTo>
                  <a:cubicBezTo>
                    <a:pt x="-143" y="12802"/>
                    <a:pt x="-370" y="15952"/>
                    <a:pt x="653" y="18090"/>
                  </a:cubicBezTo>
                  <a:cubicBezTo>
                    <a:pt x="1676" y="20227"/>
                    <a:pt x="3950" y="21352"/>
                    <a:pt x="7588" y="21014"/>
                  </a:cubicBezTo>
                  <a:cubicBezTo>
                    <a:pt x="11226" y="20677"/>
                    <a:pt x="16228" y="18877"/>
                    <a:pt x="21230" y="17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698500" y="249583"/>
              <a:ext cx="152400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93"/>
                    <a:pt x="7200" y="7987"/>
                    <a:pt x="9300" y="11345"/>
                  </a:cubicBezTo>
                  <a:cubicBezTo>
                    <a:pt x="11400" y="14703"/>
                    <a:pt x="12000" y="17425"/>
                    <a:pt x="11850" y="19150"/>
                  </a:cubicBezTo>
                  <a:cubicBezTo>
                    <a:pt x="11700" y="20874"/>
                    <a:pt x="10800" y="21600"/>
                    <a:pt x="9900" y="21600"/>
                  </a:cubicBezTo>
                  <a:cubicBezTo>
                    <a:pt x="9000" y="21600"/>
                    <a:pt x="8100" y="20874"/>
                    <a:pt x="7950" y="18514"/>
                  </a:cubicBezTo>
                  <a:cubicBezTo>
                    <a:pt x="7800" y="16155"/>
                    <a:pt x="8400" y="12161"/>
                    <a:pt x="10800" y="8803"/>
                  </a:cubicBezTo>
                  <a:cubicBezTo>
                    <a:pt x="13200" y="5445"/>
                    <a:pt x="17400" y="27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899329" y="260302"/>
              <a:ext cx="192871" cy="25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13" fill="norm" stroke="1" extrusionOk="0">
                  <a:moveTo>
                    <a:pt x="263" y="4906"/>
                  </a:moveTo>
                  <a:cubicBezTo>
                    <a:pt x="732" y="8945"/>
                    <a:pt x="1202" y="12984"/>
                    <a:pt x="1436" y="15442"/>
                  </a:cubicBezTo>
                  <a:cubicBezTo>
                    <a:pt x="1671" y="17901"/>
                    <a:pt x="1671" y="18779"/>
                    <a:pt x="1436" y="19657"/>
                  </a:cubicBezTo>
                  <a:cubicBezTo>
                    <a:pt x="1202" y="20535"/>
                    <a:pt x="732" y="21413"/>
                    <a:pt x="380" y="21413"/>
                  </a:cubicBezTo>
                  <a:cubicBezTo>
                    <a:pt x="28" y="21413"/>
                    <a:pt x="-207" y="20535"/>
                    <a:pt x="263" y="17813"/>
                  </a:cubicBezTo>
                  <a:cubicBezTo>
                    <a:pt x="732" y="15091"/>
                    <a:pt x="1906" y="10525"/>
                    <a:pt x="2845" y="7276"/>
                  </a:cubicBezTo>
                  <a:cubicBezTo>
                    <a:pt x="3784" y="4028"/>
                    <a:pt x="4489" y="2096"/>
                    <a:pt x="5428" y="1042"/>
                  </a:cubicBezTo>
                  <a:cubicBezTo>
                    <a:pt x="6367" y="-11"/>
                    <a:pt x="7541" y="-187"/>
                    <a:pt x="8245" y="164"/>
                  </a:cubicBezTo>
                  <a:cubicBezTo>
                    <a:pt x="8950" y="515"/>
                    <a:pt x="9184" y="1393"/>
                    <a:pt x="9419" y="3764"/>
                  </a:cubicBezTo>
                  <a:cubicBezTo>
                    <a:pt x="9654" y="6135"/>
                    <a:pt x="9889" y="9998"/>
                    <a:pt x="9889" y="12369"/>
                  </a:cubicBezTo>
                  <a:cubicBezTo>
                    <a:pt x="9889" y="14740"/>
                    <a:pt x="9654" y="15618"/>
                    <a:pt x="9536" y="15354"/>
                  </a:cubicBezTo>
                  <a:cubicBezTo>
                    <a:pt x="9419" y="15091"/>
                    <a:pt x="9419" y="13686"/>
                    <a:pt x="10358" y="11228"/>
                  </a:cubicBezTo>
                  <a:cubicBezTo>
                    <a:pt x="11297" y="8769"/>
                    <a:pt x="13176" y="5257"/>
                    <a:pt x="14467" y="3150"/>
                  </a:cubicBezTo>
                  <a:cubicBezTo>
                    <a:pt x="15758" y="1042"/>
                    <a:pt x="16463" y="340"/>
                    <a:pt x="17050" y="428"/>
                  </a:cubicBezTo>
                  <a:cubicBezTo>
                    <a:pt x="17636" y="515"/>
                    <a:pt x="18106" y="1393"/>
                    <a:pt x="18576" y="4115"/>
                  </a:cubicBezTo>
                  <a:cubicBezTo>
                    <a:pt x="19045" y="6837"/>
                    <a:pt x="19515" y="11403"/>
                    <a:pt x="19984" y="14125"/>
                  </a:cubicBezTo>
                  <a:cubicBezTo>
                    <a:pt x="20454" y="16847"/>
                    <a:pt x="20923" y="17725"/>
                    <a:pt x="21393" y="18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158615" y="33683"/>
              <a:ext cx="339985" cy="45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87" fill="norm" stroke="1" extrusionOk="0">
                  <a:moveTo>
                    <a:pt x="217" y="14768"/>
                  </a:moveTo>
                  <a:cubicBezTo>
                    <a:pt x="217" y="14266"/>
                    <a:pt x="217" y="13764"/>
                    <a:pt x="284" y="13261"/>
                  </a:cubicBezTo>
                  <a:cubicBezTo>
                    <a:pt x="351" y="12759"/>
                    <a:pt x="486" y="12257"/>
                    <a:pt x="553" y="12307"/>
                  </a:cubicBezTo>
                  <a:cubicBezTo>
                    <a:pt x="620" y="12357"/>
                    <a:pt x="620" y="12960"/>
                    <a:pt x="486" y="14367"/>
                  </a:cubicBezTo>
                  <a:cubicBezTo>
                    <a:pt x="351" y="15773"/>
                    <a:pt x="83" y="17983"/>
                    <a:pt x="16" y="19340"/>
                  </a:cubicBezTo>
                  <a:cubicBezTo>
                    <a:pt x="-51" y="20696"/>
                    <a:pt x="83" y="21198"/>
                    <a:pt x="486" y="21399"/>
                  </a:cubicBezTo>
                  <a:cubicBezTo>
                    <a:pt x="888" y="21600"/>
                    <a:pt x="1559" y="21500"/>
                    <a:pt x="2431" y="20646"/>
                  </a:cubicBezTo>
                  <a:cubicBezTo>
                    <a:pt x="3303" y="19792"/>
                    <a:pt x="4376" y="18184"/>
                    <a:pt x="4980" y="16928"/>
                  </a:cubicBezTo>
                  <a:cubicBezTo>
                    <a:pt x="5584" y="15673"/>
                    <a:pt x="5718" y="14768"/>
                    <a:pt x="5785" y="14567"/>
                  </a:cubicBezTo>
                  <a:cubicBezTo>
                    <a:pt x="5852" y="14367"/>
                    <a:pt x="5852" y="14869"/>
                    <a:pt x="5852" y="15673"/>
                  </a:cubicBezTo>
                  <a:cubicBezTo>
                    <a:pt x="5852" y="16476"/>
                    <a:pt x="5852" y="17581"/>
                    <a:pt x="5919" y="18435"/>
                  </a:cubicBezTo>
                  <a:cubicBezTo>
                    <a:pt x="5986" y="19289"/>
                    <a:pt x="6120" y="19892"/>
                    <a:pt x="6590" y="20244"/>
                  </a:cubicBezTo>
                  <a:cubicBezTo>
                    <a:pt x="7060" y="20595"/>
                    <a:pt x="7865" y="20696"/>
                    <a:pt x="8804" y="20043"/>
                  </a:cubicBezTo>
                  <a:cubicBezTo>
                    <a:pt x="9743" y="19390"/>
                    <a:pt x="10816" y="17983"/>
                    <a:pt x="11889" y="15773"/>
                  </a:cubicBezTo>
                  <a:cubicBezTo>
                    <a:pt x="12963" y="13563"/>
                    <a:pt x="14036" y="10549"/>
                    <a:pt x="14908" y="7987"/>
                  </a:cubicBezTo>
                  <a:cubicBezTo>
                    <a:pt x="15780" y="5425"/>
                    <a:pt x="16451" y="3315"/>
                    <a:pt x="16920" y="1959"/>
                  </a:cubicBezTo>
                  <a:cubicBezTo>
                    <a:pt x="17390" y="603"/>
                    <a:pt x="17658" y="0"/>
                    <a:pt x="17725" y="0"/>
                  </a:cubicBezTo>
                  <a:cubicBezTo>
                    <a:pt x="17792" y="0"/>
                    <a:pt x="17658" y="603"/>
                    <a:pt x="17189" y="2612"/>
                  </a:cubicBezTo>
                  <a:cubicBezTo>
                    <a:pt x="16719" y="4621"/>
                    <a:pt x="15914" y="8037"/>
                    <a:pt x="15445" y="11101"/>
                  </a:cubicBezTo>
                  <a:cubicBezTo>
                    <a:pt x="14975" y="14166"/>
                    <a:pt x="14841" y="16878"/>
                    <a:pt x="14975" y="18435"/>
                  </a:cubicBezTo>
                  <a:cubicBezTo>
                    <a:pt x="15109" y="19993"/>
                    <a:pt x="15512" y="20394"/>
                    <a:pt x="16048" y="20545"/>
                  </a:cubicBezTo>
                  <a:cubicBezTo>
                    <a:pt x="16585" y="20696"/>
                    <a:pt x="17256" y="20595"/>
                    <a:pt x="18195" y="19591"/>
                  </a:cubicBezTo>
                  <a:cubicBezTo>
                    <a:pt x="19134" y="18586"/>
                    <a:pt x="20342" y="16677"/>
                    <a:pt x="21549" y="14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390649" y="262283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502870" y="34189"/>
              <a:ext cx="440231" cy="41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93" fill="norm" stroke="1" extrusionOk="0">
                  <a:moveTo>
                    <a:pt x="6923" y="11372"/>
                  </a:moveTo>
                  <a:cubicBezTo>
                    <a:pt x="5476" y="12023"/>
                    <a:pt x="4029" y="12674"/>
                    <a:pt x="2892" y="13977"/>
                  </a:cubicBezTo>
                  <a:cubicBezTo>
                    <a:pt x="1755" y="15279"/>
                    <a:pt x="928" y="17233"/>
                    <a:pt x="463" y="18481"/>
                  </a:cubicBezTo>
                  <a:cubicBezTo>
                    <a:pt x="-2" y="19729"/>
                    <a:pt x="-105" y="20272"/>
                    <a:pt x="102" y="20706"/>
                  </a:cubicBezTo>
                  <a:cubicBezTo>
                    <a:pt x="308" y="21140"/>
                    <a:pt x="825" y="21466"/>
                    <a:pt x="1497" y="21195"/>
                  </a:cubicBezTo>
                  <a:cubicBezTo>
                    <a:pt x="2169" y="20923"/>
                    <a:pt x="2995" y="20055"/>
                    <a:pt x="3771" y="18698"/>
                  </a:cubicBezTo>
                  <a:cubicBezTo>
                    <a:pt x="4546" y="17341"/>
                    <a:pt x="5269" y="15496"/>
                    <a:pt x="5631" y="14302"/>
                  </a:cubicBezTo>
                  <a:cubicBezTo>
                    <a:pt x="5993" y="13108"/>
                    <a:pt x="5993" y="12565"/>
                    <a:pt x="5941" y="12565"/>
                  </a:cubicBezTo>
                  <a:cubicBezTo>
                    <a:pt x="5889" y="12565"/>
                    <a:pt x="5786" y="13108"/>
                    <a:pt x="5734" y="14194"/>
                  </a:cubicBezTo>
                  <a:cubicBezTo>
                    <a:pt x="5683" y="15279"/>
                    <a:pt x="5683" y="16907"/>
                    <a:pt x="5734" y="17993"/>
                  </a:cubicBezTo>
                  <a:cubicBezTo>
                    <a:pt x="5786" y="19078"/>
                    <a:pt x="5889" y="19621"/>
                    <a:pt x="6199" y="19892"/>
                  </a:cubicBezTo>
                  <a:cubicBezTo>
                    <a:pt x="6509" y="20163"/>
                    <a:pt x="7026" y="20163"/>
                    <a:pt x="7646" y="19675"/>
                  </a:cubicBezTo>
                  <a:cubicBezTo>
                    <a:pt x="8266" y="19187"/>
                    <a:pt x="8990" y="18210"/>
                    <a:pt x="10127" y="15876"/>
                  </a:cubicBezTo>
                  <a:cubicBezTo>
                    <a:pt x="11263" y="13542"/>
                    <a:pt x="12814" y="9852"/>
                    <a:pt x="13847" y="7138"/>
                  </a:cubicBezTo>
                  <a:cubicBezTo>
                    <a:pt x="14881" y="4425"/>
                    <a:pt x="15397" y="2688"/>
                    <a:pt x="15759" y="1548"/>
                  </a:cubicBezTo>
                  <a:cubicBezTo>
                    <a:pt x="16121" y="409"/>
                    <a:pt x="16328" y="-134"/>
                    <a:pt x="16224" y="29"/>
                  </a:cubicBezTo>
                  <a:cubicBezTo>
                    <a:pt x="16121" y="192"/>
                    <a:pt x="15707" y="1060"/>
                    <a:pt x="15191" y="2959"/>
                  </a:cubicBezTo>
                  <a:cubicBezTo>
                    <a:pt x="14674" y="4859"/>
                    <a:pt x="14054" y="7790"/>
                    <a:pt x="13692" y="10449"/>
                  </a:cubicBezTo>
                  <a:cubicBezTo>
                    <a:pt x="13330" y="13108"/>
                    <a:pt x="13227" y="15496"/>
                    <a:pt x="13279" y="16961"/>
                  </a:cubicBezTo>
                  <a:cubicBezTo>
                    <a:pt x="13330" y="18427"/>
                    <a:pt x="13537" y="18970"/>
                    <a:pt x="13899" y="19349"/>
                  </a:cubicBezTo>
                  <a:cubicBezTo>
                    <a:pt x="14261" y="19729"/>
                    <a:pt x="14777" y="19946"/>
                    <a:pt x="15191" y="19838"/>
                  </a:cubicBezTo>
                  <a:cubicBezTo>
                    <a:pt x="15604" y="19729"/>
                    <a:pt x="15914" y="19295"/>
                    <a:pt x="15914" y="18210"/>
                  </a:cubicBezTo>
                  <a:cubicBezTo>
                    <a:pt x="15914" y="17124"/>
                    <a:pt x="15604" y="15388"/>
                    <a:pt x="14726" y="13977"/>
                  </a:cubicBezTo>
                  <a:cubicBezTo>
                    <a:pt x="13847" y="12565"/>
                    <a:pt x="12400" y="11480"/>
                    <a:pt x="12245" y="10937"/>
                  </a:cubicBezTo>
                  <a:cubicBezTo>
                    <a:pt x="12090" y="10395"/>
                    <a:pt x="13227" y="10395"/>
                    <a:pt x="14467" y="10612"/>
                  </a:cubicBezTo>
                  <a:cubicBezTo>
                    <a:pt x="15707" y="10829"/>
                    <a:pt x="17051" y="11263"/>
                    <a:pt x="17878" y="12023"/>
                  </a:cubicBezTo>
                  <a:cubicBezTo>
                    <a:pt x="18705" y="12783"/>
                    <a:pt x="19015" y="13868"/>
                    <a:pt x="19273" y="13651"/>
                  </a:cubicBezTo>
                  <a:cubicBezTo>
                    <a:pt x="19531" y="13434"/>
                    <a:pt x="19738" y="11914"/>
                    <a:pt x="20100" y="10395"/>
                  </a:cubicBezTo>
                  <a:cubicBezTo>
                    <a:pt x="20462" y="8875"/>
                    <a:pt x="20978" y="7355"/>
                    <a:pt x="21495" y="5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969664" y="241781"/>
              <a:ext cx="112803" cy="16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0745" fill="norm" stroke="1" extrusionOk="0">
                  <a:moveTo>
                    <a:pt x="16845" y="185"/>
                  </a:moveTo>
                  <a:cubicBezTo>
                    <a:pt x="13813" y="-85"/>
                    <a:pt x="10781" y="-355"/>
                    <a:pt x="7560" y="1670"/>
                  </a:cubicBezTo>
                  <a:cubicBezTo>
                    <a:pt x="4339" y="3695"/>
                    <a:pt x="929" y="8015"/>
                    <a:pt x="171" y="11660"/>
                  </a:cubicBezTo>
                  <a:cubicBezTo>
                    <a:pt x="-587" y="15305"/>
                    <a:pt x="1308" y="18275"/>
                    <a:pt x="3392" y="19760"/>
                  </a:cubicBezTo>
                  <a:cubicBezTo>
                    <a:pt x="5476" y="21245"/>
                    <a:pt x="7750" y="21245"/>
                    <a:pt x="10971" y="18410"/>
                  </a:cubicBezTo>
                  <a:cubicBezTo>
                    <a:pt x="14192" y="15575"/>
                    <a:pt x="18360" y="9905"/>
                    <a:pt x="19687" y="6665"/>
                  </a:cubicBezTo>
                  <a:cubicBezTo>
                    <a:pt x="21013" y="3425"/>
                    <a:pt x="19497" y="2615"/>
                    <a:pt x="17981" y="1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140927" y="193441"/>
              <a:ext cx="142180" cy="25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16" fill="norm" stroke="1" extrusionOk="0">
                  <a:moveTo>
                    <a:pt x="806" y="3604"/>
                  </a:moveTo>
                  <a:cubicBezTo>
                    <a:pt x="1124" y="6765"/>
                    <a:pt x="1441" y="9926"/>
                    <a:pt x="1282" y="12121"/>
                  </a:cubicBezTo>
                  <a:cubicBezTo>
                    <a:pt x="1124" y="14316"/>
                    <a:pt x="488" y="15545"/>
                    <a:pt x="171" y="15721"/>
                  </a:cubicBezTo>
                  <a:cubicBezTo>
                    <a:pt x="-147" y="15896"/>
                    <a:pt x="-147" y="15018"/>
                    <a:pt x="1282" y="12472"/>
                  </a:cubicBezTo>
                  <a:cubicBezTo>
                    <a:pt x="2712" y="9926"/>
                    <a:pt x="5571" y="5711"/>
                    <a:pt x="7635" y="3340"/>
                  </a:cubicBezTo>
                  <a:cubicBezTo>
                    <a:pt x="9700" y="970"/>
                    <a:pt x="10971" y="443"/>
                    <a:pt x="12400" y="179"/>
                  </a:cubicBezTo>
                  <a:cubicBezTo>
                    <a:pt x="13829" y="-84"/>
                    <a:pt x="15418" y="-84"/>
                    <a:pt x="16688" y="355"/>
                  </a:cubicBezTo>
                  <a:cubicBezTo>
                    <a:pt x="17959" y="794"/>
                    <a:pt x="18912" y="1672"/>
                    <a:pt x="19706" y="4745"/>
                  </a:cubicBezTo>
                  <a:cubicBezTo>
                    <a:pt x="20500" y="7818"/>
                    <a:pt x="21135" y="13087"/>
                    <a:pt x="21294" y="16248"/>
                  </a:cubicBezTo>
                  <a:cubicBezTo>
                    <a:pt x="21453" y="19409"/>
                    <a:pt x="21135" y="20462"/>
                    <a:pt x="20818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898650" y="281333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225800" y="40033"/>
              <a:ext cx="12700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22"/>
                    <a:pt x="7200" y="6444"/>
                    <a:pt x="3600" y="9845"/>
                  </a:cubicBezTo>
                  <a:cubicBezTo>
                    <a:pt x="0" y="13246"/>
                    <a:pt x="0" y="16827"/>
                    <a:pt x="0" y="18915"/>
                  </a:cubicBezTo>
                  <a:cubicBezTo>
                    <a:pt x="0" y="21003"/>
                    <a:pt x="0" y="21600"/>
                    <a:pt x="3600" y="21600"/>
                  </a:cubicBezTo>
                  <a:cubicBezTo>
                    <a:pt x="7200" y="21600"/>
                    <a:pt x="14400" y="21003"/>
                    <a:pt x="2160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986965" y="3113"/>
              <a:ext cx="421284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66" fill="norm" stroke="1" extrusionOk="0">
                  <a:moveTo>
                    <a:pt x="197" y="21466"/>
                  </a:moveTo>
                  <a:cubicBezTo>
                    <a:pt x="-17" y="20266"/>
                    <a:pt x="-231" y="19066"/>
                    <a:pt x="571" y="17506"/>
                  </a:cubicBezTo>
                  <a:cubicBezTo>
                    <a:pt x="1373" y="15946"/>
                    <a:pt x="3191" y="14026"/>
                    <a:pt x="5864" y="11626"/>
                  </a:cubicBezTo>
                  <a:cubicBezTo>
                    <a:pt x="8537" y="9226"/>
                    <a:pt x="12066" y="6346"/>
                    <a:pt x="14579" y="4306"/>
                  </a:cubicBezTo>
                  <a:cubicBezTo>
                    <a:pt x="17092" y="2266"/>
                    <a:pt x="18589" y="1066"/>
                    <a:pt x="19605" y="466"/>
                  </a:cubicBezTo>
                  <a:cubicBezTo>
                    <a:pt x="20620" y="-134"/>
                    <a:pt x="21155" y="-134"/>
                    <a:pt x="21262" y="346"/>
                  </a:cubicBezTo>
                  <a:cubicBezTo>
                    <a:pt x="21369" y="826"/>
                    <a:pt x="21048" y="1786"/>
                    <a:pt x="20727" y="2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3328406" y="192534"/>
              <a:ext cx="132345" cy="18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023" fill="norm" stroke="1" extrusionOk="0">
                  <a:moveTo>
                    <a:pt x="1835" y="11509"/>
                  </a:moveTo>
                  <a:cubicBezTo>
                    <a:pt x="6155" y="8629"/>
                    <a:pt x="10475" y="5749"/>
                    <a:pt x="12802" y="3709"/>
                  </a:cubicBezTo>
                  <a:cubicBezTo>
                    <a:pt x="15128" y="1669"/>
                    <a:pt x="15460" y="469"/>
                    <a:pt x="14629" y="109"/>
                  </a:cubicBezTo>
                  <a:cubicBezTo>
                    <a:pt x="13799" y="-251"/>
                    <a:pt x="11805" y="229"/>
                    <a:pt x="8814" y="2389"/>
                  </a:cubicBezTo>
                  <a:cubicBezTo>
                    <a:pt x="5823" y="4549"/>
                    <a:pt x="1835" y="8389"/>
                    <a:pt x="506" y="11869"/>
                  </a:cubicBezTo>
                  <a:cubicBezTo>
                    <a:pt x="-823" y="15349"/>
                    <a:pt x="506" y="18469"/>
                    <a:pt x="3995" y="19909"/>
                  </a:cubicBezTo>
                  <a:cubicBezTo>
                    <a:pt x="7485" y="21349"/>
                    <a:pt x="13134" y="21109"/>
                    <a:pt x="16291" y="20749"/>
                  </a:cubicBezTo>
                  <a:cubicBezTo>
                    <a:pt x="19448" y="20389"/>
                    <a:pt x="20112" y="19909"/>
                    <a:pt x="20777" y="19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524250" y="194550"/>
              <a:ext cx="92891" cy="23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12" fill="norm" stroke="1" extrusionOk="0">
                  <a:moveTo>
                    <a:pt x="18720" y="393"/>
                  </a:moveTo>
                  <a:cubicBezTo>
                    <a:pt x="15840" y="196"/>
                    <a:pt x="12960" y="0"/>
                    <a:pt x="9840" y="0"/>
                  </a:cubicBezTo>
                  <a:cubicBezTo>
                    <a:pt x="6720" y="0"/>
                    <a:pt x="3360" y="196"/>
                    <a:pt x="3360" y="1964"/>
                  </a:cubicBezTo>
                  <a:cubicBezTo>
                    <a:pt x="3360" y="3731"/>
                    <a:pt x="6720" y="7069"/>
                    <a:pt x="10320" y="9818"/>
                  </a:cubicBezTo>
                  <a:cubicBezTo>
                    <a:pt x="13920" y="12567"/>
                    <a:pt x="17760" y="14727"/>
                    <a:pt x="19680" y="16298"/>
                  </a:cubicBezTo>
                  <a:cubicBezTo>
                    <a:pt x="21600" y="17869"/>
                    <a:pt x="21600" y="18851"/>
                    <a:pt x="19200" y="19735"/>
                  </a:cubicBezTo>
                  <a:cubicBezTo>
                    <a:pt x="16800" y="20618"/>
                    <a:pt x="12000" y="21404"/>
                    <a:pt x="8640" y="21502"/>
                  </a:cubicBezTo>
                  <a:cubicBezTo>
                    <a:pt x="5280" y="21600"/>
                    <a:pt x="3360" y="21011"/>
                    <a:pt x="2160" y="19931"/>
                  </a:cubicBezTo>
                  <a:cubicBezTo>
                    <a:pt x="960" y="18851"/>
                    <a:pt x="480" y="17280"/>
                    <a:pt x="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744608" y="1933"/>
              <a:ext cx="78093" cy="40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50" fill="norm" stroke="1" extrusionOk="0">
                  <a:moveTo>
                    <a:pt x="10739" y="0"/>
                  </a:moveTo>
                  <a:cubicBezTo>
                    <a:pt x="6760" y="2940"/>
                    <a:pt x="2782" y="5881"/>
                    <a:pt x="1076" y="9104"/>
                  </a:cubicBezTo>
                  <a:cubicBezTo>
                    <a:pt x="-629" y="12327"/>
                    <a:pt x="-61" y="15832"/>
                    <a:pt x="1076" y="17925"/>
                  </a:cubicBezTo>
                  <a:cubicBezTo>
                    <a:pt x="2213" y="20017"/>
                    <a:pt x="3918" y="20695"/>
                    <a:pt x="6192" y="21091"/>
                  </a:cubicBezTo>
                  <a:cubicBezTo>
                    <a:pt x="8466" y="21487"/>
                    <a:pt x="11308" y="21600"/>
                    <a:pt x="13866" y="21204"/>
                  </a:cubicBezTo>
                  <a:cubicBezTo>
                    <a:pt x="16424" y="20808"/>
                    <a:pt x="18697" y="19904"/>
                    <a:pt x="20971" y="18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702050" y="198783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59221" y="649633"/>
              <a:ext cx="334334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172" y="21600"/>
                  </a:moveTo>
                  <a:cubicBezTo>
                    <a:pt x="90" y="20229"/>
                    <a:pt x="8" y="18857"/>
                    <a:pt x="1" y="18000"/>
                  </a:cubicBezTo>
                  <a:cubicBezTo>
                    <a:pt x="-6" y="17143"/>
                    <a:pt x="62" y="16800"/>
                    <a:pt x="343" y="16286"/>
                  </a:cubicBezTo>
                  <a:cubicBezTo>
                    <a:pt x="623" y="15771"/>
                    <a:pt x="1115" y="15086"/>
                    <a:pt x="1614" y="14229"/>
                  </a:cubicBezTo>
                  <a:cubicBezTo>
                    <a:pt x="2113" y="13371"/>
                    <a:pt x="2619" y="12343"/>
                    <a:pt x="3118" y="11657"/>
                  </a:cubicBezTo>
                  <a:cubicBezTo>
                    <a:pt x="3617" y="10971"/>
                    <a:pt x="4109" y="10629"/>
                    <a:pt x="4635" y="10114"/>
                  </a:cubicBezTo>
                  <a:cubicBezTo>
                    <a:pt x="5162" y="9600"/>
                    <a:pt x="5722" y="8914"/>
                    <a:pt x="6207" y="8229"/>
                  </a:cubicBezTo>
                  <a:cubicBezTo>
                    <a:pt x="6693" y="7543"/>
                    <a:pt x="7103" y="6857"/>
                    <a:pt x="7520" y="6343"/>
                  </a:cubicBezTo>
                  <a:cubicBezTo>
                    <a:pt x="7937" y="5829"/>
                    <a:pt x="8361" y="5486"/>
                    <a:pt x="8812" y="5143"/>
                  </a:cubicBezTo>
                  <a:cubicBezTo>
                    <a:pt x="9263" y="4800"/>
                    <a:pt x="9741" y="4457"/>
                    <a:pt x="10206" y="3943"/>
                  </a:cubicBezTo>
                  <a:cubicBezTo>
                    <a:pt x="10671" y="3429"/>
                    <a:pt x="11122" y="2743"/>
                    <a:pt x="11566" y="2400"/>
                  </a:cubicBezTo>
                  <a:cubicBezTo>
                    <a:pt x="12011" y="2057"/>
                    <a:pt x="12448" y="2057"/>
                    <a:pt x="12906" y="1886"/>
                  </a:cubicBezTo>
                  <a:cubicBezTo>
                    <a:pt x="13364" y="1714"/>
                    <a:pt x="13843" y="1371"/>
                    <a:pt x="14314" y="1029"/>
                  </a:cubicBezTo>
                  <a:cubicBezTo>
                    <a:pt x="14786" y="686"/>
                    <a:pt x="15251" y="343"/>
                    <a:pt x="15784" y="171"/>
                  </a:cubicBezTo>
                  <a:cubicBezTo>
                    <a:pt x="16317" y="0"/>
                    <a:pt x="16919" y="0"/>
                    <a:pt x="17486" y="0"/>
                  </a:cubicBezTo>
                  <a:cubicBezTo>
                    <a:pt x="18053" y="0"/>
                    <a:pt x="18586" y="0"/>
                    <a:pt x="19120" y="171"/>
                  </a:cubicBezTo>
                  <a:cubicBezTo>
                    <a:pt x="19653" y="343"/>
                    <a:pt x="20186" y="686"/>
                    <a:pt x="20562" y="1029"/>
                  </a:cubicBezTo>
                  <a:cubicBezTo>
                    <a:pt x="20938" y="1371"/>
                    <a:pt x="21157" y="1714"/>
                    <a:pt x="21321" y="1886"/>
                  </a:cubicBezTo>
                  <a:cubicBezTo>
                    <a:pt x="21485" y="2057"/>
                    <a:pt x="21594" y="2057"/>
                    <a:pt x="21594" y="2057"/>
                  </a:cubicBezTo>
                  <a:cubicBezTo>
                    <a:pt x="21594" y="2057"/>
                    <a:pt x="21485" y="2057"/>
                    <a:pt x="21259" y="2229"/>
                  </a:cubicBezTo>
                  <a:cubicBezTo>
                    <a:pt x="21033" y="2400"/>
                    <a:pt x="20692" y="2743"/>
                    <a:pt x="2035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0" y="713398"/>
              <a:ext cx="3435350" cy="13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5668"/>
                  </a:moveTo>
                  <a:cubicBezTo>
                    <a:pt x="253" y="17632"/>
                    <a:pt x="506" y="19595"/>
                    <a:pt x="898" y="20577"/>
                  </a:cubicBezTo>
                  <a:cubicBezTo>
                    <a:pt x="1291" y="21559"/>
                    <a:pt x="1823" y="21559"/>
                    <a:pt x="2362" y="21068"/>
                  </a:cubicBezTo>
                  <a:cubicBezTo>
                    <a:pt x="2901" y="20577"/>
                    <a:pt x="3447" y="19595"/>
                    <a:pt x="3939" y="18614"/>
                  </a:cubicBezTo>
                  <a:cubicBezTo>
                    <a:pt x="4432" y="17632"/>
                    <a:pt x="4871" y="16650"/>
                    <a:pt x="5370" y="15504"/>
                  </a:cubicBezTo>
                  <a:cubicBezTo>
                    <a:pt x="5869" y="14359"/>
                    <a:pt x="6428" y="13050"/>
                    <a:pt x="6987" y="11904"/>
                  </a:cubicBezTo>
                  <a:cubicBezTo>
                    <a:pt x="7546" y="10759"/>
                    <a:pt x="8105" y="9777"/>
                    <a:pt x="8544" y="9123"/>
                  </a:cubicBezTo>
                  <a:cubicBezTo>
                    <a:pt x="8983" y="8468"/>
                    <a:pt x="9303" y="8141"/>
                    <a:pt x="9616" y="7814"/>
                  </a:cubicBezTo>
                  <a:cubicBezTo>
                    <a:pt x="9928" y="7486"/>
                    <a:pt x="10234" y="7159"/>
                    <a:pt x="10547" y="6832"/>
                  </a:cubicBezTo>
                  <a:cubicBezTo>
                    <a:pt x="10860" y="6504"/>
                    <a:pt x="11179" y="6177"/>
                    <a:pt x="11479" y="5850"/>
                  </a:cubicBezTo>
                  <a:cubicBezTo>
                    <a:pt x="11778" y="5523"/>
                    <a:pt x="12058" y="5195"/>
                    <a:pt x="12657" y="4541"/>
                  </a:cubicBezTo>
                  <a:cubicBezTo>
                    <a:pt x="13255" y="3886"/>
                    <a:pt x="14174" y="2904"/>
                    <a:pt x="14906" y="2250"/>
                  </a:cubicBezTo>
                  <a:cubicBezTo>
                    <a:pt x="15638" y="1595"/>
                    <a:pt x="16183" y="1268"/>
                    <a:pt x="16716" y="941"/>
                  </a:cubicBezTo>
                  <a:cubicBezTo>
                    <a:pt x="17248" y="614"/>
                    <a:pt x="17767" y="286"/>
                    <a:pt x="18359" y="123"/>
                  </a:cubicBezTo>
                  <a:cubicBezTo>
                    <a:pt x="18952" y="-41"/>
                    <a:pt x="19617" y="-41"/>
                    <a:pt x="20169" y="123"/>
                  </a:cubicBezTo>
                  <a:cubicBezTo>
                    <a:pt x="20722" y="286"/>
                    <a:pt x="21161" y="614"/>
                    <a:pt x="21600" y="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829049" y="1411633"/>
              <a:ext cx="38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49"/>
                    <a:pt x="7200" y="8298"/>
                    <a:pt x="9000" y="11654"/>
                  </a:cubicBezTo>
                  <a:cubicBezTo>
                    <a:pt x="10800" y="15010"/>
                    <a:pt x="10800" y="17573"/>
                    <a:pt x="12600" y="19098"/>
                  </a:cubicBezTo>
                  <a:cubicBezTo>
                    <a:pt x="14400" y="20624"/>
                    <a:pt x="18000" y="211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808118" y="1375239"/>
              <a:ext cx="270360" cy="42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08" fill="norm" stroke="1" extrusionOk="0">
                  <a:moveTo>
                    <a:pt x="3091" y="4726"/>
                  </a:moveTo>
                  <a:cubicBezTo>
                    <a:pt x="2109" y="3870"/>
                    <a:pt x="1127" y="3015"/>
                    <a:pt x="554" y="2320"/>
                  </a:cubicBezTo>
                  <a:cubicBezTo>
                    <a:pt x="-18" y="1625"/>
                    <a:pt x="-182" y="1090"/>
                    <a:pt x="227" y="663"/>
                  </a:cubicBezTo>
                  <a:cubicBezTo>
                    <a:pt x="636" y="235"/>
                    <a:pt x="1618" y="-86"/>
                    <a:pt x="3745" y="21"/>
                  </a:cubicBezTo>
                  <a:cubicBezTo>
                    <a:pt x="5873" y="128"/>
                    <a:pt x="9145" y="663"/>
                    <a:pt x="12336" y="2160"/>
                  </a:cubicBezTo>
                  <a:cubicBezTo>
                    <a:pt x="15527" y="3657"/>
                    <a:pt x="18636" y="6116"/>
                    <a:pt x="20027" y="8201"/>
                  </a:cubicBezTo>
                  <a:cubicBezTo>
                    <a:pt x="21418" y="10286"/>
                    <a:pt x="21091" y="11997"/>
                    <a:pt x="19454" y="13922"/>
                  </a:cubicBezTo>
                  <a:cubicBezTo>
                    <a:pt x="17818" y="15847"/>
                    <a:pt x="14873" y="17985"/>
                    <a:pt x="12091" y="19322"/>
                  </a:cubicBezTo>
                  <a:cubicBezTo>
                    <a:pt x="9309" y="20659"/>
                    <a:pt x="6691" y="21193"/>
                    <a:pt x="4973" y="21354"/>
                  </a:cubicBezTo>
                  <a:cubicBezTo>
                    <a:pt x="3254" y="21514"/>
                    <a:pt x="2436" y="21300"/>
                    <a:pt x="2273" y="20979"/>
                  </a:cubicBezTo>
                  <a:cubicBezTo>
                    <a:pt x="2109" y="20659"/>
                    <a:pt x="2600" y="20231"/>
                    <a:pt x="3254" y="19910"/>
                  </a:cubicBezTo>
                  <a:cubicBezTo>
                    <a:pt x="3909" y="19589"/>
                    <a:pt x="4727" y="19375"/>
                    <a:pt x="5545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4082999" y="1704267"/>
              <a:ext cx="133402" cy="13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67" fill="norm" stroke="1" extrusionOk="0">
                  <a:moveTo>
                    <a:pt x="1021" y="5898"/>
                  </a:moveTo>
                  <a:cubicBezTo>
                    <a:pt x="346" y="4236"/>
                    <a:pt x="-329" y="2574"/>
                    <a:pt x="177" y="1578"/>
                  </a:cubicBezTo>
                  <a:cubicBezTo>
                    <a:pt x="683" y="581"/>
                    <a:pt x="2371" y="248"/>
                    <a:pt x="4396" y="82"/>
                  </a:cubicBezTo>
                  <a:cubicBezTo>
                    <a:pt x="6421" y="-84"/>
                    <a:pt x="8783" y="-84"/>
                    <a:pt x="10302" y="913"/>
                  </a:cubicBezTo>
                  <a:cubicBezTo>
                    <a:pt x="11821" y="1910"/>
                    <a:pt x="12496" y="3904"/>
                    <a:pt x="11990" y="6562"/>
                  </a:cubicBezTo>
                  <a:cubicBezTo>
                    <a:pt x="11484" y="9221"/>
                    <a:pt x="9796" y="12544"/>
                    <a:pt x="8277" y="15202"/>
                  </a:cubicBezTo>
                  <a:cubicBezTo>
                    <a:pt x="6758" y="17861"/>
                    <a:pt x="5408" y="19854"/>
                    <a:pt x="5915" y="20685"/>
                  </a:cubicBezTo>
                  <a:cubicBezTo>
                    <a:pt x="6421" y="21516"/>
                    <a:pt x="8783" y="21184"/>
                    <a:pt x="11652" y="20353"/>
                  </a:cubicBezTo>
                  <a:cubicBezTo>
                    <a:pt x="14521" y="19522"/>
                    <a:pt x="17896" y="18193"/>
                    <a:pt x="21271" y="16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4318000" y="1583083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4330700" y="1671983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840861" y="1319469"/>
              <a:ext cx="124839" cy="47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556" fill="norm" stroke="1" extrusionOk="0">
                  <a:moveTo>
                    <a:pt x="20884" y="3572"/>
                  </a:moveTo>
                  <a:cubicBezTo>
                    <a:pt x="19822" y="2620"/>
                    <a:pt x="18759" y="1669"/>
                    <a:pt x="16281" y="1003"/>
                  </a:cubicBezTo>
                  <a:cubicBezTo>
                    <a:pt x="13802" y="337"/>
                    <a:pt x="9907" y="-44"/>
                    <a:pt x="7428" y="4"/>
                  </a:cubicBezTo>
                  <a:cubicBezTo>
                    <a:pt x="4950" y="51"/>
                    <a:pt x="3887" y="527"/>
                    <a:pt x="4950" y="1621"/>
                  </a:cubicBezTo>
                  <a:cubicBezTo>
                    <a:pt x="6012" y="2715"/>
                    <a:pt x="9199" y="4428"/>
                    <a:pt x="11854" y="5951"/>
                  </a:cubicBezTo>
                  <a:cubicBezTo>
                    <a:pt x="14510" y="7473"/>
                    <a:pt x="16635" y="8805"/>
                    <a:pt x="16281" y="9947"/>
                  </a:cubicBezTo>
                  <a:cubicBezTo>
                    <a:pt x="15927" y="11089"/>
                    <a:pt x="13094" y="12041"/>
                    <a:pt x="10084" y="12802"/>
                  </a:cubicBezTo>
                  <a:cubicBezTo>
                    <a:pt x="7074" y="13563"/>
                    <a:pt x="3887" y="14134"/>
                    <a:pt x="1940" y="15086"/>
                  </a:cubicBezTo>
                  <a:cubicBezTo>
                    <a:pt x="-8" y="16037"/>
                    <a:pt x="-716" y="17369"/>
                    <a:pt x="877" y="18511"/>
                  </a:cubicBezTo>
                  <a:cubicBezTo>
                    <a:pt x="2471" y="19653"/>
                    <a:pt x="6366" y="20604"/>
                    <a:pt x="9199" y="21080"/>
                  </a:cubicBezTo>
                  <a:cubicBezTo>
                    <a:pt x="12032" y="21556"/>
                    <a:pt x="13802" y="21556"/>
                    <a:pt x="15573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5060950" y="1392583"/>
              <a:ext cx="133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6240"/>
                    <a:pt x="11657" y="12480"/>
                    <a:pt x="15257" y="16080"/>
                  </a:cubicBezTo>
                  <a:cubicBezTo>
                    <a:pt x="18857" y="19680"/>
                    <a:pt x="20229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5157901" y="1453639"/>
              <a:ext cx="118949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57" fill="norm" stroke="1" extrusionOk="0">
                  <a:moveTo>
                    <a:pt x="21295" y="194"/>
                  </a:moveTo>
                  <a:cubicBezTo>
                    <a:pt x="19400" y="26"/>
                    <a:pt x="17506" y="-143"/>
                    <a:pt x="16179" y="194"/>
                  </a:cubicBezTo>
                  <a:cubicBezTo>
                    <a:pt x="14853" y="532"/>
                    <a:pt x="14095" y="1376"/>
                    <a:pt x="12200" y="3823"/>
                  </a:cubicBezTo>
                  <a:cubicBezTo>
                    <a:pt x="10306" y="6269"/>
                    <a:pt x="7274" y="10320"/>
                    <a:pt x="4811" y="13188"/>
                  </a:cubicBezTo>
                  <a:cubicBezTo>
                    <a:pt x="2348" y="16057"/>
                    <a:pt x="453" y="17745"/>
                    <a:pt x="74" y="18926"/>
                  </a:cubicBezTo>
                  <a:cubicBezTo>
                    <a:pt x="-305" y="20107"/>
                    <a:pt x="832" y="20782"/>
                    <a:pt x="1969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5283200" y="1691033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416550" y="1748183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5759450" y="1710083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6210300" y="1367183"/>
              <a:ext cx="139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5806"/>
                    <a:pt x="9818" y="11613"/>
                    <a:pt x="13418" y="15213"/>
                  </a:cubicBezTo>
                  <a:cubicBezTo>
                    <a:pt x="17018" y="18813"/>
                    <a:pt x="19309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309783" y="1399875"/>
              <a:ext cx="129118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38" fill="norm" stroke="1" extrusionOk="0">
                  <a:moveTo>
                    <a:pt x="21252" y="769"/>
                  </a:moveTo>
                  <a:cubicBezTo>
                    <a:pt x="19858" y="353"/>
                    <a:pt x="18465" y="-62"/>
                    <a:pt x="17246" y="7"/>
                  </a:cubicBezTo>
                  <a:cubicBezTo>
                    <a:pt x="16026" y="76"/>
                    <a:pt x="14981" y="630"/>
                    <a:pt x="13413" y="2569"/>
                  </a:cubicBezTo>
                  <a:cubicBezTo>
                    <a:pt x="11846" y="4507"/>
                    <a:pt x="9755" y="7830"/>
                    <a:pt x="7491" y="10807"/>
                  </a:cubicBezTo>
                  <a:cubicBezTo>
                    <a:pt x="5226" y="13784"/>
                    <a:pt x="2787" y="16415"/>
                    <a:pt x="1394" y="18146"/>
                  </a:cubicBezTo>
                  <a:cubicBezTo>
                    <a:pt x="0" y="19876"/>
                    <a:pt x="-348" y="20707"/>
                    <a:pt x="349" y="21123"/>
                  </a:cubicBezTo>
                  <a:cubicBezTo>
                    <a:pt x="1046" y="21538"/>
                    <a:pt x="2787" y="21538"/>
                    <a:pt x="4529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6432549" y="1629257"/>
              <a:ext cx="183357" cy="12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07" fill="norm" stroke="1" extrusionOk="0">
                  <a:moveTo>
                    <a:pt x="0" y="7267"/>
                  </a:moveTo>
                  <a:cubicBezTo>
                    <a:pt x="745" y="8707"/>
                    <a:pt x="1490" y="10147"/>
                    <a:pt x="1490" y="12487"/>
                  </a:cubicBezTo>
                  <a:cubicBezTo>
                    <a:pt x="1490" y="14827"/>
                    <a:pt x="745" y="18067"/>
                    <a:pt x="621" y="18787"/>
                  </a:cubicBezTo>
                  <a:cubicBezTo>
                    <a:pt x="497" y="19507"/>
                    <a:pt x="993" y="17707"/>
                    <a:pt x="2234" y="14467"/>
                  </a:cubicBezTo>
                  <a:cubicBezTo>
                    <a:pt x="3476" y="11227"/>
                    <a:pt x="5462" y="6547"/>
                    <a:pt x="6952" y="3667"/>
                  </a:cubicBezTo>
                  <a:cubicBezTo>
                    <a:pt x="8441" y="787"/>
                    <a:pt x="9434" y="-293"/>
                    <a:pt x="10055" y="67"/>
                  </a:cubicBezTo>
                  <a:cubicBezTo>
                    <a:pt x="10676" y="427"/>
                    <a:pt x="10924" y="2227"/>
                    <a:pt x="11048" y="4027"/>
                  </a:cubicBezTo>
                  <a:cubicBezTo>
                    <a:pt x="11172" y="5827"/>
                    <a:pt x="11172" y="7627"/>
                    <a:pt x="11793" y="7807"/>
                  </a:cubicBezTo>
                  <a:cubicBezTo>
                    <a:pt x="12414" y="7987"/>
                    <a:pt x="13655" y="6547"/>
                    <a:pt x="14772" y="5287"/>
                  </a:cubicBezTo>
                  <a:cubicBezTo>
                    <a:pt x="15890" y="4027"/>
                    <a:pt x="16883" y="2947"/>
                    <a:pt x="18000" y="2587"/>
                  </a:cubicBezTo>
                  <a:cubicBezTo>
                    <a:pt x="19117" y="2227"/>
                    <a:pt x="20359" y="2587"/>
                    <a:pt x="20979" y="4027"/>
                  </a:cubicBezTo>
                  <a:cubicBezTo>
                    <a:pt x="21600" y="5467"/>
                    <a:pt x="21600" y="7987"/>
                    <a:pt x="21352" y="11047"/>
                  </a:cubicBezTo>
                  <a:cubicBezTo>
                    <a:pt x="21103" y="14107"/>
                    <a:pt x="20607" y="17707"/>
                    <a:pt x="2011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6750050" y="1278283"/>
              <a:ext cx="6934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0" y="0"/>
                  </a:moveTo>
                  <a:cubicBezTo>
                    <a:pt x="5891" y="857"/>
                    <a:pt x="11782" y="1714"/>
                    <a:pt x="13091" y="3000"/>
                  </a:cubicBezTo>
                  <a:cubicBezTo>
                    <a:pt x="14400" y="4286"/>
                    <a:pt x="11127" y="6000"/>
                    <a:pt x="8509" y="7286"/>
                  </a:cubicBezTo>
                  <a:cubicBezTo>
                    <a:pt x="5891" y="8571"/>
                    <a:pt x="3927" y="9429"/>
                    <a:pt x="5891" y="10886"/>
                  </a:cubicBezTo>
                  <a:cubicBezTo>
                    <a:pt x="7855" y="12343"/>
                    <a:pt x="13745" y="14400"/>
                    <a:pt x="17018" y="15943"/>
                  </a:cubicBezTo>
                  <a:cubicBezTo>
                    <a:pt x="20291" y="17486"/>
                    <a:pt x="20945" y="18514"/>
                    <a:pt x="21273" y="19243"/>
                  </a:cubicBezTo>
                  <a:cubicBezTo>
                    <a:pt x="21600" y="19971"/>
                    <a:pt x="21600" y="20400"/>
                    <a:pt x="19964" y="20743"/>
                  </a:cubicBezTo>
                  <a:cubicBezTo>
                    <a:pt x="18327" y="21086"/>
                    <a:pt x="15055" y="21343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7065832" y="1619832"/>
              <a:ext cx="306518" cy="10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636" fill="norm" stroke="1" extrusionOk="0">
                  <a:moveTo>
                    <a:pt x="2339" y="18255"/>
                  </a:moveTo>
                  <a:cubicBezTo>
                    <a:pt x="1599" y="18655"/>
                    <a:pt x="860" y="19055"/>
                    <a:pt x="416" y="18255"/>
                  </a:cubicBezTo>
                  <a:cubicBezTo>
                    <a:pt x="-28" y="17455"/>
                    <a:pt x="-176" y="15455"/>
                    <a:pt x="268" y="12255"/>
                  </a:cubicBezTo>
                  <a:cubicBezTo>
                    <a:pt x="712" y="9055"/>
                    <a:pt x="1747" y="4655"/>
                    <a:pt x="3227" y="2255"/>
                  </a:cubicBezTo>
                  <a:cubicBezTo>
                    <a:pt x="4706" y="-145"/>
                    <a:pt x="6629" y="-545"/>
                    <a:pt x="8183" y="655"/>
                  </a:cubicBezTo>
                  <a:cubicBezTo>
                    <a:pt x="9736" y="1855"/>
                    <a:pt x="10920" y="4655"/>
                    <a:pt x="11734" y="7455"/>
                  </a:cubicBezTo>
                  <a:cubicBezTo>
                    <a:pt x="12547" y="10255"/>
                    <a:pt x="12991" y="13055"/>
                    <a:pt x="13435" y="15455"/>
                  </a:cubicBezTo>
                  <a:cubicBezTo>
                    <a:pt x="13879" y="17855"/>
                    <a:pt x="14323" y="19855"/>
                    <a:pt x="14914" y="20455"/>
                  </a:cubicBezTo>
                  <a:cubicBezTo>
                    <a:pt x="15506" y="21055"/>
                    <a:pt x="16246" y="20255"/>
                    <a:pt x="17356" y="16655"/>
                  </a:cubicBezTo>
                  <a:cubicBezTo>
                    <a:pt x="18465" y="13055"/>
                    <a:pt x="19945" y="6655"/>
                    <a:pt x="21424" y="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7143750" y="1411633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156449" y="135448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232086" y="1468783"/>
              <a:ext cx="1961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388"/>
                    <a:pt x="2735" y="6776"/>
                    <a:pt x="575" y="10376"/>
                  </a:cubicBezTo>
                  <a:cubicBezTo>
                    <a:pt x="-1585" y="13976"/>
                    <a:pt x="2735" y="1778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7264400" y="137353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294432" y="1141614"/>
              <a:ext cx="166092" cy="41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32" fill="norm" stroke="1" extrusionOk="0">
                  <a:moveTo>
                    <a:pt x="13179" y="15226"/>
                  </a:moveTo>
                  <a:cubicBezTo>
                    <a:pt x="11829" y="14899"/>
                    <a:pt x="10479" y="14571"/>
                    <a:pt x="9129" y="14353"/>
                  </a:cubicBezTo>
                  <a:cubicBezTo>
                    <a:pt x="7779" y="14135"/>
                    <a:pt x="6429" y="14026"/>
                    <a:pt x="4809" y="14953"/>
                  </a:cubicBezTo>
                  <a:cubicBezTo>
                    <a:pt x="3189" y="15880"/>
                    <a:pt x="1299" y="17844"/>
                    <a:pt x="489" y="19099"/>
                  </a:cubicBezTo>
                  <a:cubicBezTo>
                    <a:pt x="-321" y="20353"/>
                    <a:pt x="-51" y="20899"/>
                    <a:pt x="759" y="21171"/>
                  </a:cubicBezTo>
                  <a:cubicBezTo>
                    <a:pt x="1569" y="21444"/>
                    <a:pt x="2919" y="21444"/>
                    <a:pt x="5214" y="20571"/>
                  </a:cubicBezTo>
                  <a:cubicBezTo>
                    <a:pt x="7509" y="19699"/>
                    <a:pt x="10749" y="17953"/>
                    <a:pt x="13314" y="15553"/>
                  </a:cubicBezTo>
                  <a:cubicBezTo>
                    <a:pt x="15879" y="13153"/>
                    <a:pt x="17769" y="10099"/>
                    <a:pt x="18984" y="7699"/>
                  </a:cubicBezTo>
                  <a:cubicBezTo>
                    <a:pt x="20199" y="5299"/>
                    <a:pt x="20739" y="3553"/>
                    <a:pt x="21009" y="2299"/>
                  </a:cubicBezTo>
                  <a:cubicBezTo>
                    <a:pt x="21279" y="1044"/>
                    <a:pt x="21279" y="280"/>
                    <a:pt x="20739" y="62"/>
                  </a:cubicBezTo>
                  <a:cubicBezTo>
                    <a:pt x="20199" y="-156"/>
                    <a:pt x="19119" y="171"/>
                    <a:pt x="17499" y="1535"/>
                  </a:cubicBezTo>
                  <a:cubicBezTo>
                    <a:pt x="15879" y="2899"/>
                    <a:pt x="13719" y="5299"/>
                    <a:pt x="13044" y="8244"/>
                  </a:cubicBezTo>
                  <a:cubicBezTo>
                    <a:pt x="12369" y="11189"/>
                    <a:pt x="13179" y="14680"/>
                    <a:pt x="13989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702550" y="1367183"/>
              <a:ext cx="107950" cy="17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0"/>
                  </a:moveTo>
                  <a:cubicBezTo>
                    <a:pt x="2541" y="5274"/>
                    <a:pt x="5082" y="10549"/>
                    <a:pt x="7624" y="14191"/>
                  </a:cubicBezTo>
                  <a:cubicBezTo>
                    <a:pt x="10165" y="17833"/>
                    <a:pt x="12706" y="19842"/>
                    <a:pt x="15035" y="20721"/>
                  </a:cubicBezTo>
                  <a:cubicBezTo>
                    <a:pt x="17365" y="21600"/>
                    <a:pt x="19482" y="21349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7725697" y="1392583"/>
              <a:ext cx="173704" cy="4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92" fill="norm" stroke="1" extrusionOk="0">
                  <a:moveTo>
                    <a:pt x="21356" y="0"/>
                  </a:moveTo>
                  <a:cubicBezTo>
                    <a:pt x="17452" y="3967"/>
                    <a:pt x="13549" y="7935"/>
                    <a:pt x="10556" y="10965"/>
                  </a:cubicBezTo>
                  <a:cubicBezTo>
                    <a:pt x="7563" y="13996"/>
                    <a:pt x="5481" y="16090"/>
                    <a:pt x="3920" y="17467"/>
                  </a:cubicBezTo>
                  <a:cubicBezTo>
                    <a:pt x="2358" y="18845"/>
                    <a:pt x="1317" y="19506"/>
                    <a:pt x="667" y="20112"/>
                  </a:cubicBezTo>
                  <a:cubicBezTo>
                    <a:pt x="16" y="20718"/>
                    <a:pt x="-244" y="21269"/>
                    <a:pt x="276" y="21435"/>
                  </a:cubicBezTo>
                  <a:cubicBezTo>
                    <a:pt x="797" y="21600"/>
                    <a:pt x="2098" y="21380"/>
                    <a:pt x="3399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30" name="Drawing"/>
          <p:cNvGrpSpPr/>
          <p:nvPr/>
        </p:nvGrpSpPr>
        <p:grpSpPr>
          <a:xfrm>
            <a:off x="1129743" y="2925677"/>
            <a:ext cx="8077757" cy="4634051"/>
            <a:chOff x="0" y="0"/>
            <a:chExt cx="8077756" cy="4634049"/>
          </a:xfrm>
        </p:grpSpPr>
        <p:sp>
          <p:nvSpPr>
            <p:cNvPr id="1034" name="Line"/>
            <p:cNvSpPr/>
            <p:nvPr/>
          </p:nvSpPr>
          <p:spPr>
            <a:xfrm>
              <a:off x="45006" y="135022"/>
              <a:ext cx="63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75"/>
                    <a:pt x="0" y="10151"/>
                    <a:pt x="3600" y="13751"/>
                  </a:cubicBezTo>
                  <a:cubicBezTo>
                    <a:pt x="7200" y="17351"/>
                    <a:pt x="14400" y="19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-1" y="89927"/>
              <a:ext cx="286269" cy="45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21" fill="norm" stroke="1" extrusionOk="0">
                  <a:moveTo>
                    <a:pt x="1905" y="4211"/>
                  </a:moveTo>
                  <a:cubicBezTo>
                    <a:pt x="1439" y="3713"/>
                    <a:pt x="973" y="3215"/>
                    <a:pt x="584" y="2668"/>
                  </a:cubicBezTo>
                  <a:cubicBezTo>
                    <a:pt x="196" y="2120"/>
                    <a:pt x="-115" y="1523"/>
                    <a:pt x="40" y="1075"/>
                  </a:cubicBezTo>
                  <a:cubicBezTo>
                    <a:pt x="196" y="627"/>
                    <a:pt x="817" y="329"/>
                    <a:pt x="2604" y="130"/>
                  </a:cubicBezTo>
                  <a:cubicBezTo>
                    <a:pt x="4391" y="-69"/>
                    <a:pt x="7344" y="-169"/>
                    <a:pt x="10530" y="826"/>
                  </a:cubicBezTo>
                  <a:cubicBezTo>
                    <a:pt x="13715" y="1822"/>
                    <a:pt x="17134" y="3912"/>
                    <a:pt x="19076" y="6301"/>
                  </a:cubicBezTo>
                  <a:cubicBezTo>
                    <a:pt x="21019" y="8690"/>
                    <a:pt x="21485" y="11378"/>
                    <a:pt x="20553" y="13667"/>
                  </a:cubicBezTo>
                  <a:cubicBezTo>
                    <a:pt x="19620" y="15956"/>
                    <a:pt x="17289" y="17848"/>
                    <a:pt x="14492" y="19092"/>
                  </a:cubicBezTo>
                  <a:cubicBezTo>
                    <a:pt x="11695" y="20336"/>
                    <a:pt x="8432" y="20933"/>
                    <a:pt x="6412" y="21182"/>
                  </a:cubicBezTo>
                  <a:cubicBezTo>
                    <a:pt x="4391" y="21431"/>
                    <a:pt x="3614" y="21331"/>
                    <a:pt x="3071" y="20983"/>
                  </a:cubicBezTo>
                  <a:cubicBezTo>
                    <a:pt x="2527" y="20635"/>
                    <a:pt x="2216" y="20037"/>
                    <a:pt x="190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81556" y="420772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572056" y="274722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59356" y="382672"/>
              <a:ext cx="1778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10800"/>
                    <a:pt x="11829" y="21600"/>
                    <a:pt x="15429" y="21600"/>
                  </a:cubicBezTo>
                  <a:cubicBezTo>
                    <a:pt x="19029" y="21600"/>
                    <a:pt x="2031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160625" y="54825"/>
              <a:ext cx="154382" cy="49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85" fill="norm" stroke="1" extrusionOk="0">
                  <a:moveTo>
                    <a:pt x="21289" y="2370"/>
                  </a:moveTo>
                  <a:cubicBezTo>
                    <a:pt x="19538" y="1363"/>
                    <a:pt x="17786" y="356"/>
                    <a:pt x="14867" y="82"/>
                  </a:cubicBezTo>
                  <a:cubicBezTo>
                    <a:pt x="11948" y="-193"/>
                    <a:pt x="7862" y="265"/>
                    <a:pt x="5089" y="905"/>
                  </a:cubicBezTo>
                  <a:cubicBezTo>
                    <a:pt x="2316" y="1546"/>
                    <a:pt x="857" y="2370"/>
                    <a:pt x="273" y="3010"/>
                  </a:cubicBezTo>
                  <a:cubicBezTo>
                    <a:pt x="-311" y="3651"/>
                    <a:pt x="-19" y="4109"/>
                    <a:pt x="1732" y="4795"/>
                  </a:cubicBezTo>
                  <a:cubicBezTo>
                    <a:pt x="3484" y="5482"/>
                    <a:pt x="6694" y="6397"/>
                    <a:pt x="8738" y="7129"/>
                  </a:cubicBezTo>
                  <a:cubicBezTo>
                    <a:pt x="10781" y="7861"/>
                    <a:pt x="11657" y="8410"/>
                    <a:pt x="12094" y="8960"/>
                  </a:cubicBezTo>
                  <a:cubicBezTo>
                    <a:pt x="12532" y="9509"/>
                    <a:pt x="12532" y="10058"/>
                    <a:pt x="11948" y="10515"/>
                  </a:cubicBezTo>
                  <a:cubicBezTo>
                    <a:pt x="11365" y="10973"/>
                    <a:pt x="10197" y="11339"/>
                    <a:pt x="8592" y="11660"/>
                  </a:cubicBezTo>
                  <a:cubicBezTo>
                    <a:pt x="6986" y="11980"/>
                    <a:pt x="4943" y="12254"/>
                    <a:pt x="4651" y="12346"/>
                  </a:cubicBezTo>
                  <a:cubicBezTo>
                    <a:pt x="4359" y="12438"/>
                    <a:pt x="5819" y="12346"/>
                    <a:pt x="6694" y="12575"/>
                  </a:cubicBezTo>
                  <a:cubicBezTo>
                    <a:pt x="7570" y="12804"/>
                    <a:pt x="7862" y="13353"/>
                    <a:pt x="7132" y="14360"/>
                  </a:cubicBezTo>
                  <a:cubicBezTo>
                    <a:pt x="6403" y="15366"/>
                    <a:pt x="4651" y="16831"/>
                    <a:pt x="3775" y="17792"/>
                  </a:cubicBezTo>
                  <a:cubicBezTo>
                    <a:pt x="2900" y="18753"/>
                    <a:pt x="2900" y="19210"/>
                    <a:pt x="3775" y="19760"/>
                  </a:cubicBezTo>
                  <a:cubicBezTo>
                    <a:pt x="4651" y="20309"/>
                    <a:pt x="6403" y="20949"/>
                    <a:pt x="8008" y="21178"/>
                  </a:cubicBezTo>
                  <a:cubicBezTo>
                    <a:pt x="9613" y="21407"/>
                    <a:pt x="11073" y="21224"/>
                    <a:pt x="12532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317337" y="249466"/>
              <a:ext cx="207220" cy="24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05" fill="norm" stroke="1" extrusionOk="0">
                  <a:moveTo>
                    <a:pt x="1069" y="2185"/>
                  </a:moveTo>
                  <a:cubicBezTo>
                    <a:pt x="415" y="1269"/>
                    <a:pt x="-240" y="354"/>
                    <a:pt x="87" y="80"/>
                  </a:cubicBezTo>
                  <a:cubicBezTo>
                    <a:pt x="415" y="-195"/>
                    <a:pt x="1724" y="171"/>
                    <a:pt x="4451" y="2368"/>
                  </a:cubicBezTo>
                  <a:cubicBezTo>
                    <a:pt x="7178" y="4564"/>
                    <a:pt x="11324" y="8591"/>
                    <a:pt x="14378" y="12069"/>
                  </a:cubicBezTo>
                  <a:cubicBezTo>
                    <a:pt x="17433" y="15547"/>
                    <a:pt x="19396" y="18476"/>
                    <a:pt x="2136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391206" y="237564"/>
              <a:ext cx="127001" cy="3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817"/>
                  </a:moveTo>
                  <a:cubicBezTo>
                    <a:pt x="19440" y="376"/>
                    <a:pt x="17280" y="-65"/>
                    <a:pt x="15660" y="8"/>
                  </a:cubicBezTo>
                  <a:cubicBezTo>
                    <a:pt x="14040" y="82"/>
                    <a:pt x="12960" y="670"/>
                    <a:pt x="11340" y="2580"/>
                  </a:cubicBezTo>
                  <a:cubicBezTo>
                    <a:pt x="9720" y="4490"/>
                    <a:pt x="7560" y="7723"/>
                    <a:pt x="5580" y="11102"/>
                  </a:cubicBezTo>
                  <a:cubicBezTo>
                    <a:pt x="3600" y="14482"/>
                    <a:pt x="1800" y="18008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557248" y="420772"/>
              <a:ext cx="1810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829"/>
                    <a:pt x="1332" y="11657"/>
                    <a:pt x="132" y="15257"/>
                  </a:cubicBezTo>
                  <a:cubicBezTo>
                    <a:pt x="-1068" y="18857"/>
                    <a:pt x="6132" y="20229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880156" y="449071"/>
              <a:ext cx="304801" cy="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4050" y="15201"/>
                    <a:pt x="8100" y="9801"/>
                    <a:pt x="11250" y="5751"/>
                  </a:cubicBezTo>
                  <a:cubicBezTo>
                    <a:pt x="14400" y="1701"/>
                    <a:pt x="16650" y="-999"/>
                    <a:pt x="18225" y="351"/>
                  </a:cubicBezTo>
                  <a:cubicBezTo>
                    <a:pt x="19800" y="1701"/>
                    <a:pt x="20700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267506" y="471572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775506" y="185822"/>
              <a:ext cx="2159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60"/>
                    <a:pt x="7200" y="5520"/>
                    <a:pt x="10482" y="8580"/>
                  </a:cubicBezTo>
                  <a:cubicBezTo>
                    <a:pt x="13765" y="11640"/>
                    <a:pt x="16729" y="15000"/>
                    <a:pt x="18529" y="17220"/>
                  </a:cubicBezTo>
                  <a:cubicBezTo>
                    <a:pt x="20329" y="19440"/>
                    <a:pt x="20965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808603" y="183144"/>
              <a:ext cx="214554" cy="36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88" fill="norm" stroke="1" extrusionOk="0">
                  <a:moveTo>
                    <a:pt x="21257" y="157"/>
                  </a:moveTo>
                  <a:cubicBezTo>
                    <a:pt x="20208" y="33"/>
                    <a:pt x="19160" y="-91"/>
                    <a:pt x="18321" y="95"/>
                  </a:cubicBezTo>
                  <a:cubicBezTo>
                    <a:pt x="17482" y="281"/>
                    <a:pt x="16853" y="778"/>
                    <a:pt x="15071" y="2702"/>
                  </a:cubicBezTo>
                  <a:cubicBezTo>
                    <a:pt x="13288" y="4626"/>
                    <a:pt x="10352" y="7978"/>
                    <a:pt x="7731" y="11081"/>
                  </a:cubicBezTo>
                  <a:cubicBezTo>
                    <a:pt x="5109" y="14185"/>
                    <a:pt x="2803" y="17040"/>
                    <a:pt x="1440" y="18778"/>
                  </a:cubicBezTo>
                  <a:cubicBezTo>
                    <a:pt x="76" y="20516"/>
                    <a:pt x="-343" y="21137"/>
                    <a:pt x="286" y="21323"/>
                  </a:cubicBezTo>
                  <a:cubicBezTo>
                    <a:pt x="915" y="21509"/>
                    <a:pt x="2593" y="21261"/>
                    <a:pt x="4271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073956" y="452006"/>
              <a:ext cx="110629" cy="15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79" fill="norm" stroke="1" extrusionOk="0">
                  <a:moveTo>
                    <a:pt x="0" y="4449"/>
                  </a:moveTo>
                  <a:cubicBezTo>
                    <a:pt x="0" y="9120"/>
                    <a:pt x="0" y="13790"/>
                    <a:pt x="0" y="16855"/>
                  </a:cubicBezTo>
                  <a:cubicBezTo>
                    <a:pt x="0" y="19920"/>
                    <a:pt x="0" y="21379"/>
                    <a:pt x="0" y="21379"/>
                  </a:cubicBezTo>
                  <a:cubicBezTo>
                    <a:pt x="0" y="21379"/>
                    <a:pt x="0" y="19920"/>
                    <a:pt x="1019" y="16563"/>
                  </a:cubicBezTo>
                  <a:cubicBezTo>
                    <a:pt x="2038" y="13206"/>
                    <a:pt x="4075" y="7952"/>
                    <a:pt x="5909" y="4741"/>
                  </a:cubicBezTo>
                  <a:cubicBezTo>
                    <a:pt x="7743" y="1530"/>
                    <a:pt x="9374" y="363"/>
                    <a:pt x="11208" y="71"/>
                  </a:cubicBezTo>
                  <a:cubicBezTo>
                    <a:pt x="13042" y="-221"/>
                    <a:pt x="15079" y="363"/>
                    <a:pt x="16913" y="2260"/>
                  </a:cubicBezTo>
                  <a:cubicBezTo>
                    <a:pt x="18747" y="4157"/>
                    <a:pt x="20377" y="7368"/>
                    <a:pt x="20989" y="10433"/>
                  </a:cubicBezTo>
                  <a:cubicBezTo>
                    <a:pt x="21600" y="13498"/>
                    <a:pt x="21192" y="16417"/>
                    <a:pt x="20785" y="1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321606" y="142314"/>
              <a:ext cx="64852" cy="48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558" fill="norm" stroke="1" extrusionOk="0">
                  <a:moveTo>
                    <a:pt x="0" y="526"/>
                  </a:moveTo>
                  <a:cubicBezTo>
                    <a:pt x="3375" y="242"/>
                    <a:pt x="6750" y="-42"/>
                    <a:pt x="9450" y="5"/>
                  </a:cubicBezTo>
                  <a:cubicBezTo>
                    <a:pt x="12150" y="53"/>
                    <a:pt x="14175" y="432"/>
                    <a:pt x="15862" y="1284"/>
                  </a:cubicBezTo>
                  <a:cubicBezTo>
                    <a:pt x="17550" y="2137"/>
                    <a:pt x="18900" y="3463"/>
                    <a:pt x="16875" y="5026"/>
                  </a:cubicBezTo>
                  <a:cubicBezTo>
                    <a:pt x="14850" y="6590"/>
                    <a:pt x="9450" y="8390"/>
                    <a:pt x="7762" y="9716"/>
                  </a:cubicBezTo>
                  <a:cubicBezTo>
                    <a:pt x="6075" y="11042"/>
                    <a:pt x="8100" y="11895"/>
                    <a:pt x="10800" y="13079"/>
                  </a:cubicBezTo>
                  <a:cubicBezTo>
                    <a:pt x="13500" y="14263"/>
                    <a:pt x="16875" y="15779"/>
                    <a:pt x="18900" y="16821"/>
                  </a:cubicBezTo>
                  <a:cubicBezTo>
                    <a:pt x="20925" y="17863"/>
                    <a:pt x="21600" y="18432"/>
                    <a:pt x="18900" y="19142"/>
                  </a:cubicBezTo>
                  <a:cubicBezTo>
                    <a:pt x="16200" y="19853"/>
                    <a:pt x="10125" y="20705"/>
                    <a:pt x="405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713311" y="412735"/>
              <a:ext cx="300446" cy="14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18" fill="norm" stroke="1" extrusionOk="0">
                  <a:moveTo>
                    <a:pt x="142" y="21218"/>
                  </a:moveTo>
                  <a:cubicBezTo>
                    <a:pt x="-9" y="17406"/>
                    <a:pt x="-160" y="13594"/>
                    <a:pt x="369" y="10100"/>
                  </a:cubicBezTo>
                  <a:cubicBezTo>
                    <a:pt x="897" y="6606"/>
                    <a:pt x="2106" y="3430"/>
                    <a:pt x="3163" y="1683"/>
                  </a:cubicBezTo>
                  <a:cubicBezTo>
                    <a:pt x="4220" y="-64"/>
                    <a:pt x="5127" y="-382"/>
                    <a:pt x="6184" y="412"/>
                  </a:cubicBezTo>
                  <a:cubicBezTo>
                    <a:pt x="7241" y="1206"/>
                    <a:pt x="8450" y="3112"/>
                    <a:pt x="9356" y="5653"/>
                  </a:cubicBezTo>
                  <a:cubicBezTo>
                    <a:pt x="10262" y="8194"/>
                    <a:pt x="10867" y="11371"/>
                    <a:pt x="11395" y="13912"/>
                  </a:cubicBezTo>
                  <a:cubicBezTo>
                    <a:pt x="11924" y="16453"/>
                    <a:pt x="12377" y="18359"/>
                    <a:pt x="13057" y="19153"/>
                  </a:cubicBezTo>
                  <a:cubicBezTo>
                    <a:pt x="13737" y="19947"/>
                    <a:pt x="14643" y="19630"/>
                    <a:pt x="16078" y="16771"/>
                  </a:cubicBezTo>
                  <a:cubicBezTo>
                    <a:pt x="17513" y="13912"/>
                    <a:pt x="19476" y="8512"/>
                    <a:pt x="21440" y="3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766106" y="198522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772456" y="13502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867706" y="274722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877413" y="145988"/>
              <a:ext cx="15694" cy="5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619" fill="norm" stroke="1" extrusionOk="0">
                  <a:moveTo>
                    <a:pt x="20018" y="20619"/>
                  </a:moveTo>
                  <a:cubicBezTo>
                    <a:pt x="20018" y="15634"/>
                    <a:pt x="20018" y="10650"/>
                    <a:pt x="15968" y="6496"/>
                  </a:cubicBezTo>
                  <a:cubicBezTo>
                    <a:pt x="11918" y="2342"/>
                    <a:pt x="3818" y="-981"/>
                    <a:pt x="1118" y="265"/>
                  </a:cubicBezTo>
                  <a:cubicBezTo>
                    <a:pt x="-1582" y="1511"/>
                    <a:pt x="1118" y="7327"/>
                    <a:pt x="3818" y="13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938839" y="0"/>
              <a:ext cx="113018" cy="34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41" fill="norm" stroke="1" extrusionOk="0">
                  <a:moveTo>
                    <a:pt x="14158" y="13539"/>
                  </a:moveTo>
                  <a:cubicBezTo>
                    <a:pt x="13758" y="12880"/>
                    <a:pt x="13358" y="12221"/>
                    <a:pt x="12158" y="11892"/>
                  </a:cubicBezTo>
                  <a:cubicBezTo>
                    <a:pt x="10958" y="11563"/>
                    <a:pt x="8958" y="11563"/>
                    <a:pt x="6758" y="12353"/>
                  </a:cubicBezTo>
                  <a:cubicBezTo>
                    <a:pt x="4558" y="13143"/>
                    <a:pt x="2158" y="14724"/>
                    <a:pt x="958" y="16239"/>
                  </a:cubicBezTo>
                  <a:cubicBezTo>
                    <a:pt x="-242" y="17753"/>
                    <a:pt x="-242" y="19202"/>
                    <a:pt x="558" y="20124"/>
                  </a:cubicBezTo>
                  <a:cubicBezTo>
                    <a:pt x="1358" y="21046"/>
                    <a:pt x="2958" y="21441"/>
                    <a:pt x="4558" y="21441"/>
                  </a:cubicBezTo>
                  <a:cubicBezTo>
                    <a:pt x="6158" y="21441"/>
                    <a:pt x="7758" y="21046"/>
                    <a:pt x="10158" y="19531"/>
                  </a:cubicBezTo>
                  <a:cubicBezTo>
                    <a:pt x="12558" y="18017"/>
                    <a:pt x="15758" y="15382"/>
                    <a:pt x="17558" y="12090"/>
                  </a:cubicBezTo>
                  <a:cubicBezTo>
                    <a:pt x="19358" y="8797"/>
                    <a:pt x="19758" y="4846"/>
                    <a:pt x="19358" y="2607"/>
                  </a:cubicBezTo>
                  <a:cubicBezTo>
                    <a:pt x="18958" y="368"/>
                    <a:pt x="17758" y="-159"/>
                    <a:pt x="16558" y="39"/>
                  </a:cubicBezTo>
                  <a:cubicBezTo>
                    <a:pt x="15358" y="236"/>
                    <a:pt x="14158" y="1158"/>
                    <a:pt x="13358" y="3529"/>
                  </a:cubicBezTo>
                  <a:cubicBezTo>
                    <a:pt x="12558" y="5900"/>
                    <a:pt x="12158" y="9719"/>
                    <a:pt x="13558" y="12946"/>
                  </a:cubicBezTo>
                  <a:cubicBezTo>
                    <a:pt x="14958" y="16173"/>
                    <a:pt x="18158" y="18807"/>
                    <a:pt x="2135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490006" y="223922"/>
              <a:ext cx="158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3532"/>
                    <a:pt x="8064" y="7064"/>
                    <a:pt x="11232" y="10392"/>
                  </a:cubicBezTo>
                  <a:cubicBezTo>
                    <a:pt x="14400" y="13721"/>
                    <a:pt x="16704" y="16845"/>
                    <a:pt x="18288" y="18679"/>
                  </a:cubicBezTo>
                  <a:cubicBezTo>
                    <a:pt x="19872" y="20513"/>
                    <a:pt x="20736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490952" y="223922"/>
              <a:ext cx="19590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7548" y="3305"/>
                    <a:pt x="13599" y="6610"/>
                    <a:pt x="10231" y="9620"/>
                  </a:cubicBezTo>
                  <a:cubicBezTo>
                    <a:pt x="6864" y="12630"/>
                    <a:pt x="4077" y="15344"/>
                    <a:pt x="2335" y="17115"/>
                  </a:cubicBezTo>
                  <a:cubicBezTo>
                    <a:pt x="593" y="18885"/>
                    <a:pt x="-104" y="19711"/>
                    <a:pt x="12" y="20302"/>
                  </a:cubicBezTo>
                  <a:cubicBezTo>
                    <a:pt x="128" y="20892"/>
                    <a:pt x="1057" y="21246"/>
                    <a:pt x="1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407206" y="1398490"/>
              <a:ext cx="203201" cy="37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730"/>
                  </a:moveTo>
                  <a:cubicBezTo>
                    <a:pt x="225" y="130"/>
                    <a:pt x="450" y="-470"/>
                    <a:pt x="900" y="550"/>
                  </a:cubicBezTo>
                  <a:cubicBezTo>
                    <a:pt x="1350" y="1570"/>
                    <a:pt x="2025" y="4210"/>
                    <a:pt x="2475" y="7690"/>
                  </a:cubicBezTo>
                  <a:cubicBezTo>
                    <a:pt x="2925" y="11170"/>
                    <a:pt x="3150" y="15490"/>
                    <a:pt x="3150" y="17950"/>
                  </a:cubicBezTo>
                  <a:cubicBezTo>
                    <a:pt x="3150" y="20410"/>
                    <a:pt x="2925" y="21010"/>
                    <a:pt x="2475" y="21070"/>
                  </a:cubicBezTo>
                  <a:cubicBezTo>
                    <a:pt x="2025" y="21130"/>
                    <a:pt x="1350" y="20650"/>
                    <a:pt x="900" y="20050"/>
                  </a:cubicBezTo>
                  <a:cubicBezTo>
                    <a:pt x="450" y="19450"/>
                    <a:pt x="225" y="18730"/>
                    <a:pt x="113" y="17950"/>
                  </a:cubicBezTo>
                  <a:cubicBezTo>
                    <a:pt x="0" y="17170"/>
                    <a:pt x="0" y="16330"/>
                    <a:pt x="1350" y="15610"/>
                  </a:cubicBezTo>
                  <a:cubicBezTo>
                    <a:pt x="2700" y="14890"/>
                    <a:pt x="5400" y="14290"/>
                    <a:pt x="8213" y="13150"/>
                  </a:cubicBezTo>
                  <a:cubicBezTo>
                    <a:pt x="11025" y="12010"/>
                    <a:pt x="13950" y="10330"/>
                    <a:pt x="16088" y="8470"/>
                  </a:cubicBezTo>
                  <a:cubicBezTo>
                    <a:pt x="18225" y="6610"/>
                    <a:pt x="19575" y="4570"/>
                    <a:pt x="20362" y="3130"/>
                  </a:cubicBezTo>
                  <a:cubicBezTo>
                    <a:pt x="21150" y="1690"/>
                    <a:pt x="21375" y="850"/>
                    <a:pt x="21488" y="790"/>
                  </a:cubicBezTo>
                  <a:cubicBezTo>
                    <a:pt x="21600" y="730"/>
                    <a:pt x="21600" y="1450"/>
                    <a:pt x="21375" y="3730"/>
                  </a:cubicBezTo>
                  <a:cubicBezTo>
                    <a:pt x="21150" y="6010"/>
                    <a:pt x="20700" y="9850"/>
                    <a:pt x="20700" y="12370"/>
                  </a:cubicBezTo>
                  <a:cubicBezTo>
                    <a:pt x="20700" y="14890"/>
                    <a:pt x="21150" y="16090"/>
                    <a:pt x="21600" y="17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654848" y="1665372"/>
              <a:ext cx="64629" cy="1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5" h="21256" fill="norm" stroke="1" extrusionOk="0">
                  <a:moveTo>
                    <a:pt x="11784" y="2541"/>
                  </a:moveTo>
                  <a:cubicBezTo>
                    <a:pt x="8512" y="3388"/>
                    <a:pt x="5239" y="4235"/>
                    <a:pt x="2948" y="6988"/>
                  </a:cubicBezTo>
                  <a:cubicBezTo>
                    <a:pt x="657" y="9741"/>
                    <a:pt x="-652" y="14400"/>
                    <a:pt x="330" y="17365"/>
                  </a:cubicBezTo>
                  <a:cubicBezTo>
                    <a:pt x="1312" y="20329"/>
                    <a:pt x="4584" y="21600"/>
                    <a:pt x="8839" y="21176"/>
                  </a:cubicBezTo>
                  <a:cubicBezTo>
                    <a:pt x="13093" y="20753"/>
                    <a:pt x="18330" y="18635"/>
                    <a:pt x="19639" y="14824"/>
                  </a:cubicBezTo>
                  <a:cubicBezTo>
                    <a:pt x="20948" y="11012"/>
                    <a:pt x="18330" y="5506"/>
                    <a:pt x="15384" y="2753"/>
                  </a:cubicBezTo>
                  <a:cubicBezTo>
                    <a:pt x="12439" y="0"/>
                    <a:pt x="9166" y="0"/>
                    <a:pt x="58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806693" y="1493922"/>
              <a:ext cx="196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964"/>
                    <a:pt x="2735" y="3927"/>
                    <a:pt x="575" y="7527"/>
                  </a:cubicBezTo>
                  <a:cubicBezTo>
                    <a:pt x="-1585" y="11127"/>
                    <a:pt x="2735" y="163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845356" y="1716172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220006" y="1417722"/>
              <a:ext cx="2413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032"/>
                    <a:pt x="6063" y="6063"/>
                    <a:pt x="8905" y="9158"/>
                  </a:cubicBezTo>
                  <a:cubicBezTo>
                    <a:pt x="11747" y="12253"/>
                    <a:pt x="14400" y="15411"/>
                    <a:pt x="16484" y="17495"/>
                  </a:cubicBezTo>
                  <a:cubicBezTo>
                    <a:pt x="18568" y="19579"/>
                    <a:pt x="20084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258106" y="1379622"/>
              <a:ext cx="2222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66" y="0"/>
                    <a:pt x="19131" y="0"/>
                    <a:pt x="17691" y="914"/>
                  </a:cubicBezTo>
                  <a:cubicBezTo>
                    <a:pt x="16251" y="1829"/>
                    <a:pt x="14606" y="3657"/>
                    <a:pt x="12651" y="6457"/>
                  </a:cubicBezTo>
                  <a:cubicBezTo>
                    <a:pt x="10697" y="9257"/>
                    <a:pt x="8434" y="13029"/>
                    <a:pt x="6274" y="15714"/>
                  </a:cubicBezTo>
                  <a:cubicBezTo>
                    <a:pt x="4114" y="18400"/>
                    <a:pt x="2057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594656" y="1506622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658156" y="1563772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606225" y="1639972"/>
              <a:ext cx="147182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21" fill="norm" stroke="1" extrusionOk="0">
                  <a:moveTo>
                    <a:pt x="2942" y="15247"/>
                  </a:moveTo>
                  <a:cubicBezTo>
                    <a:pt x="1399" y="17788"/>
                    <a:pt x="-144" y="20329"/>
                    <a:pt x="10" y="20965"/>
                  </a:cubicBezTo>
                  <a:cubicBezTo>
                    <a:pt x="165" y="21600"/>
                    <a:pt x="2016" y="20329"/>
                    <a:pt x="5873" y="16518"/>
                  </a:cubicBezTo>
                  <a:cubicBezTo>
                    <a:pt x="9730" y="12706"/>
                    <a:pt x="15593" y="6353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918506" y="1385972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4032806" y="1405022"/>
              <a:ext cx="1016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1768"/>
                    <a:pt x="11700" y="3537"/>
                    <a:pt x="8550" y="6316"/>
                  </a:cubicBezTo>
                  <a:cubicBezTo>
                    <a:pt x="5400" y="9095"/>
                    <a:pt x="4050" y="12884"/>
                    <a:pt x="2925" y="15600"/>
                  </a:cubicBezTo>
                  <a:cubicBezTo>
                    <a:pt x="1800" y="18316"/>
                    <a:pt x="900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5169456" y="1525672"/>
              <a:ext cx="158751" cy="19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2592" y="6139"/>
                    <a:pt x="5184" y="12278"/>
                    <a:pt x="7056" y="16029"/>
                  </a:cubicBezTo>
                  <a:cubicBezTo>
                    <a:pt x="8928" y="19781"/>
                    <a:pt x="10080" y="21145"/>
                    <a:pt x="11088" y="21373"/>
                  </a:cubicBezTo>
                  <a:cubicBezTo>
                    <a:pt x="12096" y="21600"/>
                    <a:pt x="12960" y="20691"/>
                    <a:pt x="14112" y="17507"/>
                  </a:cubicBezTo>
                  <a:cubicBezTo>
                    <a:pt x="15264" y="14324"/>
                    <a:pt x="16704" y="8867"/>
                    <a:pt x="18000" y="5798"/>
                  </a:cubicBezTo>
                  <a:cubicBezTo>
                    <a:pt x="19296" y="2728"/>
                    <a:pt x="20448" y="2046"/>
                    <a:pt x="21600" y="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5380427" y="1498445"/>
              <a:ext cx="100180" cy="19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229" fill="norm" stroke="1" extrusionOk="0">
                  <a:moveTo>
                    <a:pt x="20863" y="3724"/>
                  </a:moveTo>
                  <a:cubicBezTo>
                    <a:pt x="16455" y="2316"/>
                    <a:pt x="12047" y="907"/>
                    <a:pt x="8741" y="320"/>
                  </a:cubicBezTo>
                  <a:cubicBezTo>
                    <a:pt x="5434" y="-267"/>
                    <a:pt x="3230" y="-32"/>
                    <a:pt x="1687" y="907"/>
                  </a:cubicBezTo>
                  <a:cubicBezTo>
                    <a:pt x="145" y="1846"/>
                    <a:pt x="-737" y="3490"/>
                    <a:pt x="806" y="5955"/>
                  </a:cubicBezTo>
                  <a:cubicBezTo>
                    <a:pt x="2349" y="8420"/>
                    <a:pt x="6316" y="11707"/>
                    <a:pt x="8741" y="14055"/>
                  </a:cubicBezTo>
                  <a:cubicBezTo>
                    <a:pt x="11165" y="16403"/>
                    <a:pt x="12047" y="17811"/>
                    <a:pt x="11826" y="18985"/>
                  </a:cubicBezTo>
                  <a:cubicBezTo>
                    <a:pt x="11606" y="20159"/>
                    <a:pt x="10283" y="21098"/>
                    <a:pt x="8741" y="21216"/>
                  </a:cubicBezTo>
                  <a:cubicBezTo>
                    <a:pt x="7198" y="21333"/>
                    <a:pt x="5434" y="20629"/>
                    <a:pt x="3671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575856" y="165902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318806" y="1336170"/>
              <a:ext cx="171026" cy="34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78" fill="norm" stroke="1" extrusionOk="0">
                  <a:moveTo>
                    <a:pt x="0" y="1891"/>
                  </a:moveTo>
                  <a:cubicBezTo>
                    <a:pt x="800" y="980"/>
                    <a:pt x="1600" y="69"/>
                    <a:pt x="2000" y="4"/>
                  </a:cubicBezTo>
                  <a:cubicBezTo>
                    <a:pt x="2400" y="-61"/>
                    <a:pt x="2400" y="720"/>
                    <a:pt x="2533" y="3517"/>
                  </a:cubicBezTo>
                  <a:cubicBezTo>
                    <a:pt x="2667" y="6315"/>
                    <a:pt x="2933" y="11129"/>
                    <a:pt x="3067" y="14252"/>
                  </a:cubicBezTo>
                  <a:cubicBezTo>
                    <a:pt x="3200" y="17375"/>
                    <a:pt x="3200" y="18806"/>
                    <a:pt x="2933" y="19847"/>
                  </a:cubicBezTo>
                  <a:cubicBezTo>
                    <a:pt x="2667" y="20888"/>
                    <a:pt x="2133" y="21539"/>
                    <a:pt x="1733" y="21474"/>
                  </a:cubicBezTo>
                  <a:cubicBezTo>
                    <a:pt x="1333" y="21409"/>
                    <a:pt x="1067" y="20628"/>
                    <a:pt x="800" y="19522"/>
                  </a:cubicBezTo>
                  <a:cubicBezTo>
                    <a:pt x="533" y="18416"/>
                    <a:pt x="267" y="16985"/>
                    <a:pt x="133" y="15944"/>
                  </a:cubicBezTo>
                  <a:cubicBezTo>
                    <a:pt x="0" y="14903"/>
                    <a:pt x="0" y="14252"/>
                    <a:pt x="533" y="13732"/>
                  </a:cubicBezTo>
                  <a:cubicBezTo>
                    <a:pt x="1067" y="13211"/>
                    <a:pt x="2133" y="12821"/>
                    <a:pt x="3333" y="12626"/>
                  </a:cubicBezTo>
                  <a:cubicBezTo>
                    <a:pt x="4533" y="12431"/>
                    <a:pt x="5867" y="12431"/>
                    <a:pt x="7733" y="11910"/>
                  </a:cubicBezTo>
                  <a:cubicBezTo>
                    <a:pt x="9600" y="11390"/>
                    <a:pt x="12000" y="10349"/>
                    <a:pt x="14267" y="8592"/>
                  </a:cubicBezTo>
                  <a:cubicBezTo>
                    <a:pt x="16533" y="6835"/>
                    <a:pt x="18667" y="4363"/>
                    <a:pt x="19867" y="2802"/>
                  </a:cubicBezTo>
                  <a:cubicBezTo>
                    <a:pt x="21067" y="1240"/>
                    <a:pt x="21333" y="590"/>
                    <a:pt x="21467" y="655"/>
                  </a:cubicBezTo>
                  <a:cubicBezTo>
                    <a:pt x="21600" y="720"/>
                    <a:pt x="21600" y="1500"/>
                    <a:pt x="21200" y="3452"/>
                  </a:cubicBezTo>
                  <a:cubicBezTo>
                    <a:pt x="20800" y="5404"/>
                    <a:pt x="20000" y="8527"/>
                    <a:pt x="19333" y="11520"/>
                  </a:cubicBezTo>
                  <a:cubicBezTo>
                    <a:pt x="18667" y="14512"/>
                    <a:pt x="18133" y="17375"/>
                    <a:pt x="17600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6560106" y="1601872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6680756" y="143677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6655356" y="159552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991906" y="1366922"/>
              <a:ext cx="2159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354"/>
                    <a:pt x="6776" y="4708"/>
                    <a:pt x="10376" y="8308"/>
                  </a:cubicBezTo>
                  <a:cubicBezTo>
                    <a:pt x="13976" y="11908"/>
                    <a:pt x="17788" y="16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030006" y="1413073"/>
              <a:ext cx="215901" cy="35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668"/>
                  </a:moveTo>
                  <a:cubicBezTo>
                    <a:pt x="20329" y="283"/>
                    <a:pt x="19059" y="-103"/>
                    <a:pt x="18000" y="26"/>
                  </a:cubicBezTo>
                  <a:cubicBezTo>
                    <a:pt x="16941" y="154"/>
                    <a:pt x="16094" y="797"/>
                    <a:pt x="14188" y="2790"/>
                  </a:cubicBezTo>
                  <a:cubicBezTo>
                    <a:pt x="12282" y="4783"/>
                    <a:pt x="9318" y="8126"/>
                    <a:pt x="6776" y="11468"/>
                  </a:cubicBezTo>
                  <a:cubicBezTo>
                    <a:pt x="4235" y="14811"/>
                    <a:pt x="2118" y="18154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385606" y="1487572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4400"/>
                    <a:pt x="6503" y="7200"/>
                    <a:pt x="10103" y="3600"/>
                  </a:cubicBezTo>
                  <a:cubicBezTo>
                    <a:pt x="13703" y="0"/>
                    <a:pt x="176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383489" y="1608222"/>
              <a:ext cx="249768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1831" y="14400"/>
                  </a:moveTo>
                  <a:cubicBezTo>
                    <a:pt x="915" y="16800"/>
                    <a:pt x="0" y="19200"/>
                    <a:pt x="0" y="20400"/>
                  </a:cubicBezTo>
                  <a:cubicBezTo>
                    <a:pt x="0" y="21600"/>
                    <a:pt x="915" y="21600"/>
                    <a:pt x="4119" y="18000"/>
                  </a:cubicBezTo>
                  <a:cubicBezTo>
                    <a:pt x="7322" y="14400"/>
                    <a:pt x="12814" y="7200"/>
                    <a:pt x="16108" y="3600"/>
                  </a:cubicBezTo>
                  <a:cubicBezTo>
                    <a:pt x="19403" y="0"/>
                    <a:pt x="205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398306" y="1665372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493556" y="1366922"/>
              <a:ext cx="63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703"/>
                    <a:pt x="17280" y="7406"/>
                    <a:pt x="13680" y="10389"/>
                  </a:cubicBezTo>
                  <a:cubicBezTo>
                    <a:pt x="10080" y="13371"/>
                    <a:pt x="5040" y="15634"/>
                    <a:pt x="2520" y="17383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760256" y="1385972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5040"/>
                    <a:pt x="12706" y="10080"/>
                    <a:pt x="16306" y="13680"/>
                  </a:cubicBezTo>
                  <a:cubicBezTo>
                    <a:pt x="19906" y="17280"/>
                    <a:pt x="20753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811056" y="1398672"/>
              <a:ext cx="1651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090"/>
                    <a:pt x="15508" y="4181"/>
                    <a:pt x="12462" y="7142"/>
                  </a:cubicBezTo>
                  <a:cubicBezTo>
                    <a:pt x="9415" y="10103"/>
                    <a:pt x="6369" y="13935"/>
                    <a:pt x="4292" y="16490"/>
                  </a:cubicBezTo>
                  <a:cubicBezTo>
                    <a:pt x="2215" y="19045"/>
                    <a:pt x="1108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162856" y="2401972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96"/>
                    <a:pt x="12000" y="9992"/>
                    <a:pt x="8400" y="13592"/>
                  </a:cubicBezTo>
                  <a:cubicBezTo>
                    <a:pt x="4800" y="17192"/>
                    <a:pt x="2400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183884" y="2338472"/>
              <a:ext cx="18852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490" y="21600"/>
                  </a:moveTo>
                  <a:cubicBezTo>
                    <a:pt x="16" y="19705"/>
                    <a:pt x="-459" y="17811"/>
                    <a:pt x="846" y="14589"/>
                  </a:cubicBezTo>
                  <a:cubicBezTo>
                    <a:pt x="2152" y="11368"/>
                    <a:pt x="5238" y="6821"/>
                    <a:pt x="8917" y="4168"/>
                  </a:cubicBezTo>
                  <a:cubicBezTo>
                    <a:pt x="12596" y="1516"/>
                    <a:pt x="16868" y="758"/>
                    <a:pt x="211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175556" y="2465472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4400"/>
                    <a:pt x="10200" y="7200"/>
                    <a:pt x="13800" y="36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296206" y="2662322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302556" y="2687722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383"/>
                    <a:pt x="9741" y="8765"/>
                    <a:pt x="6141" y="12365"/>
                  </a:cubicBezTo>
                  <a:cubicBezTo>
                    <a:pt x="2541" y="15965"/>
                    <a:pt x="1271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550206" y="2509922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613706" y="2560722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569256" y="2630572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871063" y="2446422"/>
              <a:ext cx="1569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835956" y="2351172"/>
              <a:ext cx="1968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6200"/>
                    <a:pt x="5110" y="10800"/>
                    <a:pt x="8710" y="7200"/>
                  </a:cubicBezTo>
                  <a:cubicBezTo>
                    <a:pt x="12310" y="3600"/>
                    <a:pt x="1695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842306" y="2497222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962956" y="2624222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032806" y="2598822"/>
              <a:ext cx="95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4926"/>
                    <a:pt x="9120" y="9853"/>
                    <a:pt x="5520" y="13453"/>
                  </a:cubicBezTo>
                  <a:cubicBezTo>
                    <a:pt x="1920" y="17053"/>
                    <a:pt x="96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926289" y="2408322"/>
              <a:ext cx="4021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2682"/>
                    <a:pt x="5400" y="5365"/>
                    <a:pt x="2160" y="8965"/>
                  </a:cubicBezTo>
                  <a:cubicBezTo>
                    <a:pt x="-1080" y="12565"/>
                    <a:pt x="0" y="17082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914046" y="2306722"/>
              <a:ext cx="22391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159" y="21600"/>
                  </a:moveTo>
                  <a:cubicBezTo>
                    <a:pt x="-43" y="18514"/>
                    <a:pt x="-245" y="15429"/>
                    <a:pt x="865" y="12086"/>
                  </a:cubicBezTo>
                  <a:cubicBezTo>
                    <a:pt x="1976" y="8743"/>
                    <a:pt x="4398" y="5143"/>
                    <a:pt x="8032" y="3086"/>
                  </a:cubicBezTo>
                  <a:cubicBezTo>
                    <a:pt x="11665" y="1029"/>
                    <a:pt x="16510" y="514"/>
                    <a:pt x="213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953806" y="2497222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7042706" y="2662322"/>
              <a:ext cx="127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080806" y="2624222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3086"/>
                    <a:pt x="9900" y="6171"/>
                    <a:pt x="6300" y="9771"/>
                  </a:cubicBezTo>
                  <a:cubicBezTo>
                    <a:pt x="2700" y="13371"/>
                    <a:pt x="135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417356" y="2497222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398306" y="2592472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442756" y="2624222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300"/>
                    <a:pt x="8533" y="9000"/>
                    <a:pt x="12133" y="5400"/>
                  </a:cubicBezTo>
                  <a:cubicBezTo>
                    <a:pt x="15733" y="1800"/>
                    <a:pt x="1866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488148" y="2408322"/>
              <a:ext cx="7525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0"/>
                  </a:moveTo>
                  <a:cubicBezTo>
                    <a:pt x="15933" y="4075"/>
                    <a:pt x="10533" y="8151"/>
                    <a:pt x="6633" y="11479"/>
                  </a:cubicBezTo>
                  <a:cubicBezTo>
                    <a:pt x="2733" y="14808"/>
                    <a:pt x="333" y="17389"/>
                    <a:pt x="33" y="18951"/>
                  </a:cubicBezTo>
                  <a:cubicBezTo>
                    <a:pt x="-267" y="20513"/>
                    <a:pt x="1533" y="21057"/>
                    <a:pt x="3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811056" y="2401972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532"/>
                    <a:pt x="15429" y="3064"/>
                    <a:pt x="11829" y="6664"/>
                  </a:cubicBezTo>
                  <a:cubicBezTo>
                    <a:pt x="8229" y="10264"/>
                    <a:pt x="4114" y="159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822383" y="2325772"/>
              <a:ext cx="21727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134" y="21600"/>
                  </a:moveTo>
                  <a:cubicBezTo>
                    <a:pt x="-73" y="18514"/>
                    <a:pt x="-281" y="15429"/>
                    <a:pt x="1484" y="12214"/>
                  </a:cubicBezTo>
                  <a:cubicBezTo>
                    <a:pt x="3250" y="9000"/>
                    <a:pt x="6988" y="5657"/>
                    <a:pt x="10623" y="3600"/>
                  </a:cubicBezTo>
                  <a:cubicBezTo>
                    <a:pt x="14257" y="1543"/>
                    <a:pt x="17788" y="771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7798356" y="2465472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925356" y="2584576"/>
              <a:ext cx="101601" cy="8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385"/>
                  </a:moveTo>
                  <a:cubicBezTo>
                    <a:pt x="3150" y="-142"/>
                    <a:pt x="6300" y="-669"/>
                    <a:pt x="9900" y="2755"/>
                  </a:cubicBezTo>
                  <a:cubicBezTo>
                    <a:pt x="13500" y="6180"/>
                    <a:pt x="17550" y="13555"/>
                    <a:pt x="2160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944406" y="2586122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4400"/>
                    <a:pt x="14057" y="8800"/>
                    <a:pt x="10457" y="12400"/>
                  </a:cubicBezTo>
                  <a:cubicBezTo>
                    <a:pt x="6857" y="16000"/>
                    <a:pt x="3429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71368" y="3754253"/>
              <a:ext cx="221339" cy="60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34" fill="norm" stroke="1" extrusionOk="0">
                  <a:moveTo>
                    <a:pt x="1762" y="18589"/>
                  </a:moveTo>
                  <a:cubicBezTo>
                    <a:pt x="1145" y="19193"/>
                    <a:pt x="528" y="19797"/>
                    <a:pt x="220" y="19835"/>
                  </a:cubicBezTo>
                  <a:cubicBezTo>
                    <a:pt x="-89" y="19872"/>
                    <a:pt x="-89" y="19344"/>
                    <a:pt x="322" y="17833"/>
                  </a:cubicBezTo>
                  <a:cubicBezTo>
                    <a:pt x="734" y="16323"/>
                    <a:pt x="1557" y="13831"/>
                    <a:pt x="2997" y="11225"/>
                  </a:cubicBezTo>
                  <a:cubicBezTo>
                    <a:pt x="4437" y="8619"/>
                    <a:pt x="6494" y="5900"/>
                    <a:pt x="7934" y="4126"/>
                  </a:cubicBezTo>
                  <a:cubicBezTo>
                    <a:pt x="9374" y="2351"/>
                    <a:pt x="10197" y="1520"/>
                    <a:pt x="10814" y="916"/>
                  </a:cubicBezTo>
                  <a:cubicBezTo>
                    <a:pt x="11431" y="312"/>
                    <a:pt x="11842" y="-66"/>
                    <a:pt x="12254" y="10"/>
                  </a:cubicBezTo>
                  <a:cubicBezTo>
                    <a:pt x="12665" y="85"/>
                    <a:pt x="13077" y="614"/>
                    <a:pt x="13282" y="2313"/>
                  </a:cubicBezTo>
                  <a:cubicBezTo>
                    <a:pt x="13488" y="4012"/>
                    <a:pt x="13488" y="6882"/>
                    <a:pt x="14002" y="9526"/>
                  </a:cubicBezTo>
                  <a:cubicBezTo>
                    <a:pt x="14517" y="12169"/>
                    <a:pt x="15545" y="14586"/>
                    <a:pt x="16882" y="16549"/>
                  </a:cubicBezTo>
                  <a:cubicBezTo>
                    <a:pt x="18220" y="18513"/>
                    <a:pt x="19865" y="20024"/>
                    <a:pt x="21511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88401" y="4103772"/>
              <a:ext cx="21065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4001" y="21600"/>
                  </a:moveTo>
                  <a:cubicBezTo>
                    <a:pt x="2057" y="19800"/>
                    <a:pt x="113" y="18000"/>
                    <a:pt x="5" y="17100"/>
                  </a:cubicBezTo>
                  <a:cubicBezTo>
                    <a:pt x="-103" y="16200"/>
                    <a:pt x="1625" y="16200"/>
                    <a:pt x="5513" y="13500"/>
                  </a:cubicBezTo>
                  <a:cubicBezTo>
                    <a:pt x="9401" y="10800"/>
                    <a:pt x="15449" y="540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83987" y="4057581"/>
              <a:ext cx="122154" cy="27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223" fill="norm" stroke="1" extrusionOk="0">
                  <a:moveTo>
                    <a:pt x="20115" y="1125"/>
                  </a:moveTo>
                  <a:cubicBezTo>
                    <a:pt x="16515" y="466"/>
                    <a:pt x="12915" y="-194"/>
                    <a:pt x="9495" y="53"/>
                  </a:cubicBezTo>
                  <a:cubicBezTo>
                    <a:pt x="6075" y="301"/>
                    <a:pt x="2835" y="1455"/>
                    <a:pt x="1215" y="2691"/>
                  </a:cubicBezTo>
                  <a:cubicBezTo>
                    <a:pt x="-405" y="3928"/>
                    <a:pt x="-405" y="5247"/>
                    <a:pt x="1215" y="6484"/>
                  </a:cubicBezTo>
                  <a:cubicBezTo>
                    <a:pt x="2835" y="7721"/>
                    <a:pt x="6075" y="8875"/>
                    <a:pt x="9675" y="10524"/>
                  </a:cubicBezTo>
                  <a:cubicBezTo>
                    <a:pt x="13275" y="12172"/>
                    <a:pt x="17235" y="14316"/>
                    <a:pt x="19215" y="15800"/>
                  </a:cubicBezTo>
                  <a:cubicBezTo>
                    <a:pt x="21195" y="17284"/>
                    <a:pt x="21195" y="18108"/>
                    <a:pt x="19755" y="19015"/>
                  </a:cubicBezTo>
                  <a:cubicBezTo>
                    <a:pt x="18315" y="19922"/>
                    <a:pt x="15435" y="20911"/>
                    <a:pt x="13275" y="21159"/>
                  </a:cubicBezTo>
                  <a:cubicBezTo>
                    <a:pt x="11115" y="21406"/>
                    <a:pt x="9675" y="20911"/>
                    <a:pt x="8955" y="20252"/>
                  </a:cubicBezTo>
                  <a:cubicBezTo>
                    <a:pt x="8235" y="19592"/>
                    <a:pt x="8235" y="18768"/>
                    <a:pt x="8235" y="1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015344" y="4063591"/>
              <a:ext cx="109163" cy="26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35" fill="norm" stroke="1" extrusionOk="0">
                  <a:moveTo>
                    <a:pt x="21422" y="1725"/>
                  </a:moveTo>
                  <a:cubicBezTo>
                    <a:pt x="17268" y="1206"/>
                    <a:pt x="13114" y="688"/>
                    <a:pt x="9999" y="342"/>
                  </a:cubicBezTo>
                  <a:cubicBezTo>
                    <a:pt x="6884" y="-3"/>
                    <a:pt x="4807" y="-176"/>
                    <a:pt x="3145" y="256"/>
                  </a:cubicBezTo>
                  <a:cubicBezTo>
                    <a:pt x="1484" y="688"/>
                    <a:pt x="237" y="1725"/>
                    <a:pt x="30" y="3107"/>
                  </a:cubicBezTo>
                  <a:cubicBezTo>
                    <a:pt x="-178" y="4490"/>
                    <a:pt x="653" y="6218"/>
                    <a:pt x="3560" y="8291"/>
                  </a:cubicBezTo>
                  <a:cubicBezTo>
                    <a:pt x="6468" y="10365"/>
                    <a:pt x="11453" y="12784"/>
                    <a:pt x="14568" y="14339"/>
                  </a:cubicBezTo>
                  <a:cubicBezTo>
                    <a:pt x="17684" y="15894"/>
                    <a:pt x="18930" y="16586"/>
                    <a:pt x="19760" y="17363"/>
                  </a:cubicBezTo>
                  <a:cubicBezTo>
                    <a:pt x="20591" y="18141"/>
                    <a:pt x="21007" y="19005"/>
                    <a:pt x="20384" y="19696"/>
                  </a:cubicBezTo>
                  <a:cubicBezTo>
                    <a:pt x="19760" y="20387"/>
                    <a:pt x="18099" y="20906"/>
                    <a:pt x="15191" y="21165"/>
                  </a:cubicBezTo>
                  <a:cubicBezTo>
                    <a:pt x="12284" y="21424"/>
                    <a:pt x="8130" y="21424"/>
                    <a:pt x="5430" y="20906"/>
                  </a:cubicBezTo>
                  <a:cubicBezTo>
                    <a:pt x="2730" y="20387"/>
                    <a:pt x="1484" y="19350"/>
                    <a:pt x="2107" y="18400"/>
                  </a:cubicBezTo>
                  <a:cubicBezTo>
                    <a:pt x="2730" y="17450"/>
                    <a:pt x="5222" y="16586"/>
                    <a:pt x="7714" y="15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213964" y="4112452"/>
              <a:ext cx="164543" cy="22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90" fill="norm" stroke="1" extrusionOk="0">
                  <a:moveTo>
                    <a:pt x="5742" y="989"/>
                  </a:moveTo>
                  <a:cubicBezTo>
                    <a:pt x="3804" y="384"/>
                    <a:pt x="1865" y="-222"/>
                    <a:pt x="896" y="81"/>
                  </a:cubicBezTo>
                  <a:cubicBezTo>
                    <a:pt x="-73" y="384"/>
                    <a:pt x="-73" y="1595"/>
                    <a:pt x="65" y="4926"/>
                  </a:cubicBezTo>
                  <a:cubicBezTo>
                    <a:pt x="204" y="8257"/>
                    <a:pt x="481" y="13707"/>
                    <a:pt x="1035" y="16836"/>
                  </a:cubicBezTo>
                  <a:cubicBezTo>
                    <a:pt x="1589" y="19965"/>
                    <a:pt x="2419" y="20772"/>
                    <a:pt x="3527" y="21075"/>
                  </a:cubicBezTo>
                  <a:cubicBezTo>
                    <a:pt x="4635" y="21378"/>
                    <a:pt x="6019" y="21176"/>
                    <a:pt x="7681" y="19359"/>
                  </a:cubicBezTo>
                  <a:cubicBezTo>
                    <a:pt x="9342" y="17542"/>
                    <a:pt x="11281" y="14111"/>
                    <a:pt x="12527" y="13101"/>
                  </a:cubicBezTo>
                  <a:cubicBezTo>
                    <a:pt x="13773" y="12092"/>
                    <a:pt x="14327" y="13505"/>
                    <a:pt x="15712" y="15120"/>
                  </a:cubicBezTo>
                  <a:cubicBezTo>
                    <a:pt x="17096" y="16735"/>
                    <a:pt x="19312" y="18552"/>
                    <a:pt x="21527" y="20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429306" y="4129801"/>
              <a:ext cx="199845" cy="22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36" fill="norm" stroke="1" extrusionOk="0">
                  <a:moveTo>
                    <a:pt x="0" y="2996"/>
                  </a:moveTo>
                  <a:cubicBezTo>
                    <a:pt x="0" y="1774"/>
                    <a:pt x="0" y="551"/>
                    <a:pt x="568" y="144"/>
                  </a:cubicBezTo>
                  <a:cubicBezTo>
                    <a:pt x="1137" y="-264"/>
                    <a:pt x="2274" y="144"/>
                    <a:pt x="3297" y="2079"/>
                  </a:cubicBezTo>
                  <a:cubicBezTo>
                    <a:pt x="4320" y="4015"/>
                    <a:pt x="5229" y="7479"/>
                    <a:pt x="5571" y="10230"/>
                  </a:cubicBezTo>
                  <a:cubicBezTo>
                    <a:pt x="5912" y="12981"/>
                    <a:pt x="5684" y="15019"/>
                    <a:pt x="5343" y="16547"/>
                  </a:cubicBezTo>
                  <a:cubicBezTo>
                    <a:pt x="5002" y="18076"/>
                    <a:pt x="4547" y="19094"/>
                    <a:pt x="4320" y="18993"/>
                  </a:cubicBezTo>
                  <a:cubicBezTo>
                    <a:pt x="4093" y="18891"/>
                    <a:pt x="4093" y="17668"/>
                    <a:pt x="4661" y="14917"/>
                  </a:cubicBezTo>
                  <a:cubicBezTo>
                    <a:pt x="5229" y="12166"/>
                    <a:pt x="6366" y="7887"/>
                    <a:pt x="7276" y="5238"/>
                  </a:cubicBezTo>
                  <a:cubicBezTo>
                    <a:pt x="8185" y="2589"/>
                    <a:pt x="8867" y="1570"/>
                    <a:pt x="9663" y="1366"/>
                  </a:cubicBezTo>
                  <a:cubicBezTo>
                    <a:pt x="10459" y="1162"/>
                    <a:pt x="11368" y="1774"/>
                    <a:pt x="12051" y="3302"/>
                  </a:cubicBezTo>
                  <a:cubicBezTo>
                    <a:pt x="12733" y="4830"/>
                    <a:pt x="13187" y="7276"/>
                    <a:pt x="13528" y="9110"/>
                  </a:cubicBezTo>
                  <a:cubicBezTo>
                    <a:pt x="13869" y="10944"/>
                    <a:pt x="14097" y="12166"/>
                    <a:pt x="14438" y="12268"/>
                  </a:cubicBezTo>
                  <a:cubicBezTo>
                    <a:pt x="14779" y="12370"/>
                    <a:pt x="15234" y="11351"/>
                    <a:pt x="15688" y="10230"/>
                  </a:cubicBezTo>
                  <a:cubicBezTo>
                    <a:pt x="16143" y="9110"/>
                    <a:pt x="16598" y="7887"/>
                    <a:pt x="17280" y="6766"/>
                  </a:cubicBezTo>
                  <a:cubicBezTo>
                    <a:pt x="17962" y="5645"/>
                    <a:pt x="18872" y="4627"/>
                    <a:pt x="19667" y="4627"/>
                  </a:cubicBezTo>
                  <a:cubicBezTo>
                    <a:pt x="20463" y="4627"/>
                    <a:pt x="21145" y="5645"/>
                    <a:pt x="21373" y="8600"/>
                  </a:cubicBezTo>
                  <a:cubicBezTo>
                    <a:pt x="21600" y="11555"/>
                    <a:pt x="21373" y="16445"/>
                    <a:pt x="21145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683669" y="4127952"/>
              <a:ext cx="141942" cy="50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19" fill="norm" stroke="1" extrusionOk="0">
                  <a:moveTo>
                    <a:pt x="2763" y="3832"/>
                  </a:moveTo>
                  <a:cubicBezTo>
                    <a:pt x="3389" y="6802"/>
                    <a:pt x="4016" y="9772"/>
                    <a:pt x="3859" y="12472"/>
                  </a:cubicBezTo>
                  <a:cubicBezTo>
                    <a:pt x="3703" y="15172"/>
                    <a:pt x="2763" y="17602"/>
                    <a:pt x="1981" y="19177"/>
                  </a:cubicBezTo>
                  <a:cubicBezTo>
                    <a:pt x="1198" y="20752"/>
                    <a:pt x="572" y="21472"/>
                    <a:pt x="259" y="21517"/>
                  </a:cubicBezTo>
                  <a:cubicBezTo>
                    <a:pt x="-54" y="21562"/>
                    <a:pt x="-54" y="20932"/>
                    <a:pt x="103" y="18817"/>
                  </a:cubicBezTo>
                  <a:cubicBezTo>
                    <a:pt x="259" y="16702"/>
                    <a:pt x="572" y="13102"/>
                    <a:pt x="1824" y="9997"/>
                  </a:cubicBezTo>
                  <a:cubicBezTo>
                    <a:pt x="3076" y="6892"/>
                    <a:pt x="5268" y="4282"/>
                    <a:pt x="6989" y="2752"/>
                  </a:cubicBezTo>
                  <a:cubicBezTo>
                    <a:pt x="8711" y="1222"/>
                    <a:pt x="9963" y="772"/>
                    <a:pt x="11372" y="457"/>
                  </a:cubicBezTo>
                  <a:cubicBezTo>
                    <a:pt x="12781" y="142"/>
                    <a:pt x="14346" y="-38"/>
                    <a:pt x="15755" y="7"/>
                  </a:cubicBezTo>
                  <a:cubicBezTo>
                    <a:pt x="17163" y="52"/>
                    <a:pt x="18416" y="322"/>
                    <a:pt x="19511" y="1267"/>
                  </a:cubicBezTo>
                  <a:cubicBezTo>
                    <a:pt x="20607" y="2212"/>
                    <a:pt x="21546" y="3832"/>
                    <a:pt x="20607" y="5272"/>
                  </a:cubicBezTo>
                  <a:cubicBezTo>
                    <a:pt x="19668" y="6712"/>
                    <a:pt x="16850" y="7972"/>
                    <a:pt x="14659" y="8737"/>
                  </a:cubicBezTo>
                  <a:cubicBezTo>
                    <a:pt x="12468" y="9502"/>
                    <a:pt x="10903" y="9772"/>
                    <a:pt x="9337" y="9952"/>
                  </a:cubicBezTo>
                  <a:cubicBezTo>
                    <a:pt x="7772" y="10132"/>
                    <a:pt x="6207" y="10222"/>
                    <a:pt x="5268" y="9952"/>
                  </a:cubicBezTo>
                  <a:cubicBezTo>
                    <a:pt x="4329" y="9682"/>
                    <a:pt x="4016" y="9052"/>
                    <a:pt x="4329" y="8377"/>
                  </a:cubicBezTo>
                  <a:cubicBezTo>
                    <a:pt x="4642" y="7702"/>
                    <a:pt x="5581" y="6982"/>
                    <a:pt x="6520" y="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888623" y="3894222"/>
              <a:ext cx="156634" cy="44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11968" y="0"/>
                  </a:moveTo>
                  <a:cubicBezTo>
                    <a:pt x="11092" y="1757"/>
                    <a:pt x="10216" y="3514"/>
                    <a:pt x="8319" y="6098"/>
                  </a:cubicBezTo>
                  <a:cubicBezTo>
                    <a:pt x="6422" y="8681"/>
                    <a:pt x="3503" y="12092"/>
                    <a:pt x="1897" y="14572"/>
                  </a:cubicBezTo>
                  <a:cubicBezTo>
                    <a:pt x="292" y="17053"/>
                    <a:pt x="0" y="18603"/>
                    <a:pt x="0" y="19688"/>
                  </a:cubicBezTo>
                  <a:cubicBezTo>
                    <a:pt x="0" y="20773"/>
                    <a:pt x="292" y="21393"/>
                    <a:pt x="1168" y="21497"/>
                  </a:cubicBezTo>
                  <a:cubicBezTo>
                    <a:pt x="2043" y="21600"/>
                    <a:pt x="3503" y="21187"/>
                    <a:pt x="4524" y="20153"/>
                  </a:cubicBezTo>
                  <a:cubicBezTo>
                    <a:pt x="5546" y="19120"/>
                    <a:pt x="6130" y="17466"/>
                    <a:pt x="4962" y="15916"/>
                  </a:cubicBezTo>
                  <a:cubicBezTo>
                    <a:pt x="3795" y="14366"/>
                    <a:pt x="876" y="12919"/>
                    <a:pt x="584" y="12144"/>
                  </a:cubicBezTo>
                  <a:cubicBezTo>
                    <a:pt x="292" y="11368"/>
                    <a:pt x="2627" y="11265"/>
                    <a:pt x="4524" y="11213"/>
                  </a:cubicBezTo>
                  <a:cubicBezTo>
                    <a:pt x="6422" y="11162"/>
                    <a:pt x="7881" y="11162"/>
                    <a:pt x="9486" y="11730"/>
                  </a:cubicBezTo>
                  <a:cubicBezTo>
                    <a:pt x="11092" y="12299"/>
                    <a:pt x="12843" y="13435"/>
                    <a:pt x="13719" y="14624"/>
                  </a:cubicBezTo>
                  <a:cubicBezTo>
                    <a:pt x="14595" y="15812"/>
                    <a:pt x="14595" y="17053"/>
                    <a:pt x="14595" y="17931"/>
                  </a:cubicBezTo>
                  <a:cubicBezTo>
                    <a:pt x="14595" y="18810"/>
                    <a:pt x="14595" y="19326"/>
                    <a:pt x="14303" y="19326"/>
                  </a:cubicBezTo>
                  <a:cubicBezTo>
                    <a:pt x="14011" y="19326"/>
                    <a:pt x="13427" y="18810"/>
                    <a:pt x="14011" y="16898"/>
                  </a:cubicBezTo>
                  <a:cubicBezTo>
                    <a:pt x="14595" y="14986"/>
                    <a:pt x="16346" y="11678"/>
                    <a:pt x="17514" y="9767"/>
                  </a:cubicBezTo>
                  <a:cubicBezTo>
                    <a:pt x="18681" y="7855"/>
                    <a:pt x="19265" y="7338"/>
                    <a:pt x="19849" y="7338"/>
                  </a:cubicBezTo>
                  <a:cubicBezTo>
                    <a:pt x="20432" y="7338"/>
                    <a:pt x="21016" y="7855"/>
                    <a:pt x="21600" y="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076090" y="4167272"/>
              <a:ext cx="115217" cy="13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33" fill="norm" stroke="1" extrusionOk="0">
                  <a:moveTo>
                    <a:pt x="20996" y="0"/>
                  </a:moveTo>
                  <a:cubicBezTo>
                    <a:pt x="17139" y="0"/>
                    <a:pt x="13282" y="0"/>
                    <a:pt x="9617" y="2400"/>
                  </a:cubicBezTo>
                  <a:cubicBezTo>
                    <a:pt x="5953" y="4800"/>
                    <a:pt x="2482" y="9600"/>
                    <a:pt x="939" y="12857"/>
                  </a:cubicBezTo>
                  <a:cubicBezTo>
                    <a:pt x="-604" y="16114"/>
                    <a:pt x="-218" y="17829"/>
                    <a:pt x="1903" y="19200"/>
                  </a:cubicBezTo>
                  <a:cubicBezTo>
                    <a:pt x="4025" y="20571"/>
                    <a:pt x="7882" y="21600"/>
                    <a:pt x="11160" y="20914"/>
                  </a:cubicBezTo>
                  <a:cubicBezTo>
                    <a:pt x="14439" y="20229"/>
                    <a:pt x="17139" y="17829"/>
                    <a:pt x="18682" y="15600"/>
                  </a:cubicBezTo>
                  <a:cubicBezTo>
                    <a:pt x="20225" y="13371"/>
                    <a:pt x="20610" y="11314"/>
                    <a:pt x="20417" y="9257"/>
                  </a:cubicBezTo>
                  <a:cubicBezTo>
                    <a:pt x="20225" y="7200"/>
                    <a:pt x="19453" y="5143"/>
                    <a:pt x="18103" y="4114"/>
                  </a:cubicBezTo>
                  <a:cubicBezTo>
                    <a:pt x="16753" y="3086"/>
                    <a:pt x="14825" y="3086"/>
                    <a:pt x="14246" y="2914"/>
                  </a:cubicBezTo>
                  <a:cubicBezTo>
                    <a:pt x="13667" y="2743"/>
                    <a:pt x="14439" y="2400"/>
                    <a:pt x="15210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210356" y="4131064"/>
              <a:ext cx="114301" cy="18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4105"/>
                  </a:moveTo>
                  <a:cubicBezTo>
                    <a:pt x="400" y="8425"/>
                    <a:pt x="800" y="12745"/>
                    <a:pt x="1000" y="15505"/>
                  </a:cubicBezTo>
                  <a:cubicBezTo>
                    <a:pt x="1200" y="18265"/>
                    <a:pt x="1200" y="19465"/>
                    <a:pt x="1800" y="19225"/>
                  </a:cubicBezTo>
                  <a:cubicBezTo>
                    <a:pt x="2400" y="18985"/>
                    <a:pt x="3600" y="17305"/>
                    <a:pt x="5600" y="14545"/>
                  </a:cubicBezTo>
                  <a:cubicBezTo>
                    <a:pt x="7600" y="11785"/>
                    <a:pt x="10400" y="7945"/>
                    <a:pt x="13000" y="5065"/>
                  </a:cubicBezTo>
                  <a:cubicBezTo>
                    <a:pt x="15600" y="2185"/>
                    <a:pt x="18000" y="265"/>
                    <a:pt x="19400" y="25"/>
                  </a:cubicBezTo>
                  <a:cubicBezTo>
                    <a:pt x="20800" y="-215"/>
                    <a:pt x="21200" y="1225"/>
                    <a:pt x="21400" y="5065"/>
                  </a:cubicBezTo>
                  <a:cubicBezTo>
                    <a:pt x="21600" y="8905"/>
                    <a:pt x="21600" y="15145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388156" y="4132259"/>
              <a:ext cx="139701" cy="25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867"/>
                  </a:moveTo>
                  <a:cubicBezTo>
                    <a:pt x="17018" y="981"/>
                    <a:pt x="12436" y="96"/>
                    <a:pt x="9491" y="8"/>
                  </a:cubicBezTo>
                  <a:cubicBezTo>
                    <a:pt x="6545" y="-81"/>
                    <a:pt x="5236" y="627"/>
                    <a:pt x="4582" y="2221"/>
                  </a:cubicBezTo>
                  <a:cubicBezTo>
                    <a:pt x="3927" y="3814"/>
                    <a:pt x="3927" y="6293"/>
                    <a:pt x="5727" y="8594"/>
                  </a:cubicBezTo>
                  <a:cubicBezTo>
                    <a:pt x="7527" y="10896"/>
                    <a:pt x="11127" y="13021"/>
                    <a:pt x="13091" y="14526"/>
                  </a:cubicBezTo>
                  <a:cubicBezTo>
                    <a:pt x="15055" y="16030"/>
                    <a:pt x="15382" y="16916"/>
                    <a:pt x="12927" y="17978"/>
                  </a:cubicBezTo>
                  <a:cubicBezTo>
                    <a:pt x="10473" y="19040"/>
                    <a:pt x="5236" y="20280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00606" y="4459372"/>
              <a:ext cx="1987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759" y="9000"/>
                    <a:pt x="1518" y="7200"/>
                    <a:pt x="2358" y="6300"/>
                  </a:cubicBezTo>
                  <a:cubicBezTo>
                    <a:pt x="3197" y="5400"/>
                    <a:pt x="4118" y="5400"/>
                    <a:pt x="5072" y="4500"/>
                  </a:cubicBezTo>
                  <a:cubicBezTo>
                    <a:pt x="6027" y="3600"/>
                    <a:pt x="7016" y="1800"/>
                    <a:pt x="7890" y="900"/>
                  </a:cubicBezTo>
                  <a:cubicBezTo>
                    <a:pt x="8764" y="0"/>
                    <a:pt x="9523" y="0"/>
                    <a:pt x="10340" y="0"/>
                  </a:cubicBezTo>
                  <a:cubicBezTo>
                    <a:pt x="11157" y="0"/>
                    <a:pt x="12031" y="0"/>
                    <a:pt x="12836" y="450"/>
                  </a:cubicBezTo>
                  <a:cubicBezTo>
                    <a:pt x="13641" y="900"/>
                    <a:pt x="14377" y="1800"/>
                    <a:pt x="15274" y="3600"/>
                  </a:cubicBezTo>
                  <a:cubicBezTo>
                    <a:pt x="16171" y="5400"/>
                    <a:pt x="17229" y="8100"/>
                    <a:pt x="18311" y="11250"/>
                  </a:cubicBezTo>
                  <a:cubicBezTo>
                    <a:pt x="19392" y="14400"/>
                    <a:pt x="2049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838756" y="4529222"/>
              <a:ext cx="1473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2" y="18450"/>
                    <a:pt x="1924" y="15300"/>
                    <a:pt x="3010" y="13050"/>
                  </a:cubicBezTo>
                  <a:cubicBezTo>
                    <a:pt x="4097" y="10800"/>
                    <a:pt x="5307" y="9450"/>
                    <a:pt x="6455" y="8100"/>
                  </a:cubicBezTo>
                  <a:cubicBezTo>
                    <a:pt x="7603" y="6750"/>
                    <a:pt x="8690" y="5400"/>
                    <a:pt x="10040" y="4500"/>
                  </a:cubicBezTo>
                  <a:cubicBezTo>
                    <a:pt x="11390" y="3600"/>
                    <a:pt x="13003" y="3150"/>
                    <a:pt x="14384" y="2925"/>
                  </a:cubicBezTo>
                  <a:cubicBezTo>
                    <a:pt x="15766" y="2700"/>
                    <a:pt x="16914" y="2700"/>
                    <a:pt x="18078" y="2250"/>
                  </a:cubicBezTo>
                  <a:cubicBezTo>
                    <a:pt x="19241" y="1800"/>
                    <a:pt x="2042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623106" y="4199022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309"/>
                    <a:pt x="12600" y="2618"/>
                    <a:pt x="9000" y="6218"/>
                  </a:cubicBezTo>
                  <a:cubicBezTo>
                    <a:pt x="5400" y="9818"/>
                    <a:pt x="2700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616756" y="437047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267367" y="4075425"/>
              <a:ext cx="276490" cy="50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80" fill="norm" stroke="1" extrusionOk="0">
                  <a:moveTo>
                    <a:pt x="4720" y="7087"/>
                  </a:moveTo>
                  <a:cubicBezTo>
                    <a:pt x="4720" y="6640"/>
                    <a:pt x="4720" y="6194"/>
                    <a:pt x="4472" y="5793"/>
                  </a:cubicBezTo>
                  <a:cubicBezTo>
                    <a:pt x="4225" y="5391"/>
                    <a:pt x="3730" y="5034"/>
                    <a:pt x="3483" y="5168"/>
                  </a:cubicBezTo>
                  <a:cubicBezTo>
                    <a:pt x="3236" y="5302"/>
                    <a:pt x="3236" y="5926"/>
                    <a:pt x="3401" y="7801"/>
                  </a:cubicBezTo>
                  <a:cubicBezTo>
                    <a:pt x="3565" y="9675"/>
                    <a:pt x="3895" y="12799"/>
                    <a:pt x="3813" y="15164"/>
                  </a:cubicBezTo>
                  <a:cubicBezTo>
                    <a:pt x="3730" y="17530"/>
                    <a:pt x="3236" y="19136"/>
                    <a:pt x="2741" y="20118"/>
                  </a:cubicBezTo>
                  <a:cubicBezTo>
                    <a:pt x="2246" y="21100"/>
                    <a:pt x="1752" y="21457"/>
                    <a:pt x="1422" y="21368"/>
                  </a:cubicBezTo>
                  <a:cubicBezTo>
                    <a:pt x="1092" y="21278"/>
                    <a:pt x="927" y="20743"/>
                    <a:pt x="680" y="18601"/>
                  </a:cubicBezTo>
                  <a:cubicBezTo>
                    <a:pt x="433" y="16459"/>
                    <a:pt x="103" y="12710"/>
                    <a:pt x="20" y="9631"/>
                  </a:cubicBezTo>
                  <a:cubicBezTo>
                    <a:pt x="-62" y="6551"/>
                    <a:pt x="103" y="4141"/>
                    <a:pt x="515" y="2624"/>
                  </a:cubicBezTo>
                  <a:cubicBezTo>
                    <a:pt x="927" y="1107"/>
                    <a:pt x="1587" y="482"/>
                    <a:pt x="2329" y="259"/>
                  </a:cubicBezTo>
                  <a:cubicBezTo>
                    <a:pt x="3071" y="36"/>
                    <a:pt x="3895" y="214"/>
                    <a:pt x="5049" y="1240"/>
                  </a:cubicBezTo>
                  <a:cubicBezTo>
                    <a:pt x="6204" y="2267"/>
                    <a:pt x="7688" y="4141"/>
                    <a:pt x="9254" y="6507"/>
                  </a:cubicBezTo>
                  <a:cubicBezTo>
                    <a:pt x="10820" y="8872"/>
                    <a:pt x="12469" y="11728"/>
                    <a:pt x="13376" y="13379"/>
                  </a:cubicBezTo>
                  <a:cubicBezTo>
                    <a:pt x="14283" y="15031"/>
                    <a:pt x="14448" y="15477"/>
                    <a:pt x="14778" y="15968"/>
                  </a:cubicBezTo>
                  <a:cubicBezTo>
                    <a:pt x="15107" y="16459"/>
                    <a:pt x="15602" y="16994"/>
                    <a:pt x="16014" y="16994"/>
                  </a:cubicBezTo>
                  <a:cubicBezTo>
                    <a:pt x="16427" y="16994"/>
                    <a:pt x="16756" y="16459"/>
                    <a:pt x="17251" y="14450"/>
                  </a:cubicBezTo>
                  <a:cubicBezTo>
                    <a:pt x="17746" y="12442"/>
                    <a:pt x="18405" y="8961"/>
                    <a:pt x="18735" y="6640"/>
                  </a:cubicBezTo>
                  <a:cubicBezTo>
                    <a:pt x="19065" y="4320"/>
                    <a:pt x="19065" y="3159"/>
                    <a:pt x="19065" y="2133"/>
                  </a:cubicBezTo>
                  <a:cubicBezTo>
                    <a:pt x="19065" y="1107"/>
                    <a:pt x="19065" y="214"/>
                    <a:pt x="19230" y="36"/>
                  </a:cubicBezTo>
                  <a:cubicBezTo>
                    <a:pt x="19394" y="-143"/>
                    <a:pt x="19724" y="393"/>
                    <a:pt x="20136" y="928"/>
                  </a:cubicBezTo>
                  <a:cubicBezTo>
                    <a:pt x="20549" y="1464"/>
                    <a:pt x="21043" y="1999"/>
                    <a:pt x="21538" y="2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577972" y="4292155"/>
              <a:ext cx="92885" cy="14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960" fill="norm" stroke="1" extrusionOk="0">
                  <a:moveTo>
                    <a:pt x="21063" y="4070"/>
                  </a:moveTo>
                  <a:cubicBezTo>
                    <a:pt x="19143" y="2817"/>
                    <a:pt x="17223" y="1565"/>
                    <a:pt x="14103" y="1409"/>
                  </a:cubicBezTo>
                  <a:cubicBezTo>
                    <a:pt x="10983" y="1252"/>
                    <a:pt x="6663" y="2191"/>
                    <a:pt x="3783" y="4383"/>
                  </a:cubicBezTo>
                  <a:cubicBezTo>
                    <a:pt x="903" y="6574"/>
                    <a:pt x="-537" y="10017"/>
                    <a:pt x="183" y="12991"/>
                  </a:cubicBezTo>
                  <a:cubicBezTo>
                    <a:pt x="903" y="15965"/>
                    <a:pt x="3783" y="18470"/>
                    <a:pt x="7383" y="19878"/>
                  </a:cubicBezTo>
                  <a:cubicBezTo>
                    <a:pt x="10983" y="21287"/>
                    <a:pt x="15303" y="21600"/>
                    <a:pt x="17463" y="19096"/>
                  </a:cubicBezTo>
                  <a:cubicBezTo>
                    <a:pt x="19623" y="16591"/>
                    <a:pt x="19623" y="11270"/>
                    <a:pt x="18663" y="7826"/>
                  </a:cubicBezTo>
                  <a:cubicBezTo>
                    <a:pt x="17703" y="4383"/>
                    <a:pt x="15783" y="2817"/>
                    <a:pt x="13623" y="1722"/>
                  </a:cubicBezTo>
                  <a:cubicBezTo>
                    <a:pt x="11463" y="626"/>
                    <a:pt x="9063" y="0"/>
                    <a:pt x="9063" y="0"/>
                  </a:cubicBezTo>
                  <a:cubicBezTo>
                    <a:pt x="9063" y="0"/>
                    <a:pt x="11463" y="626"/>
                    <a:pt x="13863" y="939"/>
                  </a:cubicBezTo>
                  <a:cubicBezTo>
                    <a:pt x="16263" y="1252"/>
                    <a:pt x="18663" y="1252"/>
                    <a:pt x="21063" y="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708956" y="4213738"/>
              <a:ext cx="412751" cy="23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6820"/>
                  </a:moveTo>
                  <a:cubicBezTo>
                    <a:pt x="443" y="9739"/>
                    <a:pt x="886" y="12658"/>
                    <a:pt x="1108" y="14701"/>
                  </a:cubicBezTo>
                  <a:cubicBezTo>
                    <a:pt x="1329" y="16745"/>
                    <a:pt x="1329" y="17912"/>
                    <a:pt x="1274" y="19080"/>
                  </a:cubicBezTo>
                  <a:cubicBezTo>
                    <a:pt x="1218" y="20247"/>
                    <a:pt x="1108" y="21415"/>
                    <a:pt x="997" y="21415"/>
                  </a:cubicBezTo>
                  <a:cubicBezTo>
                    <a:pt x="886" y="21415"/>
                    <a:pt x="775" y="20247"/>
                    <a:pt x="1163" y="17815"/>
                  </a:cubicBezTo>
                  <a:cubicBezTo>
                    <a:pt x="1551" y="15383"/>
                    <a:pt x="2437" y="11685"/>
                    <a:pt x="3212" y="9156"/>
                  </a:cubicBezTo>
                  <a:cubicBezTo>
                    <a:pt x="3988" y="6626"/>
                    <a:pt x="4652" y="5264"/>
                    <a:pt x="5262" y="4388"/>
                  </a:cubicBezTo>
                  <a:cubicBezTo>
                    <a:pt x="5871" y="3512"/>
                    <a:pt x="6425" y="3123"/>
                    <a:pt x="6757" y="3415"/>
                  </a:cubicBezTo>
                  <a:cubicBezTo>
                    <a:pt x="7089" y="3707"/>
                    <a:pt x="7200" y="4680"/>
                    <a:pt x="7200" y="6529"/>
                  </a:cubicBezTo>
                  <a:cubicBezTo>
                    <a:pt x="7200" y="8377"/>
                    <a:pt x="7089" y="11101"/>
                    <a:pt x="7034" y="12950"/>
                  </a:cubicBezTo>
                  <a:cubicBezTo>
                    <a:pt x="6978" y="14799"/>
                    <a:pt x="6978" y="15772"/>
                    <a:pt x="7255" y="16258"/>
                  </a:cubicBezTo>
                  <a:cubicBezTo>
                    <a:pt x="7532" y="16745"/>
                    <a:pt x="8086" y="16745"/>
                    <a:pt x="8585" y="15966"/>
                  </a:cubicBezTo>
                  <a:cubicBezTo>
                    <a:pt x="9083" y="15188"/>
                    <a:pt x="9526" y="13631"/>
                    <a:pt x="10302" y="12366"/>
                  </a:cubicBezTo>
                  <a:cubicBezTo>
                    <a:pt x="11077" y="11101"/>
                    <a:pt x="12185" y="10129"/>
                    <a:pt x="13071" y="8669"/>
                  </a:cubicBezTo>
                  <a:cubicBezTo>
                    <a:pt x="13957" y="7210"/>
                    <a:pt x="14622" y="5264"/>
                    <a:pt x="15009" y="3707"/>
                  </a:cubicBezTo>
                  <a:cubicBezTo>
                    <a:pt x="15397" y="2150"/>
                    <a:pt x="15508" y="983"/>
                    <a:pt x="15231" y="399"/>
                  </a:cubicBezTo>
                  <a:cubicBezTo>
                    <a:pt x="14954" y="-185"/>
                    <a:pt x="14289" y="-185"/>
                    <a:pt x="13514" y="788"/>
                  </a:cubicBezTo>
                  <a:cubicBezTo>
                    <a:pt x="12738" y="1761"/>
                    <a:pt x="11852" y="3707"/>
                    <a:pt x="11243" y="6139"/>
                  </a:cubicBezTo>
                  <a:cubicBezTo>
                    <a:pt x="10634" y="8572"/>
                    <a:pt x="10302" y="11491"/>
                    <a:pt x="10302" y="13339"/>
                  </a:cubicBezTo>
                  <a:cubicBezTo>
                    <a:pt x="10302" y="15188"/>
                    <a:pt x="10634" y="15966"/>
                    <a:pt x="11465" y="16453"/>
                  </a:cubicBezTo>
                  <a:cubicBezTo>
                    <a:pt x="12295" y="16939"/>
                    <a:pt x="13625" y="17134"/>
                    <a:pt x="15397" y="15480"/>
                  </a:cubicBezTo>
                  <a:cubicBezTo>
                    <a:pt x="17169" y="13826"/>
                    <a:pt x="19385" y="10323"/>
                    <a:pt x="21600" y="6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197906" y="3945022"/>
              <a:ext cx="31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68"/>
                    <a:pt x="21600" y="6735"/>
                    <a:pt x="18000" y="10335"/>
                  </a:cubicBezTo>
                  <a:cubicBezTo>
                    <a:pt x="14400" y="13935"/>
                    <a:pt x="7200" y="177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216956" y="449112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9" name="Drawing"/>
          <p:cNvGrpSpPr/>
          <p:nvPr/>
        </p:nvGrpSpPr>
        <p:grpSpPr>
          <a:xfrm>
            <a:off x="334433" y="2070099"/>
            <a:ext cx="11990918" cy="7104782"/>
            <a:chOff x="0" y="0"/>
            <a:chExt cx="11990916" cy="7104780"/>
          </a:xfrm>
        </p:grpSpPr>
        <p:sp>
          <p:nvSpPr>
            <p:cNvPr id="1132" name="Line"/>
            <p:cNvSpPr/>
            <p:nvPr/>
          </p:nvSpPr>
          <p:spPr>
            <a:xfrm>
              <a:off x="825499" y="67843"/>
              <a:ext cx="209273" cy="32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53" fill="norm" stroke="1" extrusionOk="0">
                  <a:moveTo>
                    <a:pt x="864" y="2222"/>
                  </a:moveTo>
                  <a:cubicBezTo>
                    <a:pt x="1296" y="2919"/>
                    <a:pt x="1728" y="3616"/>
                    <a:pt x="3348" y="3964"/>
                  </a:cubicBezTo>
                  <a:cubicBezTo>
                    <a:pt x="4968" y="4312"/>
                    <a:pt x="7776" y="4312"/>
                    <a:pt x="10800" y="3894"/>
                  </a:cubicBezTo>
                  <a:cubicBezTo>
                    <a:pt x="13824" y="3476"/>
                    <a:pt x="17064" y="2640"/>
                    <a:pt x="19008" y="1943"/>
                  </a:cubicBezTo>
                  <a:cubicBezTo>
                    <a:pt x="20952" y="1247"/>
                    <a:pt x="21600" y="689"/>
                    <a:pt x="21276" y="341"/>
                  </a:cubicBezTo>
                  <a:cubicBezTo>
                    <a:pt x="20952" y="-8"/>
                    <a:pt x="19656" y="-147"/>
                    <a:pt x="17388" y="201"/>
                  </a:cubicBezTo>
                  <a:cubicBezTo>
                    <a:pt x="15120" y="550"/>
                    <a:pt x="11880" y="1386"/>
                    <a:pt x="9504" y="2501"/>
                  </a:cubicBezTo>
                  <a:cubicBezTo>
                    <a:pt x="7128" y="3616"/>
                    <a:pt x="5616" y="5009"/>
                    <a:pt x="5076" y="6054"/>
                  </a:cubicBezTo>
                  <a:cubicBezTo>
                    <a:pt x="4536" y="7099"/>
                    <a:pt x="4968" y="7796"/>
                    <a:pt x="5832" y="8214"/>
                  </a:cubicBezTo>
                  <a:cubicBezTo>
                    <a:pt x="6696" y="8632"/>
                    <a:pt x="7992" y="8772"/>
                    <a:pt x="9180" y="8911"/>
                  </a:cubicBezTo>
                  <a:cubicBezTo>
                    <a:pt x="10368" y="9050"/>
                    <a:pt x="11448" y="9190"/>
                    <a:pt x="11772" y="9608"/>
                  </a:cubicBezTo>
                  <a:cubicBezTo>
                    <a:pt x="12096" y="10026"/>
                    <a:pt x="11664" y="10723"/>
                    <a:pt x="9720" y="11977"/>
                  </a:cubicBezTo>
                  <a:cubicBezTo>
                    <a:pt x="7776" y="13231"/>
                    <a:pt x="4320" y="15043"/>
                    <a:pt x="2376" y="16297"/>
                  </a:cubicBezTo>
                  <a:cubicBezTo>
                    <a:pt x="432" y="17551"/>
                    <a:pt x="0" y="18248"/>
                    <a:pt x="0" y="18945"/>
                  </a:cubicBezTo>
                  <a:cubicBezTo>
                    <a:pt x="0" y="19641"/>
                    <a:pt x="432" y="20338"/>
                    <a:pt x="3456" y="20756"/>
                  </a:cubicBezTo>
                  <a:cubicBezTo>
                    <a:pt x="6480" y="21174"/>
                    <a:pt x="12096" y="21314"/>
                    <a:pt x="17712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047749" y="184739"/>
              <a:ext cx="218018" cy="19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51" fill="norm" stroke="1" extrusionOk="0">
                  <a:moveTo>
                    <a:pt x="207" y="4116"/>
                  </a:moveTo>
                  <a:cubicBezTo>
                    <a:pt x="0" y="2722"/>
                    <a:pt x="-208" y="1329"/>
                    <a:pt x="415" y="632"/>
                  </a:cubicBezTo>
                  <a:cubicBezTo>
                    <a:pt x="1038" y="-65"/>
                    <a:pt x="2492" y="-65"/>
                    <a:pt x="4050" y="864"/>
                  </a:cubicBezTo>
                  <a:cubicBezTo>
                    <a:pt x="5607" y="1793"/>
                    <a:pt x="7269" y="3651"/>
                    <a:pt x="7996" y="6555"/>
                  </a:cubicBezTo>
                  <a:cubicBezTo>
                    <a:pt x="8723" y="9458"/>
                    <a:pt x="8515" y="13406"/>
                    <a:pt x="7892" y="15961"/>
                  </a:cubicBezTo>
                  <a:cubicBezTo>
                    <a:pt x="7269" y="18516"/>
                    <a:pt x="6230" y="19677"/>
                    <a:pt x="5088" y="20374"/>
                  </a:cubicBezTo>
                  <a:cubicBezTo>
                    <a:pt x="3946" y="21071"/>
                    <a:pt x="2700" y="21303"/>
                    <a:pt x="2180" y="20722"/>
                  </a:cubicBezTo>
                  <a:cubicBezTo>
                    <a:pt x="1661" y="20142"/>
                    <a:pt x="1869" y="18748"/>
                    <a:pt x="4154" y="15729"/>
                  </a:cubicBezTo>
                  <a:cubicBezTo>
                    <a:pt x="6438" y="12709"/>
                    <a:pt x="10800" y="8064"/>
                    <a:pt x="13707" y="5045"/>
                  </a:cubicBezTo>
                  <a:cubicBezTo>
                    <a:pt x="16615" y="2026"/>
                    <a:pt x="18069" y="632"/>
                    <a:pt x="18277" y="168"/>
                  </a:cubicBezTo>
                  <a:cubicBezTo>
                    <a:pt x="18484" y="-297"/>
                    <a:pt x="17446" y="168"/>
                    <a:pt x="16200" y="2026"/>
                  </a:cubicBezTo>
                  <a:cubicBezTo>
                    <a:pt x="14954" y="3884"/>
                    <a:pt x="13500" y="7135"/>
                    <a:pt x="13084" y="9922"/>
                  </a:cubicBezTo>
                  <a:cubicBezTo>
                    <a:pt x="12669" y="12709"/>
                    <a:pt x="13292" y="15032"/>
                    <a:pt x="14850" y="16426"/>
                  </a:cubicBezTo>
                  <a:cubicBezTo>
                    <a:pt x="16407" y="17819"/>
                    <a:pt x="18900" y="18284"/>
                    <a:pt x="21392" y="18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283670" y="206471"/>
              <a:ext cx="147197" cy="15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0605" fill="norm" stroke="1" extrusionOk="0">
                  <a:moveTo>
                    <a:pt x="12942" y="4616"/>
                  </a:moveTo>
                  <a:cubicBezTo>
                    <a:pt x="12638" y="3213"/>
                    <a:pt x="12333" y="1811"/>
                    <a:pt x="11269" y="829"/>
                  </a:cubicBezTo>
                  <a:cubicBezTo>
                    <a:pt x="10204" y="-153"/>
                    <a:pt x="8379" y="-714"/>
                    <a:pt x="6249" y="1811"/>
                  </a:cubicBezTo>
                  <a:cubicBezTo>
                    <a:pt x="4119" y="4335"/>
                    <a:pt x="1686" y="9946"/>
                    <a:pt x="621" y="13452"/>
                  </a:cubicBezTo>
                  <a:cubicBezTo>
                    <a:pt x="-444" y="16959"/>
                    <a:pt x="-140" y="18361"/>
                    <a:pt x="1533" y="19343"/>
                  </a:cubicBezTo>
                  <a:cubicBezTo>
                    <a:pt x="3207" y="20325"/>
                    <a:pt x="6249" y="20886"/>
                    <a:pt x="8835" y="20044"/>
                  </a:cubicBezTo>
                  <a:cubicBezTo>
                    <a:pt x="11421" y="19203"/>
                    <a:pt x="13550" y="16959"/>
                    <a:pt x="14919" y="14855"/>
                  </a:cubicBezTo>
                  <a:cubicBezTo>
                    <a:pt x="16288" y="12751"/>
                    <a:pt x="16897" y="10787"/>
                    <a:pt x="17201" y="10928"/>
                  </a:cubicBezTo>
                  <a:cubicBezTo>
                    <a:pt x="17505" y="11068"/>
                    <a:pt x="17505" y="13312"/>
                    <a:pt x="18114" y="15276"/>
                  </a:cubicBezTo>
                  <a:cubicBezTo>
                    <a:pt x="18722" y="17239"/>
                    <a:pt x="19939" y="18922"/>
                    <a:pt x="21156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500716" y="228600"/>
              <a:ext cx="1651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9491"/>
                    <a:pt x="0" y="18982"/>
                    <a:pt x="554" y="19800"/>
                  </a:cubicBezTo>
                  <a:cubicBezTo>
                    <a:pt x="1108" y="20618"/>
                    <a:pt x="2215" y="12764"/>
                    <a:pt x="3323" y="8018"/>
                  </a:cubicBezTo>
                  <a:cubicBezTo>
                    <a:pt x="4431" y="3273"/>
                    <a:pt x="5538" y="1636"/>
                    <a:pt x="6369" y="1636"/>
                  </a:cubicBezTo>
                  <a:cubicBezTo>
                    <a:pt x="7200" y="1636"/>
                    <a:pt x="7754" y="3273"/>
                    <a:pt x="8169" y="5073"/>
                  </a:cubicBezTo>
                  <a:cubicBezTo>
                    <a:pt x="8585" y="6873"/>
                    <a:pt x="8862" y="8836"/>
                    <a:pt x="9000" y="10636"/>
                  </a:cubicBezTo>
                  <a:cubicBezTo>
                    <a:pt x="9138" y="12436"/>
                    <a:pt x="9138" y="14073"/>
                    <a:pt x="9415" y="14073"/>
                  </a:cubicBezTo>
                  <a:cubicBezTo>
                    <a:pt x="9692" y="14073"/>
                    <a:pt x="10246" y="12436"/>
                    <a:pt x="10800" y="10800"/>
                  </a:cubicBezTo>
                  <a:cubicBezTo>
                    <a:pt x="11354" y="9164"/>
                    <a:pt x="11908" y="7527"/>
                    <a:pt x="12877" y="6218"/>
                  </a:cubicBezTo>
                  <a:cubicBezTo>
                    <a:pt x="13846" y="4909"/>
                    <a:pt x="15231" y="3927"/>
                    <a:pt x="16477" y="3927"/>
                  </a:cubicBezTo>
                  <a:cubicBezTo>
                    <a:pt x="17723" y="3927"/>
                    <a:pt x="18831" y="4909"/>
                    <a:pt x="19662" y="8018"/>
                  </a:cubicBezTo>
                  <a:cubicBezTo>
                    <a:pt x="20492" y="11127"/>
                    <a:pt x="21046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703916" y="188297"/>
              <a:ext cx="122854" cy="429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03" fill="norm" stroke="1" extrusionOk="0">
                  <a:moveTo>
                    <a:pt x="5492" y="3587"/>
                  </a:moveTo>
                  <a:cubicBezTo>
                    <a:pt x="4759" y="6642"/>
                    <a:pt x="4027" y="9698"/>
                    <a:pt x="3478" y="12438"/>
                  </a:cubicBezTo>
                  <a:cubicBezTo>
                    <a:pt x="2929" y="15177"/>
                    <a:pt x="2563" y="17600"/>
                    <a:pt x="2197" y="19181"/>
                  </a:cubicBezTo>
                  <a:cubicBezTo>
                    <a:pt x="1831" y="20761"/>
                    <a:pt x="1464" y="21499"/>
                    <a:pt x="1281" y="21394"/>
                  </a:cubicBezTo>
                  <a:cubicBezTo>
                    <a:pt x="1098" y="21288"/>
                    <a:pt x="1098" y="20340"/>
                    <a:pt x="2014" y="18127"/>
                  </a:cubicBezTo>
                  <a:cubicBezTo>
                    <a:pt x="2929" y="15915"/>
                    <a:pt x="4759" y="12438"/>
                    <a:pt x="6590" y="9435"/>
                  </a:cubicBezTo>
                  <a:cubicBezTo>
                    <a:pt x="8420" y="6432"/>
                    <a:pt x="10251" y="3903"/>
                    <a:pt x="11715" y="2375"/>
                  </a:cubicBezTo>
                  <a:cubicBezTo>
                    <a:pt x="13180" y="847"/>
                    <a:pt x="14278" y="320"/>
                    <a:pt x="15742" y="110"/>
                  </a:cubicBezTo>
                  <a:cubicBezTo>
                    <a:pt x="17207" y="-101"/>
                    <a:pt x="19037" y="4"/>
                    <a:pt x="20136" y="320"/>
                  </a:cubicBezTo>
                  <a:cubicBezTo>
                    <a:pt x="21234" y="637"/>
                    <a:pt x="21600" y="1163"/>
                    <a:pt x="20868" y="2270"/>
                  </a:cubicBezTo>
                  <a:cubicBezTo>
                    <a:pt x="20136" y="3376"/>
                    <a:pt x="18305" y="5062"/>
                    <a:pt x="14644" y="6168"/>
                  </a:cubicBezTo>
                  <a:cubicBezTo>
                    <a:pt x="10983" y="7275"/>
                    <a:pt x="5492" y="7801"/>
                    <a:pt x="0" y="8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882221" y="0"/>
              <a:ext cx="17729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0739" y="0"/>
                  </a:moveTo>
                  <a:cubicBezTo>
                    <a:pt x="8425" y="1800"/>
                    <a:pt x="6110" y="3600"/>
                    <a:pt x="4310" y="6429"/>
                  </a:cubicBezTo>
                  <a:cubicBezTo>
                    <a:pt x="2510" y="9257"/>
                    <a:pt x="1225" y="13114"/>
                    <a:pt x="582" y="15429"/>
                  </a:cubicBezTo>
                  <a:cubicBezTo>
                    <a:pt x="-61" y="17743"/>
                    <a:pt x="-61" y="18514"/>
                    <a:pt x="68" y="19221"/>
                  </a:cubicBezTo>
                  <a:cubicBezTo>
                    <a:pt x="196" y="19929"/>
                    <a:pt x="453" y="20571"/>
                    <a:pt x="1225" y="20957"/>
                  </a:cubicBezTo>
                  <a:cubicBezTo>
                    <a:pt x="1996" y="21343"/>
                    <a:pt x="3282" y="21471"/>
                    <a:pt x="5596" y="20636"/>
                  </a:cubicBezTo>
                  <a:cubicBezTo>
                    <a:pt x="7910" y="19800"/>
                    <a:pt x="11253" y="18000"/>
                    <a:pt x="13310" y="16714"/>
                  </a:cubicBezTo>
                  <a:cubicBezTo>
                    <a:pt x="15368" y="15429"/>
                    <a:pt x="16139" y="14657"/>
                    <a:pt x="16653" y="13950"/>
                  </a:cubicBezTo>
                  <a:cubicBezTo>
                    <a:pt x="17168" y="13243"/>
                    <a:pt x="17425" y="12600"/>
                    <a:pt x="16910" y="12471"/>
                  </a:cubicBezTo>
                  <a:cubicBezTo>
                    <a:pt x="16396" y="12343"/>
                    <a:pt x="15110" y="12729"/>
                    <a:pt x="13439" y="13757"/>
                  </a:cubicBezTo>
                  <a:cubicBezTo>
                    <a:pt x="11768" y="14786"/>
                    <a:pt x="9710" y="16457"/>
                    <a:pt x="8810" y="17614"/>
                  </a:cubicBezTo>
                  <a:cubicBezTo>
                    <a:pt x="7910" y="18771"/>
                    <a:pt x="8168" y="19414"/>
                    <a:pt x="10482" y="19993"/>
                  </a:cubicBezTo>
                  <a:cubicBezTo>
                    <a:pt x="12796" y="20571"/>
                    <a:pt x="17168" y="21086"/>
                    <a:pt x="215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380066" y="2032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91116" y="438150"/>
              <a:ext cx="1073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9440"/>
                    <a:pt x="3323" y="17280"/>
                    <a:pt x="4878" y="14760"/>
                  </a:cubicBezTo>
                  <a:cubicBezTo>
                    <a:pt x="6433" y="12240"/>
                    <a:pt x="7882" y="9360"/>
                    <a:pt x="9458" y="6840"/>
                  </a:cubicBezTo>
                  <a:cubicBezTo>
                    <a:pt x="11034" y="4320"/>
                    <a:pt x="12738" y="2160"/>
                    <a:pt x="14464" y="1080"/>
                  </a:cubicBezTo>
                  <a:cubicBezTo>
                    <a:pt x="16189" y="0"/>
                    <a:pt x="17936" y="0"/>
                    <a:pt x="19129" y="0"/>
                  </a:cubicBezTo>
                  <a:cubicBezTo>
                    <a:pt x="20322" y="0"/>
                    <a:pt x="209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108942" y="438149"/>
              <a:ext cx="785475" cy="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337" y="13642"/>
                  </a:moveTo>
                  <a:cubicBezTo>
                    <a:pt x="758" y="15916"/>
                    <a:pt x="179" y="18189"/>
                    <a:pt x="34" y="19611"/>
                  </a:cubicBezTo>
                  <a:cubicBezTo>
                    <a:pt x="-111" y="21032"/>
                    <a:pt x="179" y="21600"/>
                    <a:pt x="1395" y="21600"/>
                  </a:cubicBezTo>
                  <a:cubicBezTo>
                    <a:pt x="2611" y="21600"/>
                    <a:pt x="4753" y="21032"/>
                    <a:pt x="6954" y="19042"/>
                  </a:cubicBezTo>
                  <a:cubicBezTo>
                    <a:pt x="9154" y="17053"/>
                    <a:pt x="11413" y="13642"/>
                    <a:pt x="13845" y="10232"/>
                  </a:cubicBezTo>
                  <a:cubicBezTo>
                    <a:pt x="16277" y="6821"/>
                    <a:pt x="18883" y="3411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180166" y="228599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161116" y="41910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754716" y="1485899"/>
              <a:ext cx="19051" cy="42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0"/>
                  </a:moveTo>
                  <a:cubicBezTo>
                    <a:pt x="0" y="2352"/>
                    <a:pt x="0" y="4705"/>
                    <a:pt x="1200" y="7752"/>
                  </a:cubicBezTo>
                  <a:cubicBezTo>
                    <a:pt x="2400" y="10800"/>
                    <a:pt x="4800" y="14543"/>
                    <a:pt x="7200" y="16735"/>
                  </a:cubicBezTo>
                  <a:cubicBezTo>
                    <a:pt x="9600" y="18927"/>
                    <a:pt x="12000" y="19568"/>
                    <a:pt x="13200" y="20210"/>
                  </a:cubicBezTo>
                  <a:cubicBezTo>
                    <a:pt x="14400" y="20851"/>
                    <a:pt x="14400" y="21493"/>
                    <a:pt x="15600" y="21547"/>
                  </a:cubicBezTo>
                  <a:cubicBezTo>
                    <a:pt x="16800" y="21600"/>
                    <a:pt x="19200" y="21065"/>
                    <a:pt x="21600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761066" y="1475635"/>
              <a:ext cx="234481" cy="34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41" fill="norm" stroke="1" extrusionOk="0">
                  <a:moveTo>
                    <a:pt x="0" y="1791"/>
                  </a:moveTo>
                  <a:cubicBezTo>
                    <a:pt x="0" y="1015"/>
                    <a:pt x="0" y="239"/>
                    <a:pt x="486" y="45"/>
                  </a:cubicBezTo>
                  <a:cubicBezTo>
                    <a:pt x="973" y="-149"/>
                    <a:pt x="1946" y="239"/>
                    <a:pt x="3308" y="2050"/>
                  </a:cubicBezTo>
                  <a:cubicBezTo>
                    <a:pt x="4670" y="3861"/>
                    <a:pt x="6422" y="7094"/>
                    <a:pt x="8368" y="10263"/>
                  </a:cubicBezTo>
                  <a:cubicBezTo>
                    <a:pt x="10314" y="13432"/>
                    <a:pt x="12454" y="16536"/>
                    <a:pt x="13816" y="18347"/>
                  </a:cubicBezTo>
                  <a:cubicBezTo>
                    <a:pt x="15178" y="20158"/>
                    <a:pt x="15762" y="20675"/>
                    <a:pt x="16541" y="20998"/>
                  </a:cubicBezTo>
                  <a:cubicBezTo>
                    <a:pt x="17319" y="21322"/>
                    <a:pt x="18292" y="21451"/>
                    <a:pt x="19168" y="20546"/>
                  </a:cubicBezTo>
                  <a:cubicBezTo>
                    <a:pt x="20043" y="19640"/>
                    <a:pt x="20822" y="17700"/>
                    <a:pt x="21211" y="14984"/>
                  </a:cubicBezTo>
                  <a:cubicBezTo>
                    <a:pt x="21600" y="12268"/>
                    <a:pt x="21600" y="8776"/>
                    <a:pt x="21503" y="6512"/>
                  </a:cubicBezTo>
                  <a:cubicBezTo>
                    <a:pt x="21405" y="4249"/>
                    <a:pt x="21211" y="3214"/>
                    <a:pt x="20919" y="2373"/>
                  </a:cubicBezTo>
                  <a:cubicBezTo>
                    <a:pt x="20627" y="1532"/>
                    <a:pt x="20238" y="886"/>
                    <a:pt x="19849" y="1015"/>
                  </a:cubicBezTo>
                  <a:cubicBezTo>
                    <a:pt x="19459" y="1144"/>
                    <a:pt x="19070" y="2050"/>
                    <a:pt x="18681" y="2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135716" y="1447800"/>
              <a:ext cx="133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086"/>
                    <a:pt x="4800" y="6171"/>
                    <a:pt x="8400" y="9771"/>
                  </a:cubicBezTo>
                  <a:cubicBezTo>
                    <a:pt x="12000" y="13371"/>
                    <a:pt x="168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250016" y="1460500"/>
              <a:ext cx="1016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3032"/>
                    <a:pt x="13500" y="6063"/>
                    <a:pt x="9900" y="9347"/>
                  </a:cubicBezTo>
                  <a:cubicBezTo>
                    <a:pt x="6300" y="12632"/>
                    <a:pt x="3150" y="16168"/>
                    <a:pt x="1575" y="18253"/>
                  </a:cubicBezTo>
                  <a:cubicBezTo>
                    <a:pt x="0" y="20337"/>
                    <a:pt x="0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580216" y="1504950"/>
              <a:ext cx="2172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2965"/>
                    <a:pt x="15709" y="5929"/>
                    <a:pt x="18655" y="9529"/>
                  </a:cubicBezTo>
                  <a:cubicBezTo>
                    <a:pt x="21600" y="13129"/>
                    <a:pt x="19636" y="17365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602002" y="1504950"/>
              <a:ext cx="136965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21177" y="0"/>
                  </a:moveTo>
                  <a:cubicBezTo>
                    <a:pt x="16922" y="2314"/>
                    <a:pt x="12668" y="4629"/>
                    <a:pt x="9068" y="6300"/>
                  </a:cubicBezTo>
                  <a:cubicBezTo>
                    <a:pt x="5468" y="7971"/>
                    <a:pt x="2522" y="9000"/>
                    <a:pt x="1050" y="9836"/>
                  </a:cubicBezTo>
                  <a:cubicBezTo>
                    <a:pt x="-423" y="10671"/>
                    <a:pt x="-423" y="11314"/>
                    <a:pt x="1541" y="12536"/>
                  </a:cubicBezTo>
                  <a:cubicBezTo>
                    <a:pt x="3504" y="13757"/>
                    <a:pt x="7432" y="15557"/>
                    <a:pt x="11032" y="17164"/>
                  </a:cubicBezTo>
                  <a:cubicBezTo>
                    <a:pt x="14632" y="18771"/>
                    <a:pt x="17904" y="20186"/>
                    <a:pt x="211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32194" y="1522941"/>
              <a:ext cx="223122" cy="45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46" fill="norm" stroke="1" extrusionOk="0">
                  <a:moveTo>
                    <a:pt x="11065" y="1550"/>
                  </a:moveTo>
                  <a:cubicBezTo>
                    <a:pt x="10459" y="1050"/>
                    <a:pt x="9853" y="550"/>
                    <a:pt x="8541" y="250"/>
                  </a:cubicBezTo>
                  <a:cubicBezTo>
                    <a:pt x="7229" y="-50"/>
                    <a:pt x="5210" y="-150"/>
                    <a:pt x="3495" y="350"/>
                  </a:cubicBezTo>
                  <a:cubicBezTo>
                    <a:pt x="1779" y="850"/>
                    <a:pt x="366" y="1950"/>
                    <a:pt x="63" y="3500"/>
                  </a:cubicBezTo>
                  <a:cubicBezTo>
                    <a:pt x="-240" y="5050"/>
                    <a:pt x="567" y="7050"/>
                    <a:pt x="1981" y="8150"/>
                  </a:cubicBezTo>
                  <a:cubicBezTo>
                    <a:pt x="3394" y="9250"/>
                    <a:pt x="5412" y="9450"/>
                    <a:pt x="7027" y="9000"/>
                  </a:cubicBezTo>
                  <a:cubicBezTo>
                    <a:pt x="8642" y="8550"/>
                    <a:pt x="9853" y="7450"/>
                    <a:pt x="10459" y="6600"/>
                  </a:cubicBezTo>
                  <a:cubicBezTo>
                    <a:pt x="11065" y="5750"/>
                    <a:pt x="11065" y="5150"/>
                    <a:pt x="10863" y="4550"/>
                  </a:cubicBezTo>
                  <a:cubicBezTo>
                    <a:pt x="10661" y="3950"/>
                    <a:pt x="10257" y="3350"/>
                    <a:pt x="10257" y="3350"/>
                  </a:cubicBezTo>
                  <a:cubicBezTo>
                    <a:pt x="10257" y="3350"/>
                    <a:pt x="10661" y="3950"/>
                    <a:pt x="12377" y="5750"/>
                  </a:cubicBezTo>
                  <a:cubicBezTo>
                    <a:pt x="14093" y="7550"/>
                    <a:pt x="17121" y="10550"/>
                    <a:pt x="18837" y="12850"/>
                  </a:cubicBezTo>
                  <a:cubicBezTo>
                    <a:pt x="20553" y="15150"/>
                    <a:pt x="20956" y="16750"/>
                    <a:pt x="21158" y="17850"/>
                  </a:cubicBezTo>
                  <a:cubicBezTo>
                    <a:pt x="21360" y="18950"/>
                    <a:pt x="21360" y="19550"/>
                    <a:pt x="20754" y="20100"/>
                  </a:cubicBezTo>
                  <a:cubicBezTo>
                    <a:pt x="20149" y="20650"/>
                    <a:pt x="18938" y="21150"/>
                    <a:pt x="17020" y="21300"/>
                  </a:cubicBezTo>
                  <a:cubicBezTo>
                    <a:pt x="15102" y="21450"/>
                    <a:pt x="12478" y="21250"/>
                    <a:pt x="10661" y="20500"/>
                  </a:cubicBezTo>
                  <a:cubicBezTo>
                    <a:pt x="8844" y="19750"/>
                    <a:pt x="7835" y="18450"/>
                    <a:pt x="7532" y="17550"/>
                  </a:cubicBezTo>
                  <a:cubicBezTo>
                    <a:pt x="7229" y="16650"/>
                    <a:pt x="7633" y="16150"/>
                    <a:pt x="8037" y="15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50906" y="1529473"/>
              <a:ext cx="74626" cy="1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0569" fill="norm" stroke="1" extrusionOk="0">
                  <a:moveTo>
                    <a:pt x="17214" y="7534"/>
                  </a:moveTo>
                  <a:cubicBezTo>
                    <a:pt x="16046" y="5991"/>
                    <a:pt x="14878" y="4448"/>
                    <a:pt x="12835" y="3522"/>
                  </a:cubicBezTo>
                  <a:cubicBezTo>
                    <a:pt x="10792" y="2597"/>
                    <a:pt x="7873" y="2288"/>
                    <a:pt x="5538" y="3214"/>
                  </a:cubicBezTo>
                  <a:cubicBezTo>
                    <a:pt x="3203" y="4140"/>
                    <a:pt x="1451" y="6300"/>
                    <a:pt x="576" y="9077"/>
                  </a:cubicBezTo>
                  <a:cubicBezTo>
                    <a:pt x="-300" y="11854"/>
                    <a:pt x="-300" y="15248"/>
                    <a:pt x="1451" y="17562"/>
                  </a:cubicBezTo>
                  <a:cubicBezTo>
                    <a:pt x="3203" y="19877"/>
                    <a:pt x="6705" y="21111"/>
                    <a:pt x="10792" y="20340"/>
                  </a:cubicBezTo>
                  <a:cubicBezTo>
                    <a:pt x="14878" y="19568"/>
                    <a:pt x="19549" y="16791"/>
                    <a:pt x="20424" y="13088"/>
                  </a:cubicBezTo>
                  <a:cubicBezTo>
                    <a:pt x="21300" y="9385"/>
                    <a:pt x="18381" y="4757"/>
                    <a:pt x="15462" y="2288"/>
                  </a:cubicBezTo>
                  <a:cubicBezTo>
                    <a:pt x="12543" y="-180"/>
                    <a:pt x="9624" y="-489"/>
                    <a:pt x="8749" y="591"/>
                  </a:cubicBezTo>
                  <a:cubicBezTo>
                    <a:pt x="7873" y="1671"/>
                    <a:pt x="9041" y="4140"/>
                    <a:pt x="10208" y="6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92431" y="1511300"/>
              <a:ext cx="61718" cy="14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071" fill="norm" stroke="1" extrusionOk="0">
                  <a:moveTo>
                    <a:pt x="14128" y="7624"/>
                  </a:moveTo>
                  <a:cubicBezTo>
                    <a:pt x="13408" y="5082"/>
                    <a:pt x="12688" y="2541"/>
                    <a:pt x="10888" y="1906"/>
                  </a:cubicBezTo>
                  <a:cubicBezTo>
                    <a:pt x="9088" y="1271"/>
                    <a:pt x="6208" y="2541"/>
                    <a:pt x="4048" y="5241"/>
                  </a:cubicBezTo>
                  <a:cubicBezTo>
                    <a:pt x="1888" y="7941"/>
                    <a:pt x="448" y="12071"/>
                    <a:pt x="88" y="14929"/>
                  </a:cubicBezTo>
                  <a:cubicBezTo>
                    <a:pt x="-272" y="17788"/>
                    <a:pt x="448" y="19376"/>
                    <a:pt x="2608" y="20329"/>
                  </a:cubicBezTo>
                  <a:cubicBezTo>
                    <a:pt x="4768" y="21282"/>
                    <a:pt x="8368" y="21600"/>
                    <a:pt x="12328" y="19535"/>
                  </a:cubicBezTo>
                  <a:cubicBezTo>
                    <a:pt x="16288" y="17471"/>
                    <a:pt x="20608" y="13024"/>
                    <a:pt x="20968" y="9371"/>
                  </a:cubicBezTo>
                  <a:cubicBezTo>
                    <a:pt x="21328" y="5718"/>
                    <a:pt x="17728" y="2859"/>
                    <a:pt x="141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924026" y="1249821"/>
              <a:ext cx="87741" cy="40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96" fill="norm" stroke="1" extrusionOk="0">
                  <a:moveTo>
                    <a:pt x="21318" y="13703"/>
                  </a:moveTo>
                  <a:cubicBezTo>
                    <a:pt x="17718" y="13703"/>
                    <a:pt x="14118" y="13703"/>
                    <a:pt x="10518" y="14555"/>
                  </a:cubicBezTo>
                  <a:cubicBezTo>
                    <a:pt x="6918" y="15408"/>
                    <a:pt x="3318" y="17113"/>
                    <a:pt x="1518" y="18250"/>
                  </a:cubicBezTo>
                  <a:cubicBezTo>
                    <a:pt x="-282" y="19387"/>
                    <a:pt x="-282" y="19955"/>
                    <a:pt x="489" y="20467"/>
                  </a:cubicBezTo>
                  <a:cubicBezTo>
                    <a:pt x="1261" y="20979"/>
                    <a:pt x="2804" y="21433"/>
                    <a:pt x="4861" y="21490"/>
                  </a:cubicBezTo>
                  <a:cubicBezTo>
                    <a:pt x="6918" y="21547"/>
                    <a:pt x="9489" y="21206"/>
                    <a:pt x="12061" y="19387"/>
                  </a:cubicBezTo>
                  <a:cubicBezTo>
                    <a:pt x="14632" y="17568"/>
                    <a:pt x="17204" y="14271"/>
                    <a:pt x="17461" y="11031"/>
                  </a:cubicBezTo>
                  <a:cubicBezTo>
                    <a:pt x="17718" y="7791"/>
                    <a:pt x="15661" y="4608"/>
                    <a:pt x="13861" y="2675"/>
                  </a:cubicBezTo>
                  <a:cubicBezTo>
                    <a:pt x="12061" y="743"/>
                    <a:pt x="10518" y="61"/>
                    <a:pt x="9232" y="4"/>
                  </a:cubicBezTo>
                  <a:cubicBezTo>
                    <a:pt x="7947" y="-53"/>
                    <a:pt x="6918" y="515"/>
                    <a:pt x="7175" y="2675"/>
                  </a:cubicBezTo>
                  <a:cubicBezTo>
                    <a:pt x="7432" y="4835"/>
                    <a:pt x="8975" y="8587"/>
                    <a:pt x="10518" y="11429"/>
                  </a:cubicBezTo>
                  <a:cubicBezTo>
                    <a:pt x="12061" y="14271"/>
                    <a:pt x="13604" y="16204"/>
                    <a:pt x="15147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35516" y="2006600"/>
              <a:ext cx="501651" cy="37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094" y="0"/>
                  </a:moveTo>
                  <a:cubicBezTo>
                    <a:pt x="1276" y="4515"/>
                    <a:pt x="1458" y="9031"/>
                    <a:pt x="1595" y="12508"/>
                  </a:cubicBezTo>
                  <a:cubicBezTo>
                    <a:pt x="1732" y="15986"/>
                    <a:pt x="1823" y="18427"/>
                    <a:pt x="2051" y="19831"/>
                  </a:cubicBezTo>
                  <a:cubicBezTo>
                    <a:pt x="2278" y="21234"/>
                    <a:pt x="2643" y="21600"/>
                    <a:pt x="2962" y="21539"/>
                  </a:cubicBezTo>
                  <a:cubicBezTo>
                    <a:pt x="3281" y="21478"/>
                    <a:pt x="3554" y="20990"/>
                    <a:pt x="3828" y="19831"/>
                  </a:cubicBezTo>
                  <a:cubicBezTo>
                    <a:pt x="4101" y="18671"/>
                    <a:pt x="4375" y="16841"/>
                    <a:pt x="4147" y="15498"/>
                  </a:cubicBezTo>
                  <a:cubicBezTo>
                    <a:pt x="3919" y="14156"/>
                    <a:pt x="3190" y="13302"/>
                    <a:pt x="2597" y="12814"/>
                  </a:cubicBezTo>
                  <a:cubicBezTo>
                    <a:pt x="2005" y="12325"/>
                    <a:pt x="1549" y="12203"/>
                    <a:pt x="1048" y="12203"/>
                  </a:cubicBezTo>
                  <a:cubicBezTo>
                    <a:pt x="547" y="12203"/>
                    <a:pt x="0" y="12325"/>
                    <a:pt x="0" y="12386"/>
                  </a:cubicBezTo>
                  <a:cubicBezTo>
                    <a:pt x="0" y="12447"/>
                    <a:pt x="547" y="12447"/>
                    <a:pt x="1641" y="12203"/>
                  </a:cubicBezTo>
                  <a:cubicBezTo>
                    <a:pt x="2734" y="11959"/>
                    <a:pt x="4375" y="11471"/>
                    <a:pt x="5423" y="11044"/>
                  </a:cubicBezTo>
                  <a:cubicBezTo>
                    <a:pt x="6471" y="10617"/>
                    <a:pt x="6927" y="10251"/>
                    <a:pt x="7246" y="9763"/>
                  </a:cubicBezTo>
                  <a:cubicBezTo>
                    <a:pt x="7565" y="9275"/>
                    <a:pt x="7747" y="8664"/>
                    <a:pt x="7747" y="8054"/>
                  </a:cubicBezTo>
                  <a:cubicBezTo>
                    <a:pt x="7747" y="7444"/>
                    <a:pt x="7565" y="6834"/>
                    <a:pt x="7246" y="6529"/>
                  </a:cubicBezTo>
                  <a:cubicBezTo>
                    <a:pt x="6927" y="6224"/>
                    <a:pt x="6471" y="6224"/>
                    <a:pt x="5924" y="6651"/>
                  </a:cubicBezTo>
                  <a:cubicBezTo>
                    <a:pt x="5377" y="7078"/>
                    <a:pt x="4739" y="7932"/>
                    <a:pt x="4375" y="8969"/>
                  </a:cubicBezTo>
                  <a:cubicBezTo>
                    <a:pt x="4010" y="10007"/>
                    <a:pt x="3919" y="11227"/>
                    <a:pt x="4056" y="12203"/>
                  </a:cubicBezTo>
                  <a:cubicBezTo>
                    <a:pt x="4192" y="13180"/>
                    <a:pt x="4557" y="13912"/>
                    <a:pt x="5013" y="14400"/>
                  </a:cubicBezTo>
                  <a:cubicBezTo>
                    <a:pt x="5468" y="14888"/>
                    <a:pt x="6015" y="15132"/>
                    <a:pt x="6835" y="15010"/>
                  </a:cubicBezTo>
                  <a:cubicBezTo>
                    <a:pt x="7656" y="14888"/>
                    <a:pt x="8749" y="14400"/>
                    <a:pt x="9570" y="13546"/>
                  </a:cubicBezTo>
                  <a:cubicBezTo>
                    <a:pt x="10390" y="12692"/>
                    <a:pt x="10937" y="11471"/>
                    <a:pt x="11301" y="10556"/>
                  </a:cubicBezTo>
                  <a:cubicBezTo>
                    <a:pt x="11666" y="9641"/>
                    <a:pt x="11848" y="9031"/>
                    <a:pt x="11894" y="8420"/>
                  </a:cubicBezTo>
                  <a:cubicBezTo>
                    <a:pt x="11939" y="7810"/>
                    <a:pt x="11848" y="7200"/>
                    <a:pt x="11575" y="6895"/>
                  </a:cubicBezTo>
                  <a:cubicBezTo>
                    <a:pt x="11301" y="6590"/>
                    <a:pt x="10846" y="6590"/>
                    <a:pt x="10435" y="6834"/>
                  </a:cubicBezTo>
                  <a:cubicBezTo>
                    <a:pt x="10025" y="7078"/>
                    <a:pt x="9661" y="7566"/>
                    <a:pt x="9387" y="8481"/>
                  </a:cubicBezTo>
                  <a:cubicBezTo>
                    <a:pt x="9114" y="9397"/>
                    <a:pt x="8932" y="10739"/>
                    <a:pt x="8977" y="11654"/>
                  </a:cubicBezTo>
                  <a:cubicBezTo>
                    <a:pt x="9023" y="12569"/>
                    <a:pt x="9296" y="13058"/>
                    <a:pt x="9661" y="13180"/>
                  </a:cubicBezTo>
                  <a:cubicBezTo>
                    <a:pt x="10025" y="13302"/>
                    <a:pt x="10481" y="13058"/>
                    <a:pt x="10846" y="12325"/>
                  </a:cubicBezTo>
                  <a:cubicBezTo>
                    <a:pt x="11210" y="11593"/>
                    <a:pt x="11484" y="10373"/>
                    <a:pt x="11757" y="9275"/>
                  </a:cubicBezTo>
                  <a:cubicBezTo>
                    <a:pt x="12030" y="8176"/>
                    <a:pt x="12304" y="7200"/>
                    <a:pt x="12486" y="7017"/>
                  </a:cubicBezTo>
                  <a:cubicBezTo>
                    <a:pt x="12668" y="6834"/>
                    <a:pt x="12759" y="7444"/>
                    <a:pt x="12851" y="8054"/>
                  </a:cubicBezTo>
                  <a:cubicBezTo>
                    <a:pt x="12942" y="8664"/>
                    <a:pt x="13033" y="9275"/>
                    <a:pt x="13215" y="9824"/>
                  </a:cubicBezTo>
                  <a:cubicBezTo>
                    <a:pt x="13397" y="10373"/>
                    <a:pt x="13671" y="10861"/>
                    <a:pt x="13990" y="10861"/>
                  </a:cubicBezTo>
                  <a:cubicBezTo>
                    <a:pt x="14309" y="10861"/>
                    <a:pt x="14673" y="10373"/>
                    <a:pt x="14901" y="9824"/>
                  </a:cubicBezTo>
                  <a:cubicBezTo>
                    <a:pt x="15129" y="9275"/>
                    <a:pt x="15220" y="8664"/>
                    <a:pt x="15266" y="8664"/>
                  </a:cubicBezTo>
                  <a:cubicBezTo>
                    <a:pt x="15311" y="8664"/>
                    <a:pt x="15311" y="9275"/>
                    <a:pt x="15494" y="9336"/>
                  </a:cubicBezTo>
                  <a:cubicBezTo>
                    <a:pt x="15676" y="9397"/>
                    <a:pt x="16041" y="8908"/>
                    <a:pt x="16223" y="8298"/>
                  </a:cubicBezTo>
                  <a:cubicBezTo>
                    <a:pt x="16405" y="7688"/>
                    <a:pt x="16405" y="6956"/>
                    <a:pt x="16496" y="6285"/>
                  </a:cubicBezTo>
                  <a:cubicBezTo>
                    <a:pt x="16587" y="5614"/>
                    <a:pt x="16770" y="5003"/>
                    <a:pt x="16997" y="4942"/>
                  </a:cubicBezTo>
                  <a:cubicBezTo>
                    <a:pt x="17225" y="4881"/>
                    <a:pt x="17499" y="5369"/>
                    <a:pt x="17772" y="5858"/>
                  </a:cubicBezTo>
                  <a:cubicBezTo>
                    <a:pt x="18046" y="6346"/>
                    <a:pt x="18319" y="6834"/>
                    <a:pt x="18456" y="6773"/>
                  </a:cubicBezTo>
                  <a:cubicBezTo>
                    <a:pt x="18592" y="6712"/>
                    <a:pt x="18592" y="6102"/>
                    <a:pt x="18820" y="5064"/>
                  </a:cubicBezTo>
                  <a:cubicBezTo>
                    <a:pt x="19048" y="4027"/>
                    <a:pt x="19504" y="2563"/>
                    <a:pt x="19914" y="1647"/>
                  </a:cubicBezTo>
                  <a:cubicBezTo>
                    <a:pt x="20324" y="732"/>
                    <a:pt x="20689" y="366"/>
                    <a:pt x="20916" y="488"/>
                  </a:cubicBezTo>
                  <a:cubicBezTo>
                    <a:pt x="21144" y="610"/>
                    <a:pt x="21235" y="1220"/>
                    <a:pt x="21327" y="2868"/>
                  </a:cubicBezTo>
                  <a:cubicBezTo>
                    <a:pt x="21418" y="4515"/>
                    <a:pt x="21509" y="7200"/>
                    <a:pt x="21600" y="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151466" y="1219200"/>
              <a:ext cx="76201" cy="100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996"/>
                    <a:pt x="2400" y="1992"/>
                    <a:pt x="5100" y="3374"/>
                  </a:cubicBezTo>
                  <a:cubicBezTo>
                    <a:pt x="7800" y="4755"/>
                    <a:pt x="12000" y="6521"/>
                    <a:pt x="13800" y="8309"/>
                  </a:cubicBezTo>
                  <a:cubicBezTo>
                    <a:pt x="15600" y="10098"/>
                    <a:pt x="15000" y="11909"/>
                    <a:pt x="14400" y="13653"/>
                  </a:cubicBezTo>
                  <a:cubicBezTo>
                    <a:pt x="13800" y="15396"/>
                    <a:pt x="13200" y="17072"/>
                    <a:pt x="13500" y="18294"/>
                  </a:cubicBezTo>
                  <a:cubicBezTo>
                    <a:pt x="13800" y="19517"/>
                    <a:pt x="15000" y="20287"/>
                    <a:pt x="16500" y="20762"/>
                  </a:cubicBezTo>
                  <a:cubicBezTo>
                    <a:pt x="18000" y="21238"/>
                    <a:pt x="19800" y="21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896585" y="2637227"/>
              <a:ext cx="172332" cy="67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37" fill="norm" stroke="1" extrusionOk="0">
                  <a:moveTo>
                    <a:pt x="21188" y="1350"/>
                  </a:moveTo>
                  <a:cubicBezTo>
                    <a:pt x="19106" y="879"/>
                    <a:pt x="17024" y="408"/>
                    <a:pt x="14552" y="173"/>
                  </a:cubicBezTo>
                  <a:cubicBezTo>
                    <a:pt x="12080" y="-63"/>
                    <a:pt x="9217" y="-63"/>
                    <a:pt x="6745" y="206"/>
                  </a:cubicBezTo>
                  <a:cubicBezTo>
                    <a:pt x="4272" y="475"/>
                    <a:pt x="2190" y="1014"/>
                    <a:pt x="1019" y="1619"/>
                  </a:cubicBezTo>
                  <a:cubicBezTo>
                    <a:pt x="-152" y="2225"/>
                    <a:pt x="-412" y="2898"/>
                    <a:pt x="759" y="3672"/>
                  </a:cubicBezTo>
                  <a:cubicBezTo>
                    <a:pt x="1930" y="4445"/>
                    <a:pt x="4533" y="5320"/>
                    <a:pt x="6484" y="6229"/>
                  </a:cubicBezTo>
                  <a:cubicBezTo>
                    <a:pt x="8436" y="7137"/>
                    <a:pt x="9737" y="8079"/>
                    <a:pt x="10258" y="8752"/>
                  </a:cubicBezTo>
                  <a:cubicBezTo>
                    <a:pt x="10778" y="9425"/>
                    <a:pt x="10518" y="9829"/>
                    <a:pt x="9868" y="10165"/>
                  </a:cubicBezTo>
                  <a:cubicBezTo>
                    <a:pt x="9217" y="10501"/>
                    <a:pt x="8176" y="10771"/>
                    <a:pt x="7005" y="10973"/>
                  </a:cubicBezTo>
                  <a:cubicBezTo>
                    <a:pt x="5834" y="11174"/>
                    <a:pt x="4533" y="11309"/>
                    <a:pt x="3882" y="11208"/>
                  </a:cubicBezTo>
                  <a:cubicBezTo>
                    <a:pt x="3231" y="11107"/>
                    <a:pt x="3231" y="10771"/>
                    <a:pt x="4012" y="10535"/>
                  </a:cubicBezTo>
                  <a:cubicBezTo>
                    <a:pt x="4793" y="10300"/>
                    <a:pt x="6354" y="10165"/>
                    <a:pt x="7655" y="10199"/>
                  </a:cubicBezTo>
                  <a:cubicBezTo>
                    <a:pt x="8957" y="10232"/>
                    <a:pt x="9998" y="10434"/>
                    <a:pt x="10388" y="10905"/>
                  </a:cubicBezTo>
                  <a:cubicBezTo>
                    <a:pt x="10778" y="11376"/>
                    <a:pt x="10518" y="12116"/>
                    <a:pt x="8957" y="13361"/>
                  </a:cubicBezTo>
                  <a:cubicBezTo>
                    <a:pt x="7395" y="14606"/>
                    <a:pt x="4533" y="16356"/>
                    <a:pt x="2841" y="17399"/>
                  </a:cubicBezTo>
                  <a:cubicBezTo>
                    <a:pt x="1149" y="18442"/>
                    <a:pt x="629" y="18778"/>
                    <a:pt x="369" y="19182"/>
                  </a:cubicBezTo>
                  <a:cubicBezTo>
                    <a:pt x="108" y="19586"/>
                    <a:pt x="108" y="20057"/>
                    <a:pt x="1540" y="20460"/>
                  </a:cubicBezTo>
                  <a:cubicBezTo>
                    <a:pt x="2971" y="20864"/>
                    <a:pt x="5834" y="21201"/>
                    <a:pt x="9347" y="21369"/>
                  </a:cubicBezTo>
                  <a:cubicBezTo>
                    <a:pt x="12860" y="21537"/>
                    <a:pt x="17024" y="21537"/>
                    <a:pt x="21188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169963" y="2905598"/>
              <a:ext cx="152954" cy="52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09" fill="norm" stroke="1" extrusionOk="0">
                  <a:moveTo>
                    <a:pt x="21093" y="2681"/>
                  </a:moveTo>
                  <a:cubicBezTo>
                    <a:pt x="19634" y="1824"/>
                    <a:pt x="18174" y="967"/>
                    <a:pt x="15985" y="453"/>
                  </a:cubicBezTo>
                  <a:cubicBezTo>
                    <a:pt x="13796" y="-62"/>
                    <a:pt x="10877" y="-233"/>
                    <a:pt x="7958" y="453"/>
                  </a:cubicBezTo>
                  <a:cubicBezTo>
                    <a:pt x="5039" y="1138"/>
                    <a:pt x="2120" y="2681"/>
                    <a:pt x="807" y="3881"/>
                  </a:cubicBezTo>
                  <a:cubicBezTo>
                    <a:pt x="-507" y="5081"/>
                    <a:pt x="-215" y="5938"/>
                    <a:pt x="1682" y="6538"/>
                  </a:cubicBezTo>
                  <a:cubicBezTo>
                    <a:pt x="3579" y="7138"/>
                    <a:pt x="7082" y="7481"/>
                    <a:pt x="10001" y="7010"/>
                  </a:cubicBezTo>
                  <a:cubicBezTo>
                    <a:pt x="12920" y="6538"/>
                    <a:pt x="15255" y="5253"/>
                    <a:pt x="16423" y="4224"/>
                  </a:cubicBezTo>
                  <a:cubicBezTo>
                    <a:pt x="17590" y="3196"/>
                    <a:pt x="17590" y="2424"/>
                    <a:pt x="17444" y="2253"/>
                  </a:cubicBezTo>
                  <a:cubicBezTo>
                    <a:pt x="17298" y="2081"/>
                    <a:pt x="17007" y="2510"/>
                    <a:pt x="17298" y="3796"/>
                  </a:cubicBezTo>
                  <a:cubicBezTo>
                    <a:pt x="17590" y="5081"/>
                    <a:pt x="18466" y="7224"/>
                    <a:pt x="19342" y="9710"/>
                  </a:cubicBezTo>
                  <a:cubicBezTo>
                    <a:pt x="20217" y="12196"/>
                    <a:pt x="21093" y="15024"/>
                    <a:pt x="20947" y="16996"/>
                  </a:cubicBezTo>
                  <a:cubicBezTo>
                    <a:pt x="20801" y="18967"/>
                    <a:pt x="19634" y="20081"/>
                    <a:pt x="18320" y="20681"/>
                  </a:cubicBezTo>
                  <a:cubicBezTo>
                    <a:pt x="17007" y="21281"/>
                    <a:pt x="15547" y="21367"/>
                    <a:pt x="13504" y="21281"/>
                  </a:cubicBezTo>
                  <a:cubicBezTo>
                    <a:pt x="11461" y="21196"/>
                    <a:pt x="8834" y="20938"/>
                    <a:pt x="6790" y="19996"/>
                  </a:cubicBezTo>
                  <a:cubicBezTo>
                    <a:pt x="4747" y="19053"/>
                    <a:pt x="3288" y="17424"/>
                    <a:pt x="3288" y="16438"/>
                  </a:cubicBezTo>
                  <a:cubicBezTo>
                    <a:pt x="3288" y="15453"/>
                    <a:pt x="4747" y="15110"/>
                    <a:pt x="6207" y="14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405466" y="313690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500716" y="3225799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608"/>
                    <a:pt x="10989" y="9216"/>
                    <a:pt x="7389" y="12816"/>
                  </a:cubicBezTo>
                  <a:cubicBezTo>
                    <a:pt x="3789" y="16416"/>
                    <a:pt x="1895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829062" y="2966397"/>
              <a:ext cx="171188" cy="51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36" fill="norm" stroke="1" extrusionOk="0">
                  <a:moveTo>
                    <a:pt x="16036" y="754"/>
                  </a:moveTo>
                  <a:cubicBezTo>
                    <a:pt x="15245" y="402"/>
                    <a:pt x="14455" y="49"/>
                    <a:pt x="12348" y="5"/>
                  </a:cubicBezTo>
                  <a:cubicBezTo>
                    <a:pt x="10241" y="-39"/>
                    <a:pt x="6816" y="225"/>
                    <a:pt x="4445" y="1063"/>
                  </a:cubicBezTo>
                  <a:cubicBezTo>
                    <a:pt x="2075" y="1901"/>
                    <a:pt x="758" y="3311"/>
                    <a:pt x="231" y="4237"/>
                  </a:cubicBezTo>
                  <a:cubicBezTo>
                    <a:pt x="-296" y="5163"/>
                    <a:pt x="-33" y="5603"/>
                    <a:pt x="2206" y="5692"/>
                  </a:cubicBezTo>
                  <a:cubicBezTo>
                    <a:pt x="4445" y="5780"/>
                    <a:pt x="8660" y="5515"/>
                    <a:pt x="11558" y="4854"/>
                  </a:cubicBezTo>
                  <a:cubicBezTo>
                    <a:pt x="14455" y="4193"/>
                    <a:pt x="16036" y="3135"/>
                    <a:pt x="16826" y="2385"/>
                  </a:cubicBezTo>
                  <a:cubicBezTo>
                    <a:pt x="17616" y="1636"/>
                    <a:pt x="17616" y="1195"/>
                    <a:pt x="17484" y="1195"/>
                  </a:cubicBezTo>
                  <a:cubicBezTo>
                    <a:pt x="17353" y="1195"/>
                    <a:pt x="17089" y="1636"/>
                    <a:pt x="17353" y="3047"/>
                  </a:cubicBezTo>
                  <a:cubicBezTo>
                    <a:pt x="17616" y="4457"/>
                    <a:pt x="18406" y="6838"/>
                    <a:pt x="19328" y="9527"/>
                  </a:cubicBezTo>
                  <a:cubicBezTo>
                    <a:pt x="20250" y="12216"/>
                    <a:pt x="21304" y="15213"/>
                    <a:pt x="21304" y="17241"/>
                  </a:cubicBezTo>
                  <a:cubicBezTo>
                    <a:pt x="21304" y="19269"/>
                    <a:pt x="20250" y="20327"/>
                    <a:pt x="19065" y="20900"/>
                  </a:cubicBezTo>
                  <a:cubicBezTo>
                    <a:pt x="17880" y="21473"/>
                    <a:pt x="16563" y="21561"/>
                    <a:pt x="14587" y="20679"/>
                  </a:cubicBezTo>
                  <a:cubicBezTo>
                    <a:pt x="12611" y="19798"/>
                    <a:pt x="9977" y="17946"/>
                    <a:pt x="7343" y="16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074333" y="3125525"/>
              <a:ext cx="93134" cy="10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3927" y="7359"/>
                  </a:moveTo>
                  <a:cubicBezTo>
                    <a:pt x="1964" y="6088"/>
                    <a:pt x="0" y="4817"/>
                    <a:pt x="0" y="3547"/>
                  </a:cubicBezTo>
                  <a:cubicBezTo>
                    <a:pt x="0" y="2276"/>
                    <a:pt x="1964" y="1006"/>
                    <a:pt x="4173" y="370"/>
                  </a:cubicBezTo>
                  <a:cubicBezTo>
                    <a:pt x="6382" y="-265"/>
                    <a:pt x="8836" y="-265"/>
                    <a:pt x="11291" y="1853"/>
                  </a:cubicBezTo>
                  <a:cubicBezTo>
                    <a:pt x="13745" y="3970"/>
                    <a:pt x="16200" y="8206"/>
                    <a:pt x="15955" y="11806"/>
                  </a:cubicBezTo>
                  <a:cubicBezTo>
                    <a:pt x="15709" y="15406"/>
                    <a:pt x="12764" y="18370"/>
                    <a:pt x="13255" y="19853"/>
                  </a:cubicBezTo>
                  <a:cubicBezTo>
                    <a:pt x="13745" y="21335"/>
                    <a:pt x="17673" y="21335"/>
                    <a:pt x="2160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230966" y="3213100"/>
              <a:ext cx="69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681816" y="320039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770716" y="31813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024716" y="3168649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4255"/>
                    <a:pt x="15671" y="8509"/>
                    <a:pt x="12071" y="12109"/>
                  </a:cubicBezTo>
                  <a:cubicBezTo>
                    <a:pt x="8471" y="15709"/>
                    <a:pt x="4235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311437" y="2927349"/>
              <a:ext cx="157780" cy="60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16" fill="norm" stroke="1" extrusionOk="0">
                  <a:moveTo>
                    <a:pt x="20910" y="2018"/>
                  </a:moveTo>
                  <a:cubicBezTo>
                    <a:pt x="19507" y="1346"/>
                    <a:pt x="18105" y="673"/>
                    <a:pt x="16001" y="299"/>
                  </a:cubicBezTo>
                  <a:cubicBezTo>
                    <a:pt x="13897" y="-74"/>
                    <a:pt x="11092" y="-149"/>
                    <a:pt x="8006" y="374"/>
                  </a:cubicBezTo>
                  <a:cubicBezTo>
                    <a:pt x="4920" y="897"/>
                    <a:pt x="1554" y="2018"/>
                    <a:pt x="432" y="3214"/>
                  </a:cubicBezTo>
                  <a:cubicBezTo>
                    <a:pt x="-690" y="4410"/>
                    <a:pt x="432" y="5681"/>
                    <a:pt x="3097" y="6129"/>
                  </a:cubicBezTo>
                  <a:cubicBezTo>
                    <a:pt x="5762" y="6578"/>
                    <a:pt x="9970" y="6204"/>
                    <a:pt x="12635" y="5531"/>
                  </a:cubicBezTo>
                  <a:cubicBezTo>
                    <a:pt x="15300" y="4859"/>
                    <a:pt x="16422" y="3887"/>
                    <a:pt x="17123" y="3140"/>
                  </a:cubicBezTo>
                  <a:cubicBezTo>
                    <a:pt x="17824" y="2392"/>
                    <a:pt x="18105" y="1869"/>
                    <a:pt x="18105" y="1832"/>
                  </a:cubicBezTo>
                  <a:cubicBezTo>
                    <a:pt x="18105" y="1794"/>
                    <a:pt x="17824" y="2243"/>
                    <a:pt x="17824" y="3588"/>
                  </a:cubicBezTo>
                  <a:cubicBezTo>
                    <a:pt x="17824" y="4933"/>
                    <a:pt x="18105" y="7176"/>
                    <a:pt x="18666" y="9791"/>
                  </a:cubicBezTo>
                  <a:cubicBezTo>
                    <a:pt x="19227" y="12407"/>
                    <a:pt x="20068" y="15397"/>
                    <a:pt x="20489" y="17303"/>
                  </a:cubicBezTo>
                  <a:cubicBezTo>
                    <a:pt x="20910" y="19209"/>
                    <a:pt x="20910" y="20031"/>
                    <a:pt x="20209" y="20591"/>
                  </a:cubicBezTo>
                  <a:cubicBezTo>
                    <a:pt x="19507" y="21152"/>
                    <a:pt x="18105" y="21451"/>
                    <a:pt x="15861" y="21414"/>
                  </a:cubicBezTo>
                  <a:cubicBezTo>
                    <a:pt x="13616" y="21376"/>
                    <a:pt x="10531" y="21003"/>
                    <a:pt x="9128" y="20143"/>
                  </a:cubicBezTo>
                  <a:cubicBezTo>
                    <a:pt x="7726" y="19284"/>
                    <a:pt x="8006" y="17938"/>
                    <a:pt x="8287" y="16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545416" y="3103935"/>
              <a:ext cx="114301" cy="22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339"/>
                  </a:moveTo>
                  <a:cubicBezTo>
                    <a:pt x="20000" y="728"/>
                    <a:pt x="18400" y="117"/>
                    <a:pt x="16600" y="15"/>
                  </a:cubicBezTo>
                  <a:cubicBezTo>
                    <a:pt x="14800" y="-87"/>
                    <a:pt x="12800" y="321"/>
                    <a:pt x="10400" y="1543"/>
                  </a:cubicBezTo>
                  <a:cubicBezTo>
                    <a:pt x="8000" y="2766"/>
                    <a:pt x="5200" y="4804"/>
                    <a:pt x="3800" y="6332"/>
                  </a:cubicBezTo>
                  <a:cubicBezTo>
                    <a:pt x="2400" y="7860"/>
                    <a:pt x="2400" y="8879"/>
                    <a:pt x="2400" y="9898"/>
                  </a:cubicBezTo>
                  <a:cubicBezTo>
                    <a:pt x="2400" y="10917"/>
                    <a:pt x="2400" y="11936"/>
                    <a:pt x="3200" y="12038"/>
                  </a:cubicBezTo>
                  <a:cubicBezTo>
                    <a:pt x="4000" y="12139"/>
                    <a:pt x="5600" y="11324"/>
                    <a:pt x="7400" y="10917"/>
                  </a:cubicBezTo>
                  <a:cubicBezTo>
                    <a:pt x="9200" y="10509"/>
                    <a:pt x="11200" y="10509"/>
                    <a:pt x="12600" y="11019"/>
                  </a:cubicBezTo>
                  <a:cubicBezTo>
                    <a:pt x="14000" y="11528"/>
                    <a:pt x="14800" y="12547"/>
                    <a:pt x="15800" y="13464"/>
                  </a:cubicBezTo>
                  <a:cubicBezTo>
                    <a:pt x="16800" y="14381"/>
                    <a:pt x="18000" y="15196"/>
                    <a:pt x="17600" y="16521"/>
                  </a:cubicBezTo>
                  <a:cubicBezTo>
                    <a:pt x="17200" y="17845"/>
                    <a:pt x="15200" y="19679"/>
                    <a:pt x="13000" y="20596"/>
                  </a:cubicBezTo>
                  <a:cubicBezTo>
                    <a:pt x="10800" y="21513"/>
                    <a:pt x="8400" y="21513"/>
                    <a:pt x="6200" y="21411"/>
                  </a:cubicBezTo>
                  <a:cubicBezTo>
                    <a:pt x="4000" y="21309"/>
                    <a:pt x="2000" y="21105"/>
                    <a:pt x="1000" y="20494"/>
                  </a:cubicBezTo>
                  <a:cubicBezTo>
                    <a:pt x="0" y="19883"/>
                    <a:pt x="0" y="18864"/>
                    <a:pt x="0" y="17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754966" y="2685561"/>
              <a:ext cx="155461" cy="74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498" fill="norm" stroke="1" extrusionOk="0">
                  <a:moveTo>
                    <a:pt x="0" y="1474"/>
                  </a:moveTo>
                  <a:cubicBezTo>
                    <a:pt x="284" y="1170"/>
                    <a:pt x="568" y="866"/>
                    <a:pt x="1989" y="592"/>
                  </a:cubicBezTo>
                  <a:cubicBezTo>
                    <a:pt x="3411" y="318"/>
                    <a:pt x="5968" y="75"/>
                    <a:pt x="7958" y="14"/>
                  </a:cubicBezTo>
                  <a:cubicBezTo>
                    <a:pt x="9947" y="-47"/>
                    <a:pt x="11368" y="75"/>
                    <a:pt x="12647" y="683"/>
                  </a:cubicBezTo>
                  <a:cubicBezTo>
                    <a:pt x="13926" y="1292"/>
                    <a:pt x="15063" y="2387"/>
                    <a:pt x="13926" y="3878"/>
                  </a:cubicBezTo>
                  <a:cubicBezTo>
                    <a:pt x="12789" y="5368"/>
                    <a:pt x="9379" y="7254"/>
                    <a:pt x="7389" y="8654"/>
                  </a:cubicBezTo>
                  <a:cubicBezTo>
                    <a:pt x="5400" y="10053"/>
                    <a:pt x="4832" y="10966"/>
                    <a:pt x="5826" y="11848"/>
                  </a:cubicBezTo>
                  <a:cubicBezTo>
                    <a:pt x="6821" y="12730"/>
                    <a:pt x="9379" y="13582"/>
                    <a:pt x="12505" y="14678"/>
                  </a:cubicBezTo>
                  <a:cubicBezTo>
                    <a:pt x="15632" y="15773"/>
                    <a:pt x="19326" y="17111"/>
                    <a:pt x="20463" y="18298"/>
                  </a:cubicBezTo>
                  <a:cubicBezTo>
                    <a:pt x="21600" y="19484"/>
                    <a:pt x="20179" y="20519"/>
                    <a:pt x="18616" y="21036"/>
                  </a:cubicBezTo>
                  <a:cubicBezTo>
                    <a:pt x="17053" y="21553"/>
                    <a:pt x="15347" y="21553"/>
                    <a:pt x="14068" y="21431"/>
                  </a:cubicBezTo>
                  <a:cubicBezTo>
                    <a:pt x="12789" y="21310"/>
                    <a:pt x="11937" y="21066"/>
                    <a:pt x="11084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256616" y="106479"/>
              <a:ext cx="228601" cy="52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400" y="19595"/>
                    <a:pt x="800" y="17702"/>
                    <a:pt x="1800" y="15421"/>
                  </a:cubicBezTo>
                  <a:cubicBezTo>
                    <a:pt x="2800" y="13141"/>
                    <a:pt x="4400" y="10473"/>
                    <a:pt x="5900" y="8149"/>
                  </a:cubicBezTo>
                  <a:cubicBezTo>
                    <a:pt x="7400" y="5826"/>
                    <a:pt x="8800" y="3847"/>
                    <a:pt x="9900" y="2427"/>
                  </a:cubicBezTo>
                  <a:cubicBezTo>
                    <a:pt x="11000" y="1007"/>
                    <a:pt x="11800" y="146"/>
                    <a:pt x="12200" y="17"/>
                  </a:cubicBezTo>
                  <a:cubicBezTo>
                    <a:pt x="12600" y="-112"/>
                    <a:pt x="12600" y="490"/>
                    <a:pt x="12800" y="2298"/>
                  </a:cubicBezTo>
                  <a:cubicBezTo>
                    <a:pt x="13000" y="4105"/>
                    <a:pt x="13400" y="7117"/>
                    <a:pt x="14200" y="9957"/>
                  </a:cubicBezTo>
                  <a:cubicBezTo>
                    <a:pt x="15000" y="12796"/>
                    <a:pt x="16200" y="15464"/>
                    <a:pt x="17100" y="17013"/>
                  </a:cubicBezTo>
                  <a:cubicBezTo>
                    <a:pt x="18000" y="18562"/>
                    <a:pt x="18600" y="18992"/>
                    <a:pt x="19300" y="19035"/>
                  </a:cubicBezTo>
                  <a:cubicBezTo>
                    <a:pt x="20000" y="19078"/>
                    <a:pt x="20800" y="18734"/>
                    <a:pt x="21600" y="18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313766" y="43179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577517" y="325675"/>
              <a:ext cx="102815" cy="22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7" h="21085" fill="norm" stroke="1" extrusionOk="0">
                  <a:moveTo>
                    <a:pt x="14287" y="2802"/>
                  </a:moveTo>
                  <a:cubicBezTo>
                    <a:pt x="13041" y="2009"/>
                    <a:pt x="11795" y="1216"/>
                    <a:pt x="10133" y="622"/>
                  </a:cubicBezTo>
                  <a:cubicBezTo>
                    <a:pt x="8471" y="27"/>
                    <a:pt x="6395" y="-369"/>
                    <a:pt x="4110" y="523"/>
                  </a:cubicBezTo>
                  <a:cubicBezTo>
                    <a:pt x="1825" y="1414"/>
                    <a:pt x="-667" y="3594"/>
                    <a:pt x="164" y="5774"/>
                  </a:cubicBezTo>
                  <a:cubicBezTo>
                    <a:pt x="995" y="7954"/>
                    <a:pt x="5148" y="10134"/>
                    <a:pt x="9302" y="12214"/>
                  </a:cubicBezTo>
                  <a:cubicBezTo>
                    <a:pt x="13456" y="14295"/>
                    <a:pt x="17610" y="16277"/>
                    <a:pt x="19271" y="17763"/>
                  </a:cubicBezTo>
                  <a:cubicBezTo>
                    <a:pt x="20933" y="19249"/>
                    <a:pt x="20102" y="20240"/>
                    <a:pt x="18441" y="20736"/>
                  </a:cubicBezTo>
                  <a:cubicBezTo>
                    <a:pt x="16779" y="21231"/>
                    <a:pt x="14287" y="21231"/>
                    <a:pt x="12210" y="20537"/>
                  </a:cubicBezTo>
                  <a:cubicBezTo>
                    <a:pt x="10133" y="19844"/>
                    <a:pt x="8471" y="18457"/>
                    <a:pt x="6810" y="17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735492" y="304799"/>
              <a:ext cx="104382" cy="25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459" fill="norm" stroke="1" extrusionOk="0">
                  <a:moveTo>
                    <a:pt x="16931" y="2125"/>
                  </a:moveTo>
                  <a:cubicBezTo>
                    <a:pt x="15684" y="1416"/>
                    <a:pt x="14438" y="708"/>
                    <a:pt x="12777" y="354"/>
                  </a:cubicBezTo>
                  <a:cubicBezTo>
                    <a:pt x="11115" y="0"/>
                    <a:pt x="9038" y="0"/>
                    <a:pt x="6961" y="0"/>
                  </a:cubicBezTo>
                  <a:cubicBezTo>
                    <a:pt x="4884" y="0"/>
                    <a:pt x="2807" y="0"/>
                    <a:pt x="1354" y="974"/>
                  </a:cubicBezTo>
                  <a:cubicBezTo>
                    <a:pt x="-100" y="1948"/>
                    <a:pt x="-931" y="3895"/>
                    <a:pt x="1769" y="6197"/>
                  </a:cubicBezTo>
                  <a:cubicBezTo>
                    <a:pt x="4469" y="8498"/>
                    <a:pt x="10700" y="11154"/>
                    <a:pt x="14646" y="13367"/>
                  </a:cubicBezTo>
                  <a:cubicBezTo>
                    <a:pt x="18592" y="15580"/>
                    <a:pt x="20254" y="17351"/>
                    <a:pt x="20461" y="18590"/>
                  </a:cubicBezTo>
                  <a:cubicBezTo>
                    <a:pt x="20669" y="19830"/>
                    <a:pt x="19423" y="20538"/>
                    <a:pt x="17761" y="20980"/>
                  </a:cubicBezTo>
                  <a:cubicBezTo>
                    <a:pt x="16100" y="21423"/>
                    <a:pt x="14023" y="21600"/>
                    <a:pt x="12361" y="21334"/>
                  </a:cubicBezTo>
                  <a:cubicBezTo>
                    <a:pt x="10700" y="21069"/>
                    <a:pt x="9454" y="20361"/>
                    <a:pt x="9038" y="19387"/>
                  </a:cubicBezTo>
                  <a:cubicBezTo>
                    <a:pt x="8623" y="18413"/>
                    <a:pt x="9038" y="17174"/>
                    <a:pt x="9454" y="15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896747" y="355600"/>
              <a:ext cx="15997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869" y="0"/>
                  </a:moveTo>
                  <a:cubicBezTo>
                    <a:pt x="1017" y="5400"/>
                    <a:pt x="164" y="10800"/>
                    <a:pt x="22" y="14063"/>
                  </a:cubicBezTo>
                  <a:cubicBezTo>
                    <a:pt x="-120" y="17325"/>
                    <a:pt x="448" y="18450"/>
                    <a:pt x="1443" y="19125"/>
                  </a:cubicBezTo>
                  <a:cubicBezTo>
                    <a:pt x="2438" y="19800"/>
                    <a:pt x="3859" y="20025"/>
                    <a:pt x="5422" y="18900"/>
                  </a:cubicBezTo>
                  <a:cubicBezTo>
                    <a:pt x="6985" y="17775"/>
                    <a:pt x="8691" y="15300"/>
                    <a:pt x="9827" y="13388"/>
                  </a:cubicBezTo>
                  <a:cubicBezTo>
                    <a:pt x="10964" y="11475"/>
                    <a:pt x="11533" y="10125"/>
                    <a:pt x="12101" y="8775"/>
                  </a:cubicBezTo>
                  <a:cubicBezTo>
                    <a:pt x="12669" y="7425"/>
                    <a:pt x="13238" y="6075"/>
                    <a:pt x="13522" y="5962"/>
                  </a:cubicBezTo>
                  <a:cubicBezTo>
                    <a:pt x="13806" y="5850"/>
                    <a:pt x="13806" y="6975"/>
                    <a:pt x="14375" y="9337"/>
                  </a:cubicBezTo>
                  <a:cubicBezTo>
                    <a:pt x="14943" y="11700"/>
                    <a:pt x="16080" y="15300"/>
                    <a:pt x="17359" y="17550"/>
                  </a:cubicBezTo>
                  <a:cubicBezTo>
                    <a:pt x="18638" y="19800"/>
                    <a:pt x="20059" y="20700"/>
                    <a:pt x="21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082116" y="361950"/>
              <a:ext cx="158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52" y="4629"/>
                    <a:pt x="2304" y="9257"/>
                    <a:pt x="3168" y="10029"/>
                  </a:cubicBezTo>
                  <a:cubicBezTo>
                    <a:pt x="4032" y="10800"/>
                    <a:pt x="4608" y="7714"/>
                    <a:pt x="5328" y="5529"/>
                  </a:cubicBezTo>
                  <a:cubicBezTo>
                    <a:pt x="6048" y="3343"/>
                    <a:pt x="6912" y="2057"/>
                    <a:pt x="7776" y="1929"/>
                  </a:cubicBezTo>
                  <a:cubicBezTo>
                    <a:pt x="8640" y="1800"/>
                    <a:pt x="9504" y="2829"/>
                    <a:pt x="9936" y="6429"/>
                  </a:cubicBezTo>
                  <a:cubicBezTo>
                    <a:pt x="10368" y="10029"/>
                    <a:pt x="10368" y="16200"/>
                    <a:pt x="11232" y="16714"/>
                  </a:cubicBezTo>
                  <a:cubicBezTo>
                    <a:pt x="12096" y="17229"/>
                    <a:pt x="13824" y="12086"/>
                    <a:pt x="15264" y="9129"/>
                  </a:cubicBezTo>
                  <a:cubicBezTo>
                    <a:pt x="16704" y="6171"/>
                    <a:pt x="17856" y="5400"/>
                    <a:pt x="18720" y="5786"/>
                  </a:cubicBezTo>
                  <a:cubicBezTo>
                    <a:pt x="19584" y="6171"/>
                    <a:pt x="20160" y="7714"/>
                    <a:pt x="20592" y="10543"/>
                  </a:cubicBezTo>
                  <a:cubicBezTo>
                    <a:pt x="21024" y="13371"/>
                    <a:pt x="21312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266659" y="361018"/>
              <a:ext cx="132958" cy="19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0985" fill="norm" stroke="1" extrusionOk="0">
                  <a:moveTo>
                    <a:pt x="1932" y="11574"/>
                  </a:moveTo>
                  <a:cubicBezTo>
                    <a:pt x="5588" y="10449"/>
                    <a:pt x="9243" y="9324"/>
                    <a:pt x="11569" y="7974"/>
                  </a:cubicBezTo>
                  <a:cubicBezTo>
                    <a:pt x="13896" y="6624"/>
                    <a:pt x="14892" y="5049"/>
                    <a:pt x="15391" y="3699"/>
                  </a:cubicBezTo>
                  <a:cubicBezTo>
                    <a:pt x="15889" y="2349"/>
                    <a:pt x="15889" y="1224"/>
                    <a:pt x="15059" y="549"/>
                  </a:cubicBezTo>
                  <a:cubicBezTo>
                    <a:pt x="14228" y="-126"/>
                    <a:pt x="12566" y="-351"/>
                    <a:pt x="9908" y="886"/>
                  </a:cubicBezTo>
                  <a:cubicBezTo>
                    <a:pt x="7249" y="2124"/>
                    <a:pt x="3594" y="4824"/>
                    <a:pt x="1600" y="7861"/>
                  </a:cubicBezTo>
                  <a:cubicBezTo>
                    <a:pt x="-394" y="10899"/>
                    <a:pt x="-726" y="14274"/>
                    <a:pt x="1766" y="16636"/>
                  </a:cubicBezTo>
                  <a:cubicBezTo>
                    <a:pt x="4259" y="18999"/>
                    <a:pt x="9576" y="20349"/>
                    <a:pt x="13231" y="20799"/>
                  </a:cubicBezTo>
                  <a:cubicBezTo>
                    <a:pt x="16886" y="21249"/>
                    <a:pt x="18880" y="20799"/>
                    <a:pt x="20874" y="20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094816" y="368300"/>
              <a:ext cx="317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990166" y="279399"/>
              <a:ext cx="2159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3825"/>
                    <a:pt x="9318" y="7650"/>
                    <a:pt x="12918" y="11250"/>
                  </a:cubicBezTo>
                  <a:cubicBezTo>
                    <a:pt x="16518" y="14850"/>
                    <a:pt x="19059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983816" y="222250"/>
              <a:ext cx="2095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55" y="811"/>
                    <a:pt x="18109" y="1623"/>
                    <a:pt x="15818" y="3651"/>
                  </a:cubicBezTo>
                  <a:cubicBezTo>
                    <a:pt x="13527" y="5679"/>
                    <a:pt x="10691" y="8924"/>
                    <a:pt x="7964" y="11814"/>
                  </a:cubicBezTo>
                  <a:cubicBezTo>
                    <a:pt x="5236" y="14704"/>
                    <a:pt x="2618" y="17239"/>
                    <a:pt x="1309" y="18811"/>
                  </a:cubicBezTo>
                  <a:cubicBezTo>
                    <a:pt x="0" y="20383"/>
                    <a:pt x="0" y="20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358466" y="371656"/>
              <a:ext cx="273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21" y="11918"/>
                    <a:pt x="9042" y="3818"/>
                    <a:pt x="12642" y="1118"/>
                  </a:cubicBezTo>
                  <a:cubicBezTo>
                    <a:pt x="16242" y="-1582"/>
                    <a:pt x="1892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333066" y="476249"/>
              <a:ext cx="311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6800"/>
                    <a:pt x="8816" y="12000"/>
                    <a:pt x="12416" y="8400"/>
                  </a:cubicBezTo>
                  <a:cubicBezTo>
                    <a:pt x="16016" y="4800"/>
                    <a:pt x="1880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6320366" y="565149"/>
              <a:ext cx="317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6800"/>
                    <a:pt x="9792" y="12000"/>
                    <a:pt x="13392" y="8400"/>
                  </a:cubicBezTo>
                  <a:cubicBezTo>
                    <a:pt x="16992" y="4800"/>
                    <a:pt x="1929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6441016" y="241299"/>
              <a:ext cx="1651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864"/>
                    <a:pt x="17169" y="3727"/>
                    <a:pt x="14123" y="6311"/>
                  </a:cubicBezTo>
                  <a:cubicBezTo>
                    <a:pt x="11077" y="8894"/>
                    <a:pt x="7200" y="12198"/>
                    <a:pt x="4708" y="14866"/>
                  </a:cubicBezTo>
                  <a:cubicBezTo>
                    <a:pt x="2215" y="17534"/>
                    <a:pt x="1108" y="195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6771216" y="279399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6109"/>
                    <a:pt x="9818" y="12218"/>
                    <a:pt x="13418" y="15818"/>
                  </a:cubicBezTo>
                  <a:cubicBezTo>
                    <a:pt x="17018" y="19418"/>
                    <a:pt x="19309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866466" y="330200"/>
              <a:ext cx="1460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472"/>
                    <a:pt x="14087" y="4943"/>
                    <a:pt x="10643" y="7845"/>
                  </a:cubicBezTo>
                  <a:cubicBezTo>
                    <a:pt x="7200" y="10746"/>
                    <a:pt x="4070" y="14078"/>
                    <a:pt x="2348" y="16442"/>
                  </a:cubicBezTo>
                  <a:cubicBezTo>
                    <a:pt x="626" y="18806"/>
                    <a:pt x="313" y="202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681816" y="4025900"/>
              <a:ext cx="50801" cy="36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3600" y="3724"/>
                    <a:pt x="7200" y="7448"/>
                    <a:pt x="9000" y="10800"/>
                  </a:cubicBezTo>
                  <a:cubicBezTo>
                    <a:pt x="10800" y="14152"/>
                    <a:pt x="10800" y="17131"/>
                    <a:pt x="11250" y="18993"/>
                  </a:cubicBezTo>
                  <a:cubicBezTo>
                    <a:pt x="11700" y="20855"/>
                    <a:pt x="12600" y="21600"/>
                    <a:pt x="14400" y="21476"/>
                  </a:cubicBezTo>
                  <a:cubicBezTo>
                    <a:pt x="16200" y="21352"/>
                    <a:pt x="18900" y="20359"/>
                    <a:pt x="21600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535766" y="4000499"/>
              <a:ext cx="330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6" y="17600"/>
                    <a:pt x="2492" y="13600"/>
                    <a:pt x="5331" y="10000"/>
                  </a:cubicBezTo>
                  <a:cubicBezTo>
                    <a:pt x="8169" y="6400"/>
                    <a:pt x="12600" y="3200"/>
                    <a:pt x="15577" y="1600"/>
                  </a:cubicBezTo>
                  <a:cubicBezTo>
                    <a:pt x="18554" y="0"/>
                    <a:pt x="200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814610" y="4312592"/>
              <a:ext cx="120397" cy="10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0963" fill="norm" stroke="1" extrusionOk="0">
                  <a:moveTo>
                    <a:pt x="8883" y="2352"/>
                  </a:moveTo>
                  <a:cubicBezTo>
                    <a:pt x="7418" y="1082"/>
                    <a:pt x="5954" y="-189"/>
                    <a:pt x="4672" y="23"/>
                  </a:cubicBezTo>
                  <a:cubicBezTo>
                    <a:pt x="3391" y="235"/>
                    <a:pt x="2293" y="1929"/>
                    <a:pt x="1377" y="4046"/>
                  </a:cubicBezTo>
                  <a:cubicBezTo>
                    <a:pt x="462" y="6164"/>
                    <a:pt x="-270" y="8705"/>
                    <a:pt x="96" y="11670"/>
                  </a:cubicBezTo>
                  <a:cubicBezTo>
                    <a:pt x="462" y="14635"/>
                    <a:pt x="1927" y="18023"/>
                    <a:pt x="4489" y="19717"/>
                  </a:cubicBezTo>
                  <a:cubicBezTo>
                    <a:pt x="7052" y="21411"/>
                    <a:pt x="10713" y="21411"/>
                    <a:pt x="13825" y="19505"/>
                  </a:cubicBezTo>
                  <a:cubicBezTo>
                    <a:pt x="16937" y="17599"/>
                    <a:pt x="19499" y="13787"/>
                    <a:pt x="20415" y="10823"/>
                  </a:cubicBezTo>
                  <a:cubicBezTo>
                    <a:pt x="21330" y="7858"/>
                    <a:pt x="20598" y="5740"/>
                    <a:pt x="19316" y="4682"/>
                  </a:cubicBezTo>
                  <a:cubicBezTo>
                    <a:pt x="18035" y="3623"/>
                    <a:pt x="16205" y="3623"/>
                    <a:pt x="14374" y="3835"/>
                  </a:cubicBezTo>
                  <a:cubicBezTo>
                    <a:pt x="12544" y="4046"/>
                    <a:pt x="10713" y="4470"/>
                    <a:pt x="8883" y="4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240616" y="41783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3240616" y="424179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791763" y="3904994"/>
              <a:ext cx="166404" cy="39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35" fill="norm" stroke="1" extrusionOk="0">
                  <a:moveTo>
                    <a:pt x="14746" y="12974"/>
                  </a:moveTo>
                  <a:cubicBezTo>
                    <a:pt x="14476" y="12405"/>
                    <a:pt x="14206" y="11837"/>
                    <a:pt x="13396" y="11439"/>
                  </a:cubicBezTo>
                  <a:cubicBezTo>
                    <a:pt x="12586" y="11041"/>
                    <a:pt x="11236" y="10814"/>
                    <a:pt x="8941" y="11439"/>
                  </a:cubicBezTo>
                  <a:cubicBezTo>
                    <a:pt x="6646" y="12064"/>
                    <a:pt x="3406" y="13542"/>
                    <a:pt x="1651" y="15020"/>
                  </a:cubicBezTo>
                  <a:cubicBezTo>
                    <a:pt x="-104" y="16498"/>
                    <a:pt x="-374" y="17976"/>
                    <a:pt x="436" y="19113"/>
                  </a:cubicBezTo>
                  <a:cubicBezTo>
                    <a:pt x="1246" y="20249"/>
                    <a:pt x="3136" y="21045"/>
                    <a:pt x="5296" y="21273"/>
                  </a:cubicBezTo>
                  <a:cubicBezTo>
                    <a:pt x="7456" y="21500"/>
                    <a:pt x="9886" y="21159"/>
                    <a:pt x="12046" y="19283"/>
                  </a:cubicBezTo>
                  <a:cubicBezTo>
                    <a:pt x="14206" y="17407"/>
                    <a:pt x="16096" y="13997"/>
                    <a:pt x="16906" y="10814"/>
                  </a:cubicBezTo>
                  <a:cubicBezTo>
                    <a:pt x="17716" y="7631"/>
                    <a:pt x="17446" y="4675"/>
                    <a:pt x="17041" y="2799"/>
                  </a:cubicBezTo>
                  <a:cubicBezTo>
                    <a:pt x="16636" y="923"/>
                    <a:pt x="16096" y="127"/>
                    <a:pt x="15556" y="14"/>
                  </a:cubicBezTo>
                  <a:cubicBezTo>
                    <a:pt x="15016" y="-100"/>
                    <a:pt x="14476" y="468"/>
                    <a:pt x="14611" y="2628"/>
                  </a:cubicBezTo>
                  <a:cubicBezTo>
                    <a:pt x="14746" y="4788"/>
                    <a:pt x="15556" y="8540"/>
                    <a:pt x="16771" y="11609"/>
                  </a:cubicBezTo>
                  <a:cubicBezTo>
                    <a:pt x="17986" y="14679"/>
                    <a:pt x="19606" y="17066"/>
                    <a:pt x="21226" y="1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034366" y="41529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053416" y="40195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191000" y="3873934"/>
              <a:ext cx="91017" cy="40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1971"/>
                  </a:moveTo>
                  <a:cubicBezTo>
                    <a:pt x="20093" y="1417"/>
                    <a:pt x="18586" y="863"/>
                    <a:pt x="15321" y="475"/>
                  </a:cubicBezTo>
                  <a:cubicBezTo>
                    <a:pt x="12056" y="88"/>
                    <a:pt x="7033" y="-134"/>
                    <a:pt x="4019" y="88"/>
                  </a:cubicBezTo>
                  <a:cubicBezTo>
                    <a:pt x="1005" y="309"/>
                    <a:pt x="0" y="974"/>
                    <a:pt x="0" y="2857"/>
                  </a:cubicBezTo>
                  <a:cubicBezTo>
                    <a:pt x="0" y="4740"/>
                    <a:pt x="1005" y="7841"/>
                    <a:pt x="3265" y="10832"/>
                  </a:cubicBezTo>
                  <a:cubicBezTo>
                    <a:pt x="5526" y="13823"/>
                    <a:pt x="9042" y="16703"/>
                    <a:pt x="10800" y="18475"/>
                  </a:cubicBezTo>
                  <a:cubicBezTo>
                    <a:pt x="12558" y="20248"/>
                    <a:pt x="12558" y="20912"/>
                    <a:pt x="11553" y="21189"/>
                  </a:cubicBezTo>
                  <a:cubicBezTo>
                    <a:pt x="10549" y="21466"/>
                    <a:pt x="8540" y="21355"/>
                    <a:pt x="6530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4136440" y="4089399"/>
              <a:ext cx="16462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4800" y="21600"/>
                  </a:moveTo>
                  <a:cubicBezTo>
                    <a:pt x="3180" y="19096"/>
                    <a:pt x="1560" y="16591"/>
                    <a:pt x="615" y="14400"/>
                  </a:cubicBezTo>
                  <a:cubicBezTo>
                    <a:pt x="-330" y="12209"/>
                    <a:pt x="-600" y="10330"/>
                    <a:pt x="2910" y="7983"/>
                  </a:cubicBezTo>
                  <a:cubicBezTo>
                    <a:pt x="6420" y="5635"/>
                    <a:pt x="13710" y="2817"/>
                    <a:pt x="21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4337050" y="3916219"/>
              <a:ext cx="59267" cy="37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3356"/>
                  </a:moveTo>
                  <a:cubicBezTo>
                    <a:pt x="19286" y="2270"/>
                    <a:pt x="16971" y="1184"/>
                    <a:pt x="13886" y="581"/>
                  </a:cubicBezTo>
                  <a:cubicBezTo>
                    <a:pt x="10800" y="-22"/>
                    <a:pt x="6943" y="-143"/>
                    <a:pt x="4243" y="159"/>
                  </a:cubicBezTo>
                  <a:cubicBezTo>
                    <a:pt x="1543" y="460"/>
                    <a:pt x="0" y="1184"/>
                    <a:pt x="0" y="3175"/>
                  </a:cubicBezTo>
                  <a:cubicBezTo>
                    <a:pt x="0" y="5166"/>
                    <a:pt x="1543" y="8425"/>
                    <a:pt x="3857" y="11683"/>
                  </a:cubicBezTo>
                  <a:cubicBezTo>
                    <a:pt x="6171" y="14941"/>
                    <a:pt x="9257" y="18199"/>
                    <a:pt x="12343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4304095" y="4102100"/>
              <a:ext cx="219222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4026" y="21600"/>
                  </a:moveTo>
                  <a:cubicBezTo>
                    <a:pt x="2586" y="19200"/>
                    <a:pt x="1146" y="16800"/>
                    <a:pt x="426" y="14667"/>
                  </a:cubicBezTo>
                  <a:cubicBezTo>
                    <a:pt x="-294" y="12533"/>
                    <a:pt x="-294" y="10667"/>
                    <a:pt x="1969" y="8400"/>
                  </a:cubicBezTo>
                  <a:cubicBezTo>
                    <a:pt x="4232" y="6133"/>
                    <a:pt x="8757" y="3467"/>
                    <a:pt x="12357" y="2000"/>
                  </a:cubicBezTo>
                  <a:cubicBezTo>
                    <a:pt x="15957" y="533"/>
                    <a:pt x="18632" y="267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082116" y="41211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070358" y="4030509"/>
              <a:ext cx="18109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104" fill="norm" stroke="1" extrusionOk="0">
                  <a:moveTo>
                    <a:pt x="13332" y="8669"/>
                  </a:moveTo>
                  <a:cubicBezTo>
                    <a:pt x="6132" y="3586"/>
                    <a:pt x="-1068" y="-1496"/>
                    <a:pt x="132" y="410"/>
                  </a:cubicBezTo>
                  <a:cubicBezTo>
                    <a:pt x="1332" y="2316"/>
                    <a:pt x="10932" y="11210"/>
                    <a:pt x="20532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183716" y="4066224"/>
              <a:ext cx="127001" cy="17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4464"/>
                  </a:moveTo>
                  <a:cubicBezTo>
                    <a:pt x="720" y="9206"/>
                    <a:pt x="1440" y="13947"/>
                    <a:pt x="1800" y="16977"/>
                  </a:cubicBezTo>
                  <a:cubicBezTo>
                    <a:pt x="2160" y="20006"/>
                    <a:pt x="2160" y="21323"/>
                    <a:pt x="1980" y="21323"/>
                  </a:cubicBezTo>
                  <a:cubicBezTo>
                    <a:pt x="1800" y="21323"/>
                    <a:pt x="1440" y="20006"/>
                    <a:pt x="1440" y="16845"/>
                  </a:cubicBezTo>
                  <a:cubicBezTo>
                    <a:pt x="1440" y="13684"/>
                    <a:pt x="1800" y="8679"/>
                    <a:pt x="2700" y="5518"/>
                  </a:cubicBezTo>
                  <a:cubicBezTo>
                    <a:pt x="3600" y="2357"/>
                    <a:pt x="5040" y="1040"/>
                    <a:pt x="6660" y="382"/>
                  </a:cubicBezTo>
                  <a:cubicBezTo>
                    <a:pt x="8280" y="-277"/>
                    <a:pt x="10080" y="-277"/>
                    <a:pt x="11880" y="1962"/>
                  </a:cubicBezTo>
                  <a:cubicBezTo>
                    <a:pt x="13680" y="4201"/>
                    <a:pt x="15480" y="8679"/>
                    <a:pt x="17100" y="11577"/>
                  </a:cubicBezTo>
                  <a:cubicBezTo>
                    <a:pt x="18720" y="14474"/>
                    <a:pt x="20160" y="15791"/>
                    <a:pt x="21600" y="17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5757485" y="4019025"/>
              <a:ext cx="118870" cy="22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06" fill="norm" stroke="1" extrusionOk="0">
                  <a:moveTo>
                    <a:pt x="15242" y="4941"/>
                  </a:moveTo>
                  <a:cubicBezTo>
                    <a:pt x="14870" y="3922"/>
                    <a:pt x="14498" y="2904"/>
                    <a:pt x="13753" y="1987"/>
                  </a:cubicBezTo>
                  <a:cubicBezTo>
                    <a:pt x="13008" y="1070"/>
                    <a:pt x="11891" y="255"/>
                    <a:pt x="10401" y="51"/>
                  </a:cubicBezTo>
                  <a:cubicBezTo>
                    <a:pt x="8911" y="-153"/>
                    <a:pt x="7049" y="255"/>
                    <a:pt x="5187" y="1375"/>
                  </a:cubicBezTo>
                  <a:cubicBezTo>
                    <a:pt x="3325" y="2496"/>
                    <a:pt x="1463" y="4330"/>
                    <a:pt x="532" y="5756"/>
                  </a:cubicBezTo>
                  <a:cubicBezTo>
                    <a:pt x="-399" y="7183"/>
                    <a:pt x="-399" y="8202"/>
                    <a:pt x="2953" y="9934"/>
                  </a:cubicBezTo>
                  <a:cubicBezTo>
                    <a:pt x="6304" y="11666"/>
                    <a:pt x="13008" y="14111"/>
                    <a:pt x="16732" y="15843"/>
                  </a:cubicBezTo>
                  <a:cubicBezTo>
                    <a:pt x="20456" y="17575"/>
                    <a:pt x="21201" y="18594"/>
                    <a:pt x="20829" y="19409"/>
                  </a:cubicBezTo>
                  <a:cubicBezTo>
                    <a:pt x="20456" y="20224"/>
                    <a:pt x="18967" y="20836"/>
                    <a:pt x="17291" y="21141"/>
                  </a:cubicBezTo>
                  <a:cubicBezTo>
                    <a:pt x="15615" y="21447"/>
                    <a:pt x="13753" y="21447"/>
                    <a:pt x="11891" y="21345"/>
                  </a:cubicBezTo>
                  <a:cubicBezTo>
                    <a:pt x="10029" y="21243"/>
                    <a:pt x="8167" y="21039"/>
                    <a:pt x="7049" y="20326"/>
                  </a:cubicBezTo>
                  <a:cubicBezTo>
                    <a:pt x="5932" y="19613"/>
                    <a:pt x="5560" y="18390"/>
                    <a:pt x="5187" y="17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5936019" y="4052838"/>
              <a:ext cx="123998" cy="13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258" fill="norm" stroke="1" extrusionOk="0">
                  <a:moveTo>
                    <a:pt x="15689" y="3634"/>
                  </a:moveTo>
                  <a:cubicBezTo>
                    <a:pt x="14249" y="2667"/>
                    <a:pt x="12809" y="1700"/>
                    <a:pt x="11189" y="894"/>
                  </a:cubicBezTo>
                  <a:cubicBezTo>
                    <a:pt x="9569" y="88"/>
                    <a:pt x="7769" y="-557"/>
                    <a:pt x="5609" y="733"/>
                  </a:cubicBezTo>
                  <a:cubicBezTo>
                    <a:pt x="3449" y="2022"/>
                    <a:pt x="929" y="5246"/>
                    <a:pt x="209" y="9115"/>
                  </a:cubicBezTo>
                  <a:cubicBezTo>
                    <a:pt x="-511" y="12983"/>
                    <a:pt x="569" y="17497"/>
                    <a:pt x="4349" y="19270"/>
                  </a:cubicBezTo>
                  <a:cubicBezTo>
                    <a:pt x="8129" y="21043"/>
                    <a:pt x="14609" y="20076"/>
                    <a:pt x="21089" y="19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043209" y="4095749"/>
              <a:ext cx="110134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75" fill="norm" stroke="1" extrusionOk="0">
                  <a:moveTo>
                    <a:pt x="17576" y="4418"/>
                  </a:moveTo>
                  <a:cubicBezTo>
                    <a:pt x="14776" y="2945"/>
                    <a:pt x="11976" y="1473"/>
                    <a:pt x="8976" y="2209"/>
                  </a:cubicBezTo>
                  <a:cubicBezTo>
                    <a:pt x="5976" y="2945"/>
                    <a:pt x="2776" y="5891"/>
                    <a:pt x="1176" y="8591"/>
                  </a:cubicBezTo>
                  <a:cubicBezTo>
                    <a:pt x="-424" y="11291"/>
                    <a:pt x="-424" y="13745"/>
                    <a:pt x="1376" y="16200"/>
                  </a:cubicBezTo>
                  <a:cubicBezTo>
                    <a:pt x="3176" y="18655"/>
                    <a:pt x="6776" y="21109"/>
                    <a:pt x="10376" y="21355"/>
                  </a:cubicBezTo>
                  <a:cubicBezTo>
                    <a:pt x="13976" y="21600"/>
                    <a:pt x="17576" y="19636"/>
                    <a:pt x="19376" y="16691"/>
                  </a:cubicBezTo>
                  <a:cubicBezTo>
                    <a:pt x="21176" y="13745"/>
                    <a:pt x="21176" y="9818"/>
                    <a:pt x="19976" y="6873"/>
                  </a:cubicBezTo>
                  <a:cubicBezTo>
                    <a:pt x="18776" y="3927"/>
                    <a:pt x="16376" y="1964"/>
                    <a:pt x="139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180666" y="4014754"/>
              <a:ext cx="354807" cy="21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45" fill="norm" stroke="1" extrusionOk="0">
                  <a:moveTo>
                    <a:pt x="0" y="7469"/>
                  </a:moveTo>
                  <a:cubicBezTo>
                    <a:pt x="635" y="7045"/>
                    <a:pt x="1271" y="6621"/>
                    <a:pt x="2096" y="7257"/>
                  </a:cubicBezTo>
                  <a:cubicBezTo>
                    <a:pt x="2922" y="7892"/>
                    <a:pt x="3939" y="9586"/>
                    <a:pt x="4511" y="11069"/>
                  </a:cubicBezTo>
                  <a:cubicBezTo>
                    <a:pt x="5082" y="12551"/>
                    <a:pt x="5209" y="13821"/>
                    <a:pt x="5146" y="15092"/>
                  </a:cubicBezTo>
                  <a:cubicBezTo>
                    <a:pt x="5082" y="16363"/>
                    <a:pt x="4828" y="17633"/>
                    <a:pt x="4384" y="18269"/>
                  </a:cubicBezTo>
                  <a:cubicBezTo>
                    <a:pt x="3939" y="18904"/>
                    <a:pt x="3304" y="18904"/>
                    <a:pt x="2922" y="17739"/>
                  </a:cubicBezTo>
                  <a:cubicBezTo>
                    <a:pt x="2541" y="16574"/>
                    <a:pt x="2414" y="14245"/>
                    <a:pt x="2541" y="12551"/>
                  </a:cubicBezTo>
                  <a:cubicBezTo>
                    <a:pt x="2668" y="10857"/>
                    <a:pt x="3049" y="9798"/>
                    <a:pt x="3621" y="8845"/>
                  </a:cubicBezTo>
                  <a:cubicBezTo>
                    <a:pt x="4193" y="7892"/>
                    <a:pt x="4955" y="7045"/>
                    <a:pt x="5527" y="7151"/>
                  </a:cubicBezTo>
                  <a:cubicBezTo>
                    <a:pt x="6099" y="7257"/>
                    <a:pt x="6480" y="8316"/>
                    <a:pt x="6988" y="8951"/>
                  </a:cubicBezTo>
                  <a:cubicBezTo>
                    <a:pt x="7496" y="9586"/>
                    <a:pt x="8132" y="9798"/>
                    <a:pt x="8704" y="9586"/>
                  </a:cubicBezTo>
                  <a:cubicBezTo>
                    <a:pt x="9275" y="9374"/>
                    <a:pt x="9784" y="8739"/>
                    <a:pt x="10101" y="7892"/>
                  </a:cubicBezTo>
                  <a:cubicBezTo>
                    <a:pt x="10419" y="7045"/>
                    <a:pt x="10546" y="5986"/>
                    <a:pt x="10165" y="5351"/>
                  </a:cubicBezTo>
                  <a:cubicBezTo>
                    <a:pt x="9784" y="4716"/>
                    <a:pt x="8894" y="4504"/>
                    <a:pt x="8195" y="4927"/>
                  </a:cubicBezTo>
                  <a:cubicBezTo>
                    <a:pt x="7496" y="5351"/>
                    <a:pt x="6988" y="6410"/>
                    <a:pt x="6671" y="8104"/>
                  </a:cubicBezTo>
                  <a:cubicBezTo>
                    <a:pt x="6353" y="9798"/>
                    <a:pt x="6226" y="12127"/>
                    <a:pt x="6353" y="13716"/>
                  </a:cubicBezTo>
                  <a:cubicBezTo>
                    <a:pt x="6480" y="15304"/>
                    <a:pt x="6861" y="16151"/>
                    <a:pt x="7369" y="16574"/>
                  </a:cubicBezTo>
                  <a:cubicBezTo>
                    <a:pt x="7878" y="16998"/>
                    <a:pt x="8513" y="16998"/>
                    <a:pt x="9911" y="15621"/>
                  </a:cubicBezTo>
                  <a:cubicBezTo>
                    <a:pt x="11308" y="14245"/>
                    <a:pt x="13468" y="11492"/>
                    <a:pt x="14675" y="9374"/>
                  </a:cubicBezTo>
                  <a:cubicBezTo>
                    <a:pt x="15882" y="7257"/>
                    <a:pt x="16136" y="5774"/>
                    <a:pt x="16264" y="4292"/>
                  </a:cubicBezTo>
                  <a:cubicBezTo>
                    <a:pt x="16391" y="2810"/>
                    <a:pt x="16391" y="1327"/>
                    <a:pt x="16073" y="586"/>
                  </a:cubicBezTo>
                  <a:cubicBezTo>
                    <a:pt x="15755" y="-155"/>
                    <a:pt x="15120" y="-155"/>
                    <a:pt x="14739" y="374"/>
                  </a:cubicBezTo>
                  <a:cubicBezTo>
                    <a:pt x="14358" y="904"/>
                    <a:pt x="14231" y="1963"/>
                    <a:pt x="14294" y="3021"/>
                  </a:cubicBezTo>
                  <a:cubicBezTo>
                    <a:pt x="14358" y="4080"/>
                    <a:pt x="14612" y="5139"/>
                    <a:pt x="15882" y="7257"/>
                  </a:cubicBezTo>
                  <a:cubicBezTo>
                    <a:pt x="17153" y="9374"/>
                    <a:pt x="19440" y="12551"/>
                    <a:pt x="20520" y="14669"/>
                  </a:cubicBezTo>
                  <a:cubicBezTo>
                    <a:pt x="21600" y="16786"/>
                    <a:pt x="21473" y="17845"/>
                    <a:pt x="20647" y="18798"/>
                  </a:cubicBezTo>
                  <a:cubicBezTo>
                    <a:pt x="19821" y="19751"/>
                    <a:pt x="18296" y="20598"/>
                    <a:pt x="16772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6979935" y="3866593"/>
              <a:ext cx="337382" cy="53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69" fill="norm" stroke="1" extrusionOk="0">
                  <a:moveTo>
                    <a:pt x="5652" y="7869"/>
                  </a:moveTo>
                  <a:cubicBezTo>
                    <a:pt x="5652" y="7447"/>
                    <a:pt x="5652" y="7025"/>
                    <a:pt x="5385" y="6688"/>
                  </a:cubicBezTo>
                  <a:cubicBezTo>
                    <a:pt x="5119" y="6350"/>
                    <a:pt x="4585" y="6097"/>
                    <a:pt x="3719" y="6182"/>
                  </a:cubicBezTo>
                  <a:cubicBezTo>
                    <a:pt x="2852" y="6266"/>
                    <a:pt x="1652" y="6688"/>
                    <a:pt x="852" y="7405"/>
                  </a:cubicBezTo>
                  <a:cubicBezTo>
                    <a:pt x="52" y="8122"/>
                    <a:pt x="-348" y="9135"/>
                    <a:pt x="385" y="10021"/>
                  </a:cubicBezTo>
                  <a:cubicBezTo>
                    <a:pt x="1119" y="10907"/>
                    <a:pt x="2985" y="11666"/>
                    <a:pt x="4252" y="12046"/>
                  </a:cubicBezTo>
                  <a:cubicBezTo>
                    <a:pt x="5519" y="12426"/>
                    <a:pt x="6185" y="12426"/>
                    <a:pt x="6585" y="12215"/>
                  </a:cubicBezTo>
                  <a:cubicBezTo>
                    <a:pt x="6985" y="12004"/>
                    <a:pt x="7119" y="11582"/>
                    <a:pt x="6919" y="10654"/>
                  </a:cubicBezTo>
                  <a:cubicBezTo>
                    <a:pt x="6719" y="9725"/>
                    <a:pt x="6185" y="8291"/>
                    <a:pt x="5785" y="7025"/>
                  </a:cubicBezTo>
                  <a:cubicBezTo>
                    <a:pt x="5385" y="5760"/>
                    <a:pt x="5119" y="4663"/>
                    <a:pt x="5919" y="3693"/>
                  </a:cubicBezTo>
                  <a:cubicBezTo>
                    <a:pt x="6719" y="2722"/>
                    <a:pt x="8585" y="1879"/>
                    <a:pt x="9852" y="1330"/>
                  </a:cubicBezTo>
                  <a:cubicBezTo>
                    <a:pt x="11119" y="782"/>
                    <a:pt x="11785" y="529"/>
                    <a:pt x="12452" y="318"/>
                  </a:cubicBezTo>
                  <a:cubicBezTo>
                    <a:pt x="13119" y="107"/>
                    <a:pt x="13785" y="-62"/>
                    <a:pt x="14319" y="22"/>
                  </a:cubicBezTo>
                  <a:cubicBezTo>
                    <a:pt x="14852" y="107"/>
                    <a:pt x="15252" y="444"/>
                    <a:pt x="14852" y="1625"/>
                  </a:cubicBezTo>
                  <a:cubicBezTo>
                    <a:pt x="14452" y="2807"/>
                    <a:pt x="13252" y="4832"/>
                    <a:pt x="12052" y="7068"/>
                  </a:cubicBezTo>
                  <a:cubicBezTo>
                    <a:pt x="10852" y="9304"/>
                    <a:pt x="9652" y="11750"/>
                    <a:pt x="8985" y="13986"/>
                  </a:cubicBezTo>
                  <a:cubicBezTo>
                    <a:pt x="8319" y="16222"/>
                    <a:pt x="8185" y="18247"/>
                    <a:pt x="8319" y="19471"/>
                  </a:cubicBezTo>
                  <a:cubicBezTo>
                    <a:pt x="8452" y="20694"/>
                    <a:pt x="8852" y="21116"/>
                    <a:pt x="9385" y="21327"/>
                  </a:cubicBezTo>
                  <a:cubicBezTo>
                    <a:pt x="9919" y="21538"/>
                    <a:pt x="10585" y="21538"/>
                    <a:pt x="11319" y="21158"/>
                  </a:cubicBezTo>
                  <a:cubicBezTo>
                    <a:pt x="12052" y="20779"/>
                    <a:pt x="12852" y="20019"/>
                    <a:pt x="13185" y="18796"/>
                  </a:cubicBezTo>
                  <a:cubicBezTo>
                    <a:pt x="13519" y="17572"/>
                    <a:pt x="13385" y="15885"/>
                    <a:pt x="13119" y="14872"/>
                  </a:cubicBezTo>
                  <a:cubicBezTo>
                    <a:pt x="12852" y="13860"/>
                    <a:pt x="12452" y="13522"/>
                    <a:pt x="12585" y="13227"/>
                  </a:cubicBezTo>
                  <a:cubicBezTo>
                    <a:pt x="12719" y="12932"/>
                    <a:pt x="13385" y="12679"/>
                    <a:pt x="14919" y="12341"/>
                  </a:cubicBezTo>
                  <a:cubicBezTo>
                    <a:pt x="16452" y="12004"/>
                    <a:pt x="18852" y="11582"/>
                    <a:pt x="21252" y="1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829232" y="3810000"/>
              <a:ext cx="87375" cy="37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545" fill="norm" stroke="1" extrusionOk="0">
                  <a:moveTo>
                    <a:pt x="15647" y="1448"/>
                  </a:moveTo>
                  <a:cubicBezTo>
                    <a:pt x="15647" y="724"/>
                    <a:pt x="15647" y="0"/>
                    <a:pt x="15145" y="0"/>
                  </a:cubicBezTo>
                  <a:cubicBezTo>
                    <a:pt x="14643" y="0"/>
                    <a:pt x="13638" y="724"/>
                    <a:pt x="11126" y="3318"/>
                  </a:cubicBezTo>
                  <a:cubicBezTo>
                    <a:pt x="8615" y="5913"/>
                    <a:pt x="4596" y="10378"/>
                    <a:pt x="2336" y="13515"/>
                  </a:cubicBezTo>
                  <a:cubicBezTo>
                    <a:pt x="75" y="16653"/>
                    <a:pt x="-427" y="18463"/>
                    <a:pt x="326" y="19669"/>
                  </a:cubicBezTo>
                  <a:cubicBezTo>
                    <a:pt x="1080" y="20876"/>
                    <a:pt x="3089" y="21479"/>
                    <a:pt x="6606" y="21540"/>
                  </a:cubicBezTo>
                  <a:cubicBezTo>
                    <a:pt x="10122" y="21600"/>
                    <a:pt x="15145" y="21117"/>
                    <a:pt x="17908" y="20152"/>
                  </a:cubicBezTo>
                  <a:cubicBezTo>
                    <a:pt x="20671" y="19187"/>
                    <a:pt x="21173" y="17739"/>
                    <a:pt x="20420" y="16773"/>
                  </a:cubicBezTo>
                  <a:cubicBezTo>
                    <a:pt x="19666" y="15808"/>
                    <a:pt x="17657" y="15325"/>
                    <a:pt x="15647" y="14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824185" y="3980866"/>
              <a:ext cx="312282" cy="17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027" fill="norm" stroke="1" extrusionOk="0">
                  <a:moveTo>
                    <a:pt x="1829" y="6851"/>
                  </a:moveTo>
                  <a:cubicBezTo>
                    <a:pt x="954" y="6600"/>
                    <a:pt x="78" y="6348"/>
                    <a:pt x="5" y="5972"/>
                  </a:cubicBezTo>
                  <a:cubicBezTo>
                    <a:pt x="-68" y="5595"/>
                    <a:pt x="662" y="5093"/>
                    <a:pt x="1902" y="4339"/>
                  </a:cubicBezTo>
                  <a:cubicBezTo>
                    <a:pt x="3143" y="3586"/>
                    <a:pt x="4894" y="2581"/>
                    <a:pt x="6718" y="1576"/>
                  </a:cubicBezTo>
                  <a:cubicBezTo>
                    <a:pt x="8543" y="572"/>
                    <a:pt x="10440" y="-433"/>
                    <a:pt x="11024" y="195"/>
                  </a:cubicBezTo>
                  <a:cubicBezTo>
                    <a:pt x="11608" y="823"/>
                    <a:pt x="10878" y="3083"/>
                    <a:pt x="10513" y="4841"/>
                  </a:cubicBezTo>
                  <a:cubicBezTo>
                    <a:pt x="10148" y="6600"/>
                    <a:pt x="10148" y="7855"/>
                    <a:pt x="10148" y="9237"/>
                  </a:cubicBezTo>
                  <a:cubicBezTo>
                    <a:pt x="10148" y="10618"/>
                    <a:pt x="10148" y="12125"/>
                    <a:pt x="10586" y="12125"/>
                  </a:cubicBezTo>
                  <a:cubicBezTo>
                    <a:pt x="11024" y="12125"/>
                    <a:pt x="11900" y="10618"/>
                    <a:pt x="12337" y="10744"/>
                  </a:cubicBezTo>
                  <a:cubicBezTo>
                    <a:pt x="12775" y="10869"/>
                    <a:pt x="12775" y="12627"/>
                    <a:pt x="12848" y="14134"/>
                  </a:cubicBezTo>
                  <a:cubicBezTo>
                    <a:pt x="12921" y="15641"/>
                    <a:pt x="13067" y="16897"/>
                    <a:pt x="13432" y="18027"/>
                  </a:cubicBezTo>
                  <a:cubicBezTo>
                    <a:pt x="13797" y="19158"/>
                    <a:pt x="14381" y="20162"/>
                    <a:pt x="15037" y="20665"/>
                  </a:cubicBezTo>
                  <a:cubicBezTo>
                    <a:pt x="15694" y="21167"/>
                    <a:pt x="16424" y="21167"/>
                    <a:pt x="17081" y="20539"/>
                  </a:cubicBezTo>
                  <a:cubicBezTo>
                    <a:pt x="17737" y="19911"/>
                    <a:pt x="18321" y="18655"/>
                    <a:pt x="18686" y="16395"/>
                  </a:cubicBezTo>
                  <a:cubicBezTo>
                    <a:pt x="19051" y="14134"/>
                    <a:pt x="19197" y="10869"/>
                    <a:pt x="19270" y="8483"/>
                  </a:cubicBezTo>
                  <a:cubicBezTo>
                    <a:pt x="19343" y="6097"/>
                    <a:pt x="19343" y="4590"/>
                    <a:pt x="19708" y="3837"/>
                  </a:cubicBezTo>
                  <a:cubicBezTo>
                    <a:pt x="20073" y="3083"/>
                    <a:pt x="20802" y="3083"/>
                    <a:pt x="21532" y="3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8154297" y="4006286"/>
              <a:ext cx="104819" cy="101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080" fill="norm" stroke="1" extrusionOk="0">
                  <a:moveTo>
                    <a:pt x="12701" y="4084"/>
                  </a:moveTo>
                  <a:cubicBezTo>
                    <a:pt x="11039" y="2321"/>
                    <a:pt x="9378" y="558"/>
                    <a:pt x="7509" y="337"/>
                  </a:cubicBezTo>
                  <a:cubicBezTo>
                    <a:pt x="5639" y="117"/>
                    <a:pt x="3562" y="1439"/>
                    <a:pt x="2109" y="4525"/>
                  </a:cubicBezTo>
                  <a:cubicBezTo>
                    <a:pt x="655" y="7611"/>
                    <a:pt x="-176" y="12460"/>
                    <a:pt x="32" y="15766"/>
                  </a:cubicBezTo>
                  <a:cubicBezTo>
                    <a:pt x="239" y="19072"/>
                    <a:pt x="1486" y="20835"/>
                    <a:pt x="4809" y="21056"/>
                  </a:cubicBezTo>
                  <a:cubicBezTo>
                    <a:pt x="8132" y="21276"/>
                    <a:pt x="13532" y="19954"/>
                    <a:pt x="16855" y="16868"/>
                  </a:cubicBezTo>
                  <a:cubicBezTo>
                    <a:pt x="20178" y="13782"/>
                    <a:pt x="21424" y="8933"/>
                    <a:pt x="19970" y="5627"/>
                  </a:cubicBezTo>
                  <a:cubicBezTo>
                    <a:pt x="18516" y="2321"/>
                    <a:pt x="14362" y="558"/>
                    <a:pt x="11247" y="117"/>
                  </a:cubicBezTo>
                  <a:cubicBezTo>
                    <a:pt x="8132" y="-324"/>
                    <a:pt x="6055" y="558"/>
                    <a:pt x="3978" y="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625416" y="3905249"/>
              <a:ext cx="54246" cy="8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58" fill="norm" stroke="1" extrusionOk="0">
                  <a:moveTo>
                    <a:pt x="0" y="0"/>
                  </a:moveTo>
                  <a:cubicBezTo>
                    <a:pt x="2492" y="2571"/>
                    <a:pt x="4985" y="5143"/>
                    <a:pt x="5815" y="7714"/>
                  </a:cubicBezTo>
                  <a:cubicBezTo>
                    <a:pt x="6646" y="10286"/>
                    <a:pt x="5815" y="12857"/>
                    <a:pt x="5400" y="15686"/>
                  </a:cubicBezTo>
                  <a:cubicBezTo>
                    <a:pt x="4985" y="18514"/>
                    <a:pt x="4985" y="21600"/>
                    <a:pt x="6231" y="21343"/>
                  </a:cubicBezTo>
                  <a:cubicBezTo>
                    <a:pt x="7477" y="21086"/>
                    <a:pt x="9969" y="17486"/>
                    <a:pt x="12462" y="14657"/>
                  </a:cubicBezTo>
                  <a:cubicBezTo>
                    <a:pt x="14954" y="11829"/>
                    <a:pt x="17446" y="9771"/>
                    <a:pt x="19108" y="7457"/>
                  </a:cubicBezTo>
                  <a:cubicBezTo>
                    <a:pt x="20769" y="5143"/>
                    <a:pt x="21600" y="2571"/>
                    <a:pt x="21185" y="2571"/>
                  </a:cubicBezTo>
                  <a:cubicBezTo>
                    <a:pt x="20769" y="2571"/>
                    <a:pt x="19108" y="5143"/>
                    <a:pt x="18692" y="8229"/>
                  </a:cubicBezTo>
                  <a:cubicBezTo>
                    <a:pt x="18277" y="11314"/>
                    <a:pt x="19108" y="14914"/>
                    <a:pt x="1993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8704702" y="4008804"/>
              <a:ext cx="91220" cy="13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060" fill="norm" stroke="1" extrusionOk="0">
                  <a:moveTo>
                    <a:pt x="19902" y="4538"/>
                  </a:moveTo>
                  <a:cubicBezTo>
                    <a:pt x="18430" y="2926"/>
                    <a:pt x="16957" y="1314"/>
                    <a:pt x="14502" y="508"/>
                  </a:cubicBezTo>
                  <a:cubicBezTo>
                    <a:pt x="12048" y="-298"/>
                    <a:pt x="8611" y="-298"/>
                    <a:pt x="5666" y="1636"/>
                  </a:cubicBezTo>
                  <a:cubicBezTo>
                    <a:pt x="2720" y="3571"/>
                    <a:pt x="266" y="7439"/>
                    <a:pt x="20" y="10824"/>
                  </a:cubicBezTo>
                  <a:cubicBezTo>
                    <a:pt x="-225" y="14209"/>
                    <a:pt x="1739" y="17111"/>
                    <a:pt x="5175" y="18884"/>
                  </a:cubicBezTo>
                  <a:cubicBezTo>
                    <a:pt x="8611" y="20657"/>
                    <a:pt x="13520" y="21302"/>
                    <a:pt x="16711" y="20980"/>
                  </a:cubicBezTo>
                  <a:cubicBezTo>
                    <a:pt x="19902" y="20657"/>
                    <a:pt x="21375" y="19368"/>
                    <a:pt x="21130" y="16950"/>
                  </a:cubicBezTo>
                  <a:cubicBezTo>
                    <a:pt x="20884" y="14532"/>
                    <a:pt x="18920" y="10986"/>
                    <a:pt x="17939" y="8406"/>
                  </a:cubicBezTo>
                  <a:cubicBezTo>
                    <a:pt x="16957" y="5827"/>
                    <a:pt x="16957" y="4215"/>
                    <a:pt x="16957" y="2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834966" y="3994150"/>
              <a:ext cx="127001" cy="15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700"/>
                  </a:moveTo>
                  <a:cubicBezTo>
                    <a:pt x="2160" y="2100"/>
                    <a:pt x="4320" y="1500"/>
                    <a:pt x="7020" y="2850"/>
                  </a:cubicBezTo>
                  <a:cubicBezTo>
                    <a:pt x="9720" y="4200"/>
                    <a:pt x="12960" y="7500"/>
                    <a:pt x="14400" y="10650"/>
                  </a:cubicBezTo>
                  <a:cubicBezTo>
                    <a:pt x="15840" y="13800"/>
                    <a:pt x="15480" y="16800"/>
                    <a:pt x="14580" y="18750"/>
                  </a:cubicBezTo>
                  <a:cubicBezTo>
                    <a:pt x="13680" y="20700"/>
                    <a:pt x="12240" y="21600"/>
                    <a:pt x="11160" y="21300"/>
                  </a:cubicBezTo>
                  <a:cubicBezTo>
                    <a:pt x="10080" y="21000"/>
                    <a:pt x="9360" y="19500"/>
                    <a:pt x="9720" y="16800"/>
                  </a:cubicBezTo>
                  <a:cubicBezTo>
                    <a:pt x="10080" y="14100"/>
                    <a:pt x="11520" y="10200"/>
                    <a:pt x="13680" y="7200"/>
                  </a:cubicBezTo>
                  <a:cubicBezTo>
                    <a:pt x="15840" y="4200"/>
                    <a:pt x="18720" y="2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974666" y="3968750"/>
              <a:ext cx="69851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80"/>
                  </a:moveTo>
                  <a:cubicBezTo>
                    <a:pt x="1964" y="9874"/>
                    <a:pt x="3927" y="13269"/>
                    <a:pt x="4909" y="16200"/>
                  </a:cubicBezTo>
                  <a:cubicBezTo>
                    <a:pt x="5891" y="19131"/>
                    <a:pt x="5891" y="21600"/>
                    <a:pt x="5891" y="21600"/>
                  </a:cubicBezTo>
                  <a:cubicBezTo>
                    <a:pt x="5891" y="21600"/>
                    <a:pt x="5891" y="19131"/>
                    <a:pt x="6218" y="16046"/>
                  </a:cubicBezTo>
                  <a:cubicBezTo>
                    <a:pt x="6545" y="12960"/>
                    <a:pt x="7200" y="9257"/>
                    <a:pt x="8182" y="6634"/>
                  </a:cubicBezTo>
                  <a:cubicBezTo>
                    <a:pt x="9164" y="4011"/>
                    <a:pt x="10473" y="2469"/>
                    <a:pt x="12764" y="1543"/>
                  </a:cubicBezTo>
                  <a:cubicBezTo>
                    <a:pt x="15055" y="617"/>
                    <a:pt x="18327" y="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052239" y="4025900"/>
              <a:ext cx="93237" cy="32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38" fill="norm" stroke="1" extrusionOk="0">
                  <a:moveTo>
                    <a:pt x="19849" y="0"/>
                  </a:moveTo>
                  <a:cubicBezTo>
                    <a:pt x="15049" y="0"/>
                    <a:pt x="10249" y="0"/>
                    <a:pt x="6889" y="346"/>
                  </a:cubicBezTo>
                  <a:cubicBezTo>
                    <a:pt x="3529" y="692"/>
                    <a:pt x="1609" y="1385"/>
                    <a:pt x="649" y="2077"/>
                  </a:cubicBezTo>
                  <a:cubicBezTo>
                    <a:pt x="-311" y="2769"/>
                    <a:pt x="-311" y="3462"/>
                    <a:pt x="1369" y="3877"/>
                  </a:cubicBezTo>
                  <a:cubicBezTo>
                    <a:pt x="3049" y="4292"/>
                    <a:pt x="6409" y="4431"/>
                    <a:pt x="9289" y="4292"/>
                  </a:cubicBezTo>
                  <a:cubicBezTo>
                    <a:pt x="12169" y="4154"/>
                    <a:pt x="14569" y="3738"/>
                    <a:pt x="16249" y="3115"/>
                  </a:cubicBezTo>
                  <a:cubicBezTo>
                    <a:pt x="17929" y="2492"/>
                    <a:pt x="18889" y="1662"/>
                    <a:pt x="19129" y="1592"/>
                  </a:cubicBezTo>
                  <a:cubicBezTo>
                    <a:pt x="19369" y="1523"/>
                    <a:pt x="18889" y="2215"/>
                    <a:pt x="19129" y="4569"/>
                  </a:cubicBezTo>
                  <a:cubicBezTo>
                    <a:pt x="19369" y="6923"/>
                    <a:pt x="20329" y="10938"/>
                    <a:pt x="20809" y="13846"/>
                  </a:cubicBezTo>
                  <a:cubicBezTo>
                    <a:pt x="21289" y="16754"/>
                    <a:pt x="21289" y="18554"/>
                    <a:pt x="20569" y="19731"/>
                  </a:cubicBezTo>
                  <a:cubicBezTo>
                    <a:pt x="19849" y="20908"/>
                    <a:pt x="18409" y="21462"/>
                    <a:pt x="15529" y="21531"/>
                  </a:cubicBezTo>
                  <a:cubicBezTo>
                    <a:pt x="12649" y="21600"/>
                    <a:pt x="8329" y="21185"/>
                    <a:pt x="6409" y="19177"/>
                  </a:cubicBezTo>
                  <a:cubicBezTo>
                    <a:pt x="4489" y="17169"/>
                    <a:pt x="4969" y="13569"/>
                    <a:pt x="5449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9184216" y="3962399"/>
              <a:ext cx="19051" cy="6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2400" y="19636"/>
                    <a:pt x="4800" y="21600"/>
                    <a:pt x="8400" y="18655"/>
                  </a:cubicBezTo>
                  <a:cubicBezTo>
                    <a:pt x="12000" y="15709"/>
                    <a:pt x="16800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9236024" y="3994150"/>
              <a:ext cx="106943" cy="15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49" fill="norm" stroke="1" extrusionOk="0">
                  <a:moveTo>
                    <a:pt x="4880" y="0"/>
                  </a:moveTo>
                  <a:cubicBezTo>
                    <a:pt x="4457" y="6422"/>
                    <a:pt x="4033" y="12843"/>
                    <a:pt x="3186" y="16638"/>
                  </a:cubicBezTo>
                  <a:cubicBezTo>
                    <a:pt x="2339" y="20432"/>
                    <a:pt x="1069" y="21600"/>
                    <a:pt x="433" y="21162"/>
                  </a:cubicBezTo>
                  <a:cubicBezTo>
                    <a:pt x="-202" y="20724"/>
                    <a:pt x="-202" y="18681"/>
                    <a:pt x="857" y="15324"/>
                  </a:cubicBezTo>
                  <a:cubicBezTo>
                    <a:pt x="1916" y="11968"/>
                    <a:pt x="4033" y="7297"/>
                    <a:pt x="5939" y="4524"/>
                  </a:cubicBezTo>
                  <a:cubicBezTo>
                    <a:pt x="7845" y="1751"/>
                    <a:pt x="9539" y="876"/>
                    <a:pt x="11233" y="1314"/>
                  </a:cubicBezTo>
                  <a:cubicBezTo>
                    <a:pt x="12927" y="1751"/>
                    <a:pt x="14622" y="3503"/>
                    <a:pt x="16316" y="4962"/>
                  </a:cubicBezTo>
                  <a:cubicBezTo>
                    <a:pt x="18010" y="6422"/>
                    <a:pt x="19704" y="7589"/>
                    <a:pt x="21398" y="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9347304" y="3782288"/>
              <a:ext cx="220030" cy="34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59" fill="norm" stroke="1" extrusionOk="0">
                  <a:moveTo>
                    <a:pt x="8218" y="19504"/>
                  </a:moveTo>
                  <a:cubicBezTo>
                    <a:pt x="8424" y="18846"/>
                    <a:pt x="8630" y="18187"/>
                    <a:pt x="8321" y="17529"/>
                  </a:cubicBezTo>
                  <a:cubicBezTo>
                    <a:pt x="8013" y="16870"/>
                    <a:pt x="7190" y="16212"/>
                    <a:pt x="5750" y="16146"/>
                  </a:cubicBezTo>
                  <a:cubicBezTo>
                    <a:pt x="4310" y="16080"/>
                    <a:pt x="2253" y="16607"/>
                    <a:pt x="1121" y="17200"/>
                  </a:cubicBezTo>
                  <a:cubicBezTo>
                    <a:pt x="-10" y="17792"/>
                    <a:pt x="-216" y="18451"/>
                    <a:pt x="195" y="18846"/>
                  </a:cubicBezTo>
                  <a:cubicBezTo>
                    <a:pt x="607" y="19241"/>
                    <a:pt x="1635" y="19373"/>
                    <a:pt x="2664" y="19307"/>
                  </a:cubicBezTo>
                  <a:cubicBezTo>
                    <a:pt x="3693" y="19241"/>
                    <a:pt x="4721" y="18978"/>
                    <a:pt x="5544" y="18582"/>
                  </a:cubicBezTo>
                  <a:cubicBezTo>
                    <a:pt x="6367" y="18187"/>
                    <a:pt x="6984" y="17660"/>
                    <a:pt x="7190" y="17792"/>
                  </a:cubicBezTo>
                  <a:cubicBezTo>
                    <a:pt x="7395" y="17924"/>
                    <a:pt x="7190" y="18714"/>
                    <a:pt x="7190" y="19439"/>
                  </a:cubicBezTo>
                  <a:cubicBezTo>
                    <a:pt x="7190" y="20163"/>
                    <a:pt x="7395" y="20821"/>
                    <a:pt x="8013" y="21151"/>
                  </a:cubicBezTo>
                  <a:cubicBezTo>
                    <a:pt x="8630" y="21480"/>
                    <a:pt x="9658" y="21480"/>
                    <a:pt x="10790" y="20690"/>
                  </a:cubicBezTo>
                  <a:cubicBezTo>
                    <a:pt x="11921" y="19900"/>
                    <a:pt x="13155" y="18319"/>
                    <a:pt x="14801" y="15158"/>
                  </a:cubicBezTo>
                  <a:cubicBezTo>
                    <a:pt x="16447" y="11997"/>
                    <a:pt x="18504" y="7256"/>
                    <a:pt x="19738" y="4292"/>
                  </a:cubicBezTo>
                  <a:cubicBezTo>
                    <a:pt x="20973" y="1329"/>
                    <a:pt x="21384" y="143"/>
                    <a:pt x="21384" y="12"/>
                  </a:cubicBezTo>
                  <a:cubicBezTo>
                    <a:pt x="21384" y="-120"/>
                    <a:pt x="20973" y="802"/>
                    <a:pt x="20047" y="3700"/>
                  </a:cubicBezTo>
                  <a:cubicBezTo>
                    <a:pt x="19121" y="6597"/>
                    <a:pt x="17681" y="11470"/>
                    <a:pt x="16858" y="14236"/>
                  </a:cubicBezTo>
                  <a:cubicBezTo>
                    <a:pt x="16035" y="17002"/>
                    <a:pt x="15830" y="17660"/>
                    <a:pt x="15624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177866" y="4032249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903883" y="3752849"/>
              <a:ext cx="55034" cy="38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0"/>
                  </a:moveTo>
                  <a:cubicBezTo>
                    <a:pt x="14954" y="2583"/>
                    <a:pt x="8308" y="5165"/>
                    <a:pt x="4569" y="8276"/>
                  </a:cubicBezTo>
                  <a:cubicBezTo>
                    <a:pt x="831" y="11387"/>
                    <a:pt x="0" y="15026"/>
                    <a:pt x="0" y="17139"/>
                  </a:cubicBezTo>
                  <a:cubicBezTo>
                    <a:pt x="0" y="19252"/>
                    <a:pt x="831" y="19839"/>
                    <a:pt x="3738" y="20426"/>
                  </a:cubicBezTo>
                  <a:cubicBezTo>
                    <a:pt x="6646" y="21013"/>
                    <a:pt x="11631" y="21600"/>
                    <a:pt x="12877" y="21424"/>
                  </a:cubicBezTo>
                  <a:cubicBezTo>
                    <a:pt x="14123" y="21248"/>
                    <a:pt x="11631" y="20309"/>
                    <a:pt x="9138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876366" y="3972888"/>
              <a:ext cx="475746" cy="14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0853" fill="norm" stroke="1" extrusionOk="0">
                  <a:moveTo>
                    <a:pt x="0" y="9580"/>
                  </a:moveTo>
                  <a:cubicBezTo>
                    <a:pt x="1536" y="8963"/>
                    <a:pt x="3072" y="8346"/>
                    <a:pt x="4176" y="8037"/>
                  </a:cubicBezTo>
                  <a:cubicBezTo>
                    <a:pt x="5280" y="7728"/>
                    <a:pt x="5952" y="7728"/>
                    <a:pt x="6528" y="7420"/>
                  </a:cubicBezTo>
                  <a:cubicBezTo>
                    <a:pt x="7104" y="7111"/>
                    <a:pt x="7584" y="6494"/>
                    <a:pt x="7824" y="5414"/>
                  </a:cubicBezTo>
                  <a:cubicBezTo>
                    <a:pt x="8064" y="4334"/>
                    <a:pt x="8064" y="2791"/>
                    <a:pt x="7536" y="1557"/>
                  </a:cubicBezTo>
                  <a:cubicBezTo>
                    <a:pt x="7008" y="323"/>
                    <a:pt x="5952" y="-603"/>
                    <a:pt x="5232" y="477"/>
                  </a:cubicBezTo>
                  <a:cubicBezTo>
                    <a:pt x="4512" y="1557"/>
                    <a:pt x="4128" y="4643"/>
                    <a:pt x="4080" y="7728"/>
                  </a:cubicBezTo>
                  <a:cubicBezTo>
                    <a:pt x="4032" y="10814"/>
                    <a:pt x="4320" y="13900"/>
                    <a:pt x="4944" y="16060"/>
                  </a:cubicBezTo>
                  <a:cubicBezTo>
                    <a:pt x="5568" y="18220"/>
                    <a:pt x="6528" y="19454"/>
                    <a:pt x="7680" y="19146"/>
                  </a:cubicBezTo>
                  <a:cubicBezTo>
                    <a:pt x="8832" y="18837"/>
                    <a:pt x="10176" y="16986"/>
                    <a:pt x="11088" y="14826"/>
                  </a:cubicBezTo>
                  <a:cubicBezTo>
                    <a:pt x="12000" y="12666"/>
                    <a:pt x="12480" y="10197"/>
                    <a:pt x="12768" y="8191"/>
                  </a:cubicBezTo>
                  <a:cubicBezTo>
                    <a:pt x="13056" y="6186"/>
                    <a:pt x="13152" y="4643"/>
                    <a:pt x="12912" y="4026"/>
                  </a:cubicBezTo>
                  <a:cubicBezTo>
                    <a:pt x="12672" y="3408"/>
                    <a:pt x="12096" y="3717"/>
                    <a:pt x="11616" y="4334"/>
                  </a:cubicBezTo>
                  <a:cubicBezTo>
                    <a:pt x="11136" y="4951"/>
                    <a:pt x="10752" y="5877"/>
                    <a:pt x="10416" y="7111"/>
                  </a:cubicBezTo>
                  <a:cubicBezTo>
                    <a:pt x="10080" y="8346"/>
                    <a:pt x="9792" y="9888"/>
                    <a:pt x="9648" y="11431"/>
                  </a:cubicBezTo>
                  <a:cubicBezTo>
                    <a:pt x="9504" y="12974"/>
                    <a:pt x="9504" y="14517"/>
                    <a:pt x="9744" y="15134"/>
                  </a:cubicBezTo>
                  <a:cubicBezTo>
                    <a:pt x="9984" y="15751"/>
                    <a:pt x="10464" y="15443"/>
                    <a:pt x="10896" y="14517"/>
                  </a:cubicBezTo>
                  <a:cubicBezTo>
                    <a:pt x="11328" y="13591"/>
                    <a:pt x="11712" y="12048"/>
                    <a:pt x="11904" y="12048"/>
                  </a:cubicBezTo>
                  <a:cubicBezTo>
                    <a:pt x="12096" y="12048"/>
                    <a:pt x="12096" y="13591"/>
                    <a:pt x="12240" y="14980"/>
                  </a:cubicBezTo>
                  <a:cubicBezTo>
                    <a:pt x="12384" y="16368"/>
                    <a:pt x="12672" y="17603"/>
                    <a:pt x="13056" y="17911"/>
                  </a:cubicBezTo>
                  <a:cubicBezTo>
                    <a:pt x="13440" y="18220"/>
                    <a:pt x="13920" y="17603"/>
                    <a:pt x="14352" y="15751"/>
                  </a:cubicBezTo>
                  <a:cubicBezTo>
                    <a:pt x="14784" y="13900"/>
                    <a:pt x="15168" y="10814"/>
                    <a:pt x="15360" y="8500"/>
                  </a:cubicBezTo>
                  <a:cubicBezTo>
                    <a:pt x="15552" y="6186"/>
                    <a:pt x="15552" y="4643"/>
                    <a:pt x="15648" y="4643"/>
                  </a:cubicBezTo>
                  <a:cubicBezTo>
                    <a:pt x="15744" y="4643"/>
                    <a:pt x="15936" y="6186"/>
                    <a:pt x="16032" y="8654"/>
                  </a:cubicBezTo>
                  <a:cubicBezTo>
                    <a:pt x="16128" y="11123"/>
                    <a:pt x="16128" y="14517"/>
                    <a:pt x="15936" y="16986"/>
                  </a:cubicBezTo>
                  <a:cubicBezTo>
                    <a:pt x="15744" y="19454"/>
                    <a:pt x="15360" y="20997"/>
                    <a:pt x="15168" y="20843"/>
                  </a:cubicBezTo>
                  <a:cubicBezTo>
                    <a:pt x="14976" y="20688"/>
                    <a:pt x="14976" y="18837"/>
                    <a:pt x="15264" y="16368"/>
                  </a:cubicBezTo>
                  <a:cubicBezTo>
                    <a:pt x="15552" y="13900"/>
                    <a:pt x="16128" y="10814"/>
                    <a:pt x="16656" y="8963"/>
                  </a:cubicBezTo>
                  <a:cubicBezTo>
                    <a:pt x="17184" y="7111"/>
                    <a:pt x="17664" y="6494"/>
                    <a:pt x="17952" y="6957"/>
                  </a:cubicBezTo>
                  <a:cubicBezTo>
                    <a:pt x="18240" y="7420"/>
                    <a:pt x="18336" y="8963"/>
                    <a:pt x="18288" y="10968"/>
                  </a:cubicBezTo>
                  <a:cubicBezTo>
                    <a:pt x="18240" y="12974"/>
                    <a:pt x="18048" y="15443"/>
                    <a:pt x="18048" y="15906"/>
                  </a:cubicBezTo>
                  <a:cubicBezTo>
                    <a:pt x="18048" y="16368"/>
                    <a:pt x="18240" y="14826"/>
                    <a:pt x="18480" y="13437"/>
                  </a:cubicBezTo>
                  <a:cubicBezTo>
                    <a:pt x="18720" y="12048"/>
                    <a:pt x="19008" y="10814"/>
                    <a:pt x="19296" y="9271"/>
                  </a:cubicBezTo>
                  <a:cubicBezTo>
                    <a:pt x="19584" y="7728"/>
                    <a:pt x="19872" y="5877"/>
                    <a:pt x="20256" y="5106"/>
                  </a:cubicBezTo>
                  <a:cubicBezTo>
                    <a:pt x="20640" y="4334"/>
                    <a:pt x="21120" y="4643"/>
                    <a:pt x="21360" y="5568"/>
                  </a:cubicBezTo>
                  <a:cubicBezTo>
                    <a:pt x="21600" y="6494"/>
                    <a:pt x="21600" y="8037"/>
                    <a:pt x="21552" y="10351"/>
                  </a:cubicBezTo>
                  <a:cubicBezTo>
                    <a:pt x="21504" y="12666"/>
                    <a:pt x="21408" y="15751"/>
                    <a:pt x="21312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395856" y="3957229"/>
              <a:ext cx="94142" cy="20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29" fill="norm" stroke="1" extrusionOk="0">
                  <a:moveTo>
                    <a:pt x="8721" y="5950"/>
                  </a:moveTo>
                  <a:cubicBezTo>
                    <a:pt x="10129" y="5050"/>
                    <a:pt x="11538" y="4150"/>
                    <a:pt x="12477" y="3138"/>
                  </a:cubicBezTo>
                  <a:cubicBezTo>
                    <a:pt x="13416" y="2125"/>
                    <a:pt x="13886" y="1000"/>
                    <a:pt x="12242" y="438"/>
                  </a:cubicBezTo>
                  <a:cubicBezTo>
                    <a:pt x="10599" y="-125"/>
                    <a:pt x="6842" y="-125"/>
                    <a:pt x="4260" y="325"/>
                  </a:cubicBezTo>
                  <a:cubicBezTo>
                    <a:pt x="1677" y="775"/>
                    <a:pt x="269" y="1675"/>
                    <a:pt x="34" y="2687"/>
                  </a:cubicBezTo>
                  <a:cubicBezTo>
                    <a:pt x="-201" y="3700"/>
                    <a:pt x="738" y="4825"/>
                    <a:pt x="4495" y="6850"/>
                  </a:cubicBezTo>
                  <a:cubicBezTo>
                    <a:pt x="8251" y="8875"/>
                    <a:pt x="14825" y="11800"/>
                    <a:pt x="18112" y="13938"/>
                  </a:cubicBezTo>
                  <a:cubicBezTo>
                    <a:pt x="21399" y="16075"/>
                    <a:pt x="21399" y="17425"/>
                    <a:pt x="19990" y="18550"/>
                  </a:cubicBezTo>
                  <a:cubicBezTo>
                    <a:pt x="18582" y="19675"/>
                    <a:pt x="15764" y="20575"/>
                    <a:pt x="13182" y="21025"/>
                  </a:cubicBezTo>
                  <a:cubicBezTo>
                    <a:pt x="10599" y="21475"/>
                    <a:pt x="8251" y="21475"/>
                    <a:pt x="7312" y="20688"/>
                  </a:cubicBezTo>
                  <a:cubicBezTo>
                    <a:pt x="6373" y="19900"/>
                    <a:pt x="6842" y="18325"/>
                    <a:pt x="7312" y="1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622366" y="37084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697343" y="3714750"/>
              <a:ext cx="13924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880"/>
                    <a:pt x="1783" y="5760"/>
                    <a:pt x="240" y="9360"/>
                  </a:cubicBezTo>
                  <a:cubicBezTo>
                    <a:pt x="-1303" y="12960"/>
                    <a:pt x="4868" y="1728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66372" y="1155699"/>
              <a:ext cx="173895" cy="20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32" fill="norm" stroke="1" extrusionOk="0">
                  <a:moveTo>
                    <a:pt x="300" y="7128"/>
                  </a:moveTo>
                  <a:cubicBezTo>
                    <a:pt x="40" y="6048"/>
                    <a:pt x="-220" y="4968"/>
                    <a:pt x="300" y="4536"/>
                  </a:cubicBezTo>
                  <a:cubicBezTo>
                    <a:pt x="821" y="4104"/>
                    <a:pt x="2122" y="4320"/>
                    <a:pt x="3814" y="5940"/>
                  </a:cubicBezTo>
                  <a:cubicBezTo>
                    <a:pt x="5505" y="7560"/>
                    <a:pt x="7587" y="10584"/>
                    <a:pt x="9019" y="12744"/>
                  </a:cubicBezTo>
                  <a:cubicBezTo>
                    <a:pt x="10450" y="14904"/>
                    <a:pt x="11231" y="16200"/>
                    <a:pt x="12402" y="17712"/>
                  </a:cubicBezTo>
                  <a:cubicBezTo>
                    <a:pt x="13573" y="19224"/>
                    <a:pt x="15134" y="20952"/>
                    <a:pt x="16045" y="21276"/>
                  </a:cubicBezTo>
                  <a:cubicBezTo>
                    <a:pt x="16956" y="21600"/>
                    <a:pt x="17216" y="20520"/>
                    <a:pt x="17086" y="17820"/>
                  </a:cubicBezTo>
                  <a:cubicBezTo>
                    <a:pt x="16956" y="15120"/>
                    <a:pt x="16435" y="10800"/>
                    <a:pt x="16566" y="7560"/>
                  </a:cubicBezTo>
                  <a:cubicBezTo>
                    <a:pt x="16696" y="4320"/>
                    <a:pt x="17476" y="2160"/>
                    <a:pt x="18387" y="1080"/>
                  </a:cubicBezTo>
                  <a:cubicBezTo>
                    <a:pt x="19298" y="0"/>
                    <a:pt x="20339" y="0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84716" y="1106636"/>
              <a:ext cx="107951" cy="19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53" fill="norm" stroke="1" extrusionOk="0">
                  <a:moveTo>
                    <a:pt x="0" y="12773"/>
                  </a:moveTo>
                  <a:cubicBezTo>
                    <a:pt x="2908" y="10499"/>
                    <a:pt x="5816" y="8226"/>
                    <a:pt x="7270" y="6520"/>
                  </a:cubicBezTo>
                  <a:cubicBezTo>
                    <a:pt x="8723" y="4815"/>
                    <a:pt x="8723" y="3678"/>
                    <a:pt x="8308" y="2541"/>
                  </a:cubicBezTo>
                  <a:cubicBezTo>
                    <a:pt x="7893" y="1405"/>
                    <a:pt x="7062" y="268"/>
                    <a:pt x="5816" y="40"/>
                  </a:cubicBezTo>
                  <a:cubicBezTo>
                    <a:pt x="4570" y="-187"/>
                    <a:pt x="2908" y="495"/>
                    <a:pt x="1662" y="3110"/>
                  </a:cubicBezTo>
                  <a:cubicBezTo>
                    <a:pt x="416" y="5725"/>
                    <a:pt x="-415" y="10272"/>
                    <a:pt x="1454" y="13682"/>
                  </a:cubicBezTo>
                  <a:cubicBezTo>
                    <a:pt x="3323" y="17093"/>
                    <a:pt x="7893" y="19367"/>
                    <a:pt x="11631" y="20390"/>
                  </a:cubicBezTo>
                  <a:cubicBezTo>
                    <a:pt x="15370" y="21413"/>
                    <a:pt x="18277" y="21186"/>
                    <a:pt x="21185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67266" y="1041136"/>
              <a:ext cx="302685" cy="24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3262"/>
                  </a:moveTo>
                  <a:cubicBezTo>
                    <a:pt x="2417" y="5602"/>
                    <a:pt x="4834" y="7942"/>
                    <a:pt x="6344" y="10102"/>
                  </a:cubicBezTo>
                  <a:cubicBezTo>
                    <a:pt x="7855" y="12262"/>
                    <a:pt x="8459" y="14242"/>
                    <a:pt x="8610" y="15772"/>
                  </a:cubicBezTo>
                  <a:cubicBezTo>
                    <a:pt x="8761" y="17302"/>
                    <a:pt x="8459" y="18382"/>
                    <a:pt x="8081" y="18562"/>
                  </a:cubicBezTo>
                  <a:cubicBezTo>
                    <a:pt x="7703" y="18742"/>
                    <a:pt x="7250" y="18022"/>
                    <a:pt x="7024" y="15502"/>
                  </a:cubicBezTo>
                  <a:cubicBezTo>
                    <a:pt x="6797" y="12982"/>
                    <a:pt x="6797" y="8662"/>
                    <a:pt x="6873" y="6052"/>
                  </a:cubicBezTo>
                  <a:cubicBezTo>
                    <a:pt x="6948" y="3442"/>
                    <a:pt x="7099" y="2542"/>
                    <a:pt x="7552" y="2362"/>
                  </a:cubicBezTo>
                  <a:cubicBezTo>
                    <a:pt x="8006" y="2182"/>
                    <a:pt x="8761" y="2722"/>
                    <a:pt x="9290" y="3532"/>
                  </a:cubicBezTo>
                  <a:cubicBezTo>
                    <a:pt x="9818" y="4342"/>
                    <a:pt x="10120" y="5422"/>
                    <a:pt x="10422" y="6412"/>
                  </a:cubicBezTo>
                  <a:cubicBezTo>
                    <a:pt x="10724" y="7402"/>
                    <a:pt x="11027" y="8302"/>
                    <a:pt x="11480" y="9022"/>
                  </a:cubicBezTo>
                  <a:cubicBezTo>
                    <a:pt x="11933" y="9742"/>
                    <a:pt x="12537" y="10282"/>
                    <a:pt x="13066" y="9652"/>
                  </a:cubicBezTo>
                  <a:cubicBezTo>
                    <a:pt x="13594" y="9022"/>
                    <a:pt x="14048" y="7222"/>
                    <a:pt x="14274" y="5872"/>
                  </a:cubicBezTo>
                  <a:cubicBezTo>
                    <a:pt x="14501" y="4522"/>
                    <a:pt x="14501" y="3622"/>
                    <a:pt x="14576" y="2542"/>
                  </a:cubicBezTo>
                  <a:cubicBezTo>
                    <a:pt x="14652" y="1462"/>
                    <a:pt x="14803" y="202"/>
                    <a:pt x="14878" y="22"/>
                  </a:cubicBezTo>
                  <a:cubicBezTo>
                    <a:pt x="14954" y="-158"/>
                    <a:pt x="14954" y="742"/>
                    <a:pt x="15860" y="2902"/>
                  </a:cubicBezTo>
                  <a:cubicBezTo>
                    <a:pt x="16766" y="5062"/>
                    <a:pt x="18579" y="8482"/>
                    <a:pt x="19787" y="10912"/>
                  </a:cubicBezTo>
                  <a:cubicBezTo>
                    <a:pt x="20996" y="13342"/>
                    <a:pt x="21600" y="14782"/>
                    <a:pt x="21600" y="16402"/>
                  </a:cubicBezTo>
                  <a:cubicBezTo>
                    <a:pt x="21600" y="18022"/>
                    <a:pt x="20996" y="19822"/>
                    <a:pt x="19712" y="20632"/>
                  </a:cubicBezTo>
                  <a:cubicBezTo>
                    <a:pt x="18428" y="21442"/>
                    <a:pt x="16464" y="21262"/>
                    <a:pt x="15256" y="20812"/>
                  </a:cubicBezTo>
                  <a:cubicBezTo>
                    <a:pt x="14048" y="20362"/>
                    <a:pt x="13594" y="19642"/>
                    <a:pt x="13141" y="1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7799916" y="1136649"/>
              <a:ext cx="184151" cy="19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689"/>
                  </a:moveTo>
                  <a:cubicBezTo>
                    <a:pt x="745" y="6204"/>
                    <a:pt x="1490" y="11719"/>
                    <a:pt x="2234" y="15051"/>
                  </a:cubicBezTo>
                  <a:cubicBezTo>
                    <a:pt x="2979" y="18383"/>
                    <a:pt x="3724" y="19532"/>
                    <a:pt x="4717" y="20336"/>
                  </a:cubicBezTo>
                  <a:cubicBezTo>
                    <a:pt x="5710" y="21140"/>
                    <a:pt x="6952" y="21600"/>
                    <a:pt x="8814" y="18957"/>
                  </a:cubicBezTo>
                  <a:cubicBezTo>
                    <a:pt x="10676" y="16315"/>
                    <a:pt x="13159" y="10570"/>
                    <a:pt x="14772" y="6894"/>
                  </a:cubicBezTo>
                  <a:cubicBezTo>
                    <a:pt x="16386" y="3217"/>
                    <a:pt x="17131" y="1609"/>
                    <a:pt x="18124" y="804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7989203" y="1112429"/>
              <a:ext cx="77414" cy="19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71" fill="norm" stroke="1" extrusionOk="0">
                  <a:moveTo>
                    <a:pt x="2086" y="8929"/>
                  </a:moveTo>
                  <a:cubicBezTo>
                    <a:pt x="6173" y="7071"/>
                    <a:pt x="10259" y="5213"/>
                    <a:pt x="12010" y="3703"/>
                  </a:cubicBezTo>
                  <a:cubicBezTo>
                    <a:pt x="13762" y="2194"/>
                    <a:pt x="13178" y="1032"/>
                    <a:pt x="11427" y="452"/>
                  </a:cubicBezTo>
                  <a:cubicBezTo>
                    <a:pt x="9675" y="-129"/>
                    <a:pt x="6756" y="-129"/>
                    <a:pt x="4421" y="336"/>
                  </a:cubicBezTo>
                  <a:cubicBezTo>
                    <a:pt x="2086" y="800"/>
                    <a:pt x="335" y="1729"/>
                    <a:pt x="43" y="4748"/>
                  </a:cubicBezTo>
                  <a:cubicBezTo>
                    <a:pt x="-249" y="7768"/>
                    <a:pt x="919" y="12877"/>
                    <a:pt x="4713" y="16013"/>
                  </a:cubicBezTo>
                  <a:cubicBezTo>
                    <a:pt x="8508" y="19148"/>
                    <a:pt x="14929" y="20310"/>
                    <a:pt x="2135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8085616" y="1093933"/>
              <a:ext cx="254051" cy="23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45" fill="norm" stroke="1" extrusionOk="0">
                  <a:moveTo>
                    <a:pt x="540" y="5529"/>
                  </a:moveTo>
                  <a:cubicBezTo>
                    <a:pt x="183" y="4582"/>
                    <a:pt x="-174" y="3634"/>
                    <a:pt x="94" y="3161"/>
                  </a:cubicBezTo>
                  <a:cubicBezTo>
                    <a:pt x="362" y="2687"/>
                    <a:pt x="1254" y="2687"/>
                    <a:pt x="2504" y="3445"/>
                  </a:cubicBezTo>
                  <a:cubicBezTo>
                    <a:pt x="3753" y="4203"/>
                    <a:pt x="5360" y="5719"/>
                    <a:pt x="6252" y="6950"/>
                  </a:cubicBezTo>
                  <a:cubicBezTo>
                    <a:pt x="7145" y="8182"/>
                    <a:pt x="7324" y="9129"/>
                    <a:pt x="7324" y="10171"/>
                  </a:cubicBezTo>
                  <a:cubicBezTo>
                    <a:pt x="7324" y="11213"/>
                    <a:pt x="7145" y="12350"/>
                    <a:pt x="6609" y="13013"/>
                  </a:cubicBezTo>
                  <a:cubicBezTo>
                    <a:pt x="6074" y="13677"/>
                    <a:pt x="5181" y="13866"/>
                    <a:pt x="4735" y="13487"/>
                  </a:cubicBezTo>
                  <a:cubicBezTo>
                    <a:pt x="4289" y="13108"/>
                    <a:pt x="4289" y="12161"/>
                    <a:pt x="5003" y="9982"/>
                  </a:cubicBezTo>
                  <a:cubicBezTo>
                    <a:pt x="5717" y="7803"/>
                    <a:pt x="7145" y="4392"/>
                    <a:pt x="8305" y="2403"/>
                  </a:cubicBezTo>
                  <a:cubicBezTo>
                    <a:pt x="9466" y="413"/>
                    <a:pt x="10358" y="-155"/>
                    <a:pt x="10894" y="34"/>
                  </a:cubicBezTo>
                  <a:cubicBezTo>
                    <a:pt x="11429" y="224"/>
                    <a:pt x="11608" y="1171"/>
                    <a:pt x="11786" y="2119"/>
                  </a:cubicBezTo>
                  <a:cubicBezTo>
                    <a:pt x="11965" y="3066"/>
                    <a:pt x="12143" y="4013"/>
                    <a:pt x="12322" y="4961"/>
                  </a:cubicBezTo>
                  <a:cubicBezTo>
                    <a:pt x="12500" y="5908"/>
                    <a:pt x="12679" y="6856"/>
                    <a:pt x="13214" y="7140"/>
                  </a:cubicBezTo>
                  <a:cubicBezTo>
                    <a:pt x="13750" y="7424"/>
                    <a:pt x="14643" y="7045"/>
                    <a:pt x="15267" y="6382"/>
                  </a:cubicBezTo>
                  <a:cubicBezTo>
                    <a:pt x="15892" y="5719"/>
                    <a:pt x="16249" y="4771"/>
                    <a:pt x="16785" y="3634"/>
                  </a:cubicBezTo>
                  <a:cubicBezTo>
                    <a:pt x="17320" y="2498"/>
                    <a:pt x="18034" y="1171"/>
                    <a:pt x="18302" y="1266"/>
                  </a:cubicBezTo>
                  <a:cubicBezTo>
                    <a:pt x="18570" y="1361"/>
                    <a:pt x="18391" y="2877"/>
                    <a:pt x="18838" y="5056"/>
                  </a:cubicBezTo>
                  <a:cubicBezTo>
                    <a:pt x="19284" y="7234"/>
                    <a:pt x="20355" y="10077"/>
                    <a:pt x="20890" y="12256"/>
                  </a:cubicBezTo>
                  <a:cubicBezTo>
                    <a:pt x="21426" y="14434"/>
                    <a:pt x="21426" y="15950"/>
                    <a:pt x="21426" y="17182"/>
                  </a:cubicBezTo>
                  <a:cubicBezTo>
                    <a:pt x="21426" y="18413"/>
                    <a:pt x="21426" y="19361"/>
                    <a:pt x="20980" y="20119"/>
                  </a:cubicBezTo>
                  <a:cubicBezTo>
                    <a:pt x="20533" y="20877"/>
                    <a:pt x="19641" y="21445"/>
                    <a:pt x="18838" y="21445"/>
                  </a:cubicBezTo>
                  <a:cubicBezTo>
                    <a:pt x="18034" y="21445"/>
                    <a:pt x="17320" y="20877"/>
                    <a:pt x="16785" y="18887"/>
                  </a:cubicBezTo>
                  <a:cubicBezTo>
                    <a:pt x="16249" y="16898"/>
                    <a:pt x="15892" y="13487"/>
                    <a:pt x="15535" y="1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3704166" y="4692650"/>
              <a:ext cx="250916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0" y="0"/>
                  </a:moveTo>
                  <a:cubicBezTo>
                    <a:pt x="3993" y="1440"/>
                    <a:pt x="7987" y="2880"/>
                    <a:pt x="10891" y="3909"/>
                  </a:cubicBezTo>
                  <a:cubicBezTo>
                    <a:pt x="13795" y="4937"/>
                    <a:pt x="15610" y="5554"/>
                    <a:pt x="16971" y="6069"/>
                  </a:cubicBezTo>
                  <a:cubicBezTo>
                    <a:pt x="18333" y="6583"/>
                    <a:pt x="19240" y="6994"/>
                    <a:pt x="20057" y="7509"/>
                  </a:cubicBezTo>
                  <a:cubicBezTo>
                    <a:pt x="20874" y="8023"/>
                    <a:pt x="21600" y="8640"/>
                    <a:pt x="21509" y="9257"/>
                  </a:cubicBezTo>
                  <a:cubicBezTo>
                    <a:pt x="21418" y="9874"/>
                    <a:pt x="20511" y="10491"/>
                    <a:pt x="17970" y="12240"/>
                  </a:cubicBezTo>
                  <a:cubicBezTo>
                    <a:pt x="15429" y="13989"/>
                    <a:pt x="11254" y="16869"/>
                    <a:pt x="8622" y="18514"/>
                  </a:cubicBezTo>
                  <a:cubicBezTo>
                    <a:pt x="5990" y="20160"/>
                    <a:pt x="4901" y="20571"/>
                    <a:pt x="4629" y="20880"/>
                  </a:cubicBezTo>
                  <a:cubicBezTo>
                    <a:pt x="4356" y="21189"/>
                    <a:pt x="4901" y="21394"/>
                    <a:pt x="5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985299" y="4629150"/>
              <a:ext cx="165168" cy="26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24" fill="norm" stroke="1" extrusionOk="0">
                  <a:moveTo>
                    <a:pt x="1399" y="0"/>
                  </a:moveTo>
                  <a:cubicBezTo>
                    <a:pt x="3829" y="864"/>
                    <a:pt x="6259" y="1728"/>
                    <a:pt x="8959" y="2506"/>
                  </a:cubicBezTo>
                  <a:cubicBezTo>
                    <a:pt x="11659" y="3283"/>
                    <a:pt x="14629" y="3974"/>
                    <a:pt x="16654" y="4579"/>
                  </a:cubicBezTo>
                  <a:cubicBezTo>
                    <a:pt x="18679" y="5184"/>
                    <a:pt x="19759" y="5702"/>
                    <a:pt x="20434" y="6394"/>
                  </a:cubicBezTo>
                  <a:cubicBezTo>
                    <a:pt x="21109" y="7085"/>
                    <a:pt x="21379" y="7949"/>
                    <a:pt x="20569" y="9072"/>
                  </a:cubicBezTo>
                  <a:cubicBezTo>
                    <a:pt x="19759" y="10195"/>
                    <a:pt x="17869" y="11578"/>
                    <a:pt x="14494" y="13219"/>
                  </a:cubicBezTo>
                  <a:cubicBezTo>
                    <a:pt x="11119" y="14861"/>
                    <a:pt x="6259" y="16762"/>
                    <a:pt x="3424" y="18230"/>
                  </a:cubicBezTo>
                  <a:cubicBezTo>
                    <a:pt x="589" y="19699"/>
                    <a:pt x="-221" y="20736"/>
                    <a:pt x="49" y="21168"/>
                  </a:cubicBezTo>
                  <a:cubicBezTo>
                    <a:pt x="319" y="21600"/>
                    <a:pt x="1669" y="21427"/>
                    <a:pt x="3019" y="21082"/>
                  </a:cubicBezTo>
                  <a:cubicBezTo>
                    <a:pt x="4369" y="20736"/>
                    <a:pt x="5719" y="20218"/>
                    <a:pt x="7069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380443" y="4597396"/>
              <a:ext cx="179128" cy="22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0979" fill="norm" stroke="1" extrusionOk="0">
                  <a:moveTo>
                    <a:pt x="15096" y="4124"/>
                  </a:moveTo>
                  <a:cubicBezTo>
                    <a:pt x="14850" y="3143"/>
                    <a:pt x="14605" y="2161"/>
                    <a:pt x="13868" y="1572"/>
                  </a:cubicBezTo>
                  <a:cubicBezTo>
                    <a:pt x="13132" y="983"/>
                    <a:pt x="11905" y="786"/>
                    <a:pt x="10432" y="1473"/>
                  </a:cubicBezTo>
                  <a:cubicBezTo>
                    <a:pt x="8959" y="2161"/>
                    <a:pt x="7241" y="3732"/>
                    <a:pt x="5400" y="6677"/>
                  </a:cubicBezTo>
                  <a:cubicBezTo>
                    <a:pt x="3559" y="9623"/>
                    <a:pt x="1596" y="13943"/>
                    <a:pt x="614" y="16593"/>
                  </a:cubicBezTo>
                  <a:cubicBezTo>
                    <a:pt x="-368" y="19244"/>
                    <a:pt x="-368" y="20226"/>
                    <a:pt x="2087" y="20717"/>
                  </a:cubicBezTo>
                  <a:cubicBezTo>
                    <a:pt x="4541" y="21208"/>
                    <a:pt x="9450" y="21208"/>
                    <a:pt x="13132" y="18950"/>
                  </a:cubicBezTo>
                  <a:cubicBezTo>
                    <a:pt x="16814" y="16692"/>
                    <a:pt x="19268" y="12175"/>
                    <a:pt x="20250" y="8837"/>
                  </a:cubicBezTo>
                  <a:cubicBezTo>
                    <a:pt x="21232" y="5499"/>
                    <a:pt x="20741" y="3339"/>
                    <a:pt x="19514" y="1866"/>
                  </a:cubicBezTo>
                  <a:cubicBezTo>
                    <a:pt x="18287" y="393"/>
                    <a:pt x="16323" y="-392"/>
                    <a:pt x="13991" y="197"/>
                  </a:cubicBezTo>
                  <a:cubicBezTo>
                    <a:pt x="11659" y="786"/>
                    <a:pt x="8959" y="2750"/>
                    <a:pt x="6259" y="4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22766" y="5118100"/>
              <a:ext cx="113665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716"/>
                  </a:moveTo>
                  <a:cubicBezTo>
                    <a:pt x="12" y="8211"/>
                    <a:pt x="24" y="7705"/>
                    <a:pt x="64" y="7453"/>
                  </a:cubicBezTo>
                  <a:cubicBezTo>
                    <a:pt x="105" y="7200"/>
                    <a:pt x="173" y="7200"/>
                    <a:pt x="280" y="7263"/>
                  </a:cubicBezTo>
                  <a:cubicBezTo>
                    <a:pt x="386" y="7326"/>
                    <a:pt x="531" y="7453"/>
                    <a:pt x="682" y="7516"/>
                  </a:cubicBezTo>
                  <a:cubicBezTo>
                    <a:pt x="833" y="7579"/>
                    <a:pt x="989" y="7579"/>
                    <a:pt x="1146" y="7516"/>
                  </a:cubicBezTo>
                  <a:cubicBezTo>
                    <a:pt x="1303" y="7453"/>
                    <a:pt x="1460" y="7326"/>
                    <a:pt x="1623" y="7137"/>
                  </a:cubicBezTo>
                  <a:cubicBezTo>
                    <a:pt x="1786" y="6947"/>
                    <a:pt x="1955" y="6695"/>
                    <a:pt x="2110" y="6442"/>
                  </a:cubicBezTo>
                  <a:cubicBezTo>
                    <a:pt x="2265" y="6189"/>
                    <a:pt x="2405" y="5937"/>
                    <a:pt x="2556" y="5621"/>
                  </a:cubicBezTo>
                  <a:cubicBezTo>
                    <a:pt x="2707" y="5305"/>
                    <a:pt x="2868" y="4926"/>
                    <a:pt x="3029" y="4611"/>
                  </a:cubicBezTo>
                  <a:cubicBezTo>
                    <a:pt x="3190" y="4295"/>
                    <a:pt x="3351" y="4042"/>
                    <a:pt x="3518" y="3853"/>
                  </a:cubicBezTo>
                  <a:cubicBezTo>
                    <a:pt x="3684" y="3663"/>
                    <a:pt x="3857" y="3537"/>
                    <a:pt x="4004" y="3411"/>
                  </a:cubicBezTo>
                  <a:cubicBezTo>
                    <a:pt x="4151" y="3284"/>
                    <a:pt x="4272" y="3158"/>
                    <a:pt x="4392" y="3032"/>
                  </a:cubicBezTo>
                  <a:cubicBezTo>
                    <a:pt x="4513" y="2905"/>
                    <a:pt x="4634" y="2779"/>
                    <a:pt x="4789" y="2716"/>
                  </a:cubicBezTo>
                  <a:cubicBezTo>
                    <a:pt x="4943" y="2653"/>
                    <a:pt x="5133" y="2653"/>
                    <a:pt x="5293" y="2653"/>
                  </a:cubicBezTo>
                  <a:cubicBezTo>
                    <a:pt x="5454" y="2653"/>
                    <a:pt x="5587" y="2653"/>
                    <a:pt x="5724" y="2589"/>
                  </a:cubicBezTo>
                  <a:cubicBezTo>
                    <a:pt x="5861" y="2526"/>
                    <a:pt x="6001" y="2400"/>
                    <a:pt x="6142" y="2337"/>
                  </a:cubicBezTo>
                  <a:cubicBezTo>
                    <a:pt x="6283" y="2274"/>
                    <a:pt x="6424" y="2274"/>
                    <a:pt x="6562" y="2274"/>
                  </a:cubicBezTo>
                  <a:cubicBezTo>
                    <a:pt x="6701" y="2274"/>
                    <a:pt x="6838" y="2274"/>
                    <a:pt x="6987" y="2147"/>
                  </a:cubicBezTo>
                  <a:cubicBezTo>
                    <a:pt x="7136" y="2021"/>
                    <a:pt x="7297" y="1768"/>
                    <a:pt x="7453" y="1579"/>
                  </a:cubicBezTo>
                  <a:cubicBezTo>
                    <a:pt x="7610" y="1389"/>
                    <a:pt x="7763" y="1263"/>
                    <a:pt x="7924" y="1137"/>
                  </a:cubicBezTo>
                  <a:cubicBezTo>
                    <a:pt x="8085" y="1011"/>
                    <a:pt x="8254" y="884"/>
                    <a:pt x="8419" y="758"/>
                  </a:cubicBezTo>
                  <a:cubicBezTo>
                    <a:pt x="8584" y="632"/>
                    <a:pt x="8745" y="505"/>
                    <a:pt x="8912" y="379"/>
                  </a:cubicBezTo>
                  <a:cubicBezTo>
                    <a:pt x="9078" y="253"/>
                    <a:pt x="9251" y="126"/>
                    <a:pt x="9420" y="63"/>
                  </a:cubicBezTo>
                  <a:cubicBezTo>
                    <a:pt x="9589" y="0"/>
                    <a:pt x="9754" y="0"/>
                    <a:pt x="9925" y="0"/>
                  </a:cubicBezTo>
                  <a:cubicBezTo>
                    <a:pt x="10096" y="0"/>
                    <a:pt x="10273" y="0"/>
                    <a:pt x="10446" y="0"/>
                  </a:cubicBezTo>
                  <a:cubicBezTo>
                    <a:pt x="10619" y="0"/>
                    <a:pt x="10788" y="0"/>
                    <a:pt x="10961" y="0"/>
                  </a:cubicBezTo>
                  <a:cubicBezTo>
                    <a:pt x="11134" y="0"/>
                    <a:pt x="11311" y="0"/>
                    <a:pt x="11446" y="63"/>
                  </a:cubicBezTo>
                  <a:cubicBezTo>
                    <a:pt x="11580" y="126"/>
                    <a:pt x="11673" y="253"/>
                    <a:pt x="11808" y="379"/>
                  </a:cubicBezTo>
                  <a:cubicBezTo>
                    <a:pt x="11942" y="505"/>
                    <a:pt x="12119" y="632"/>
                    <a:pt x="12254" y="758"/>
                  </a:cubicBezTo>
                  <a:cubicBezTo>
                    <a:pt x="12389" y="884"/>
                    <a:pt x="12481" y="1011"/>
                    <a:pt x="12576" y="1137"/>
                  </a:cubicBezTo>
                  <a:cubicBezTo>
                    <a:pt x="12670" y="1263"/>
                    <a:pt x="12767" y="1389"/>
                    <a:pt x="12859" y="1516"/>
                  </a:cubicBezTo>
                  <a:cubicBezTo>
                    <a:pt x="12952" y="1642"/>
                    <a:pt x="13040" y="1768"/>
                    <a:pt x="13183" y="2021"/>
                  </a:cubicBezTo>
                  <a:cubicBezTo>
                    <a:pt x="13326" y="2274"/>
                    <a:pt x="13523" y="2653"/>
                    <a:pt x="13716" y="3095"/>
                  </a:cubicBezTo>
                  <a:cubicBezTo>
                    <a:pt x="13909" y="3537"/>
                    <a:pt x="14098" y="4042"/>
                    <a:pt x="14251" y="4421"/>
                  </a:cubicBezTo>
                  <a:cubicBezTo>
                    <a:pt x="14404" y="4800"/>
                    <a:pt x="14521" y="5053"/>
                    <a:pt x="14623" y="5305"/>
                  </a:cubicBezTo>
                  <a:cubicBezTo>
                    <a:pt x="14726" y="5558"/>
                    <a:pt x="14814" y="5811"/>
                    <a:pt x="14911" y="6063"/>
                  </a:cubicBezTo>
                  <a:cubicBezTo>
                    <a:pt x="15007" y="6316"/>
                    <a:pt x="15112" y="6568"/>
                    <a:pt x="15215" y="6821"/>
                  </a:cubicBezTo>
                  <a:cubicBezTo>
                    <a:pt x="15317" y="7074"/>
                    <a:pt x="15418" y="7326"/>
                    <a:pt x="15516" y="7579"/>
                  </a:cubicBezTo>
                  <a:cubicBezTo>
                    <a:pt x="15615" y="7832"/>
                    <a:pt x="15711" y="8084"/>
                    <a:pt x="15808" y="8337"/>
                  </a:cubicBezTo>
                  <a:cubicBezTo>
                    <a:pt x="15904" y="8589"/>
                    <a:pt x="16001" y="8842"/>
                    <a:pt x="16105" y="9095"/>
                  </a:cubicBezTo>
                  <a:cubicBezTo>
                    <a:pt x="16210" y="9347"/>
                    <a:pt x="16323" y="9600"/>
                    <a:pt x="16419" y="9789"/>
                  </a:cubicBezTo>
                  <a:cubicBezTo>
                    <a:pt x="16516" y="9979"/>
                    <a:pt x="16596" y="10105"/>
                    <a:pt x="16689" y="10295"/>
                  </a:cubicBezTo>
                  <a:cubicBezTo>
                    <a:pt x="16781" y="10484"/>
                    <a:pt x="16886" y="10737"/>
                    <a:pt x="16984" y="10926"/>
                  </a:cubicBezTo>
                  <a:cubicBezTo>
                    <a:pt x="17083" y="11116"/>
                    <a:pt x="17175" y="11242"/>
                    <a:pt x="17316" y="11432"/>
                  </a:cubicBezTo>
                  <a:cubicBezTo>
                    <a:pt x="17457" y="11621"/>
                    <a:pt x="17646" y="11874"/>
                    <a:pt x="17795" y="12063"/>
                  </a:cubicBezTo>
                  <a:cubicBezTo>
                    <a:pt x="17944" y="12253"/>
                    <a:pt x="18052" y="12379"/>
                    <a:pt x="18149" y="12505"/>
                  </a:cubicBezTo>
                  <a:cubicBezTo>
                    <a:pt x="18245" y="12632"/>
                    <a:pt x="18330" y="12758"/>
                    <a:pt x="18422" y="12884"/>
                  </a:cubicBezTo>
                  <a:cubicBezTo>
                    <a:pt x="18515" y="13011"/>
                    <a:pt x="18615" y="13137"/>
                    <a:pt x="18758" y="13326"/>
                  </a:cubicBezTo>
                  <a:cubicBezTo>
                    <a:pt x="18901" y="13516"/>
                    <a:pt x="19086" y="13768"/>
                    <a:pt x="19309" y="14147"/>
                  </a:cubicBezTo>
                  <a:cubicBezTo>
                    <a:pt x="19533" y="14526"/>
                    <a:pt x="19794" y="15032"/>
                    <a:pt x="20009" y="15537"/>
                  </a:cubicBezTo>
                  <a:cubicBezTo>
                    <a:pt x="20224" y="16042"/>
                    <a:pt x="20393" y="16547"/>
                    <a:pt x="20548" y="17053"/>
                  </a:cubicBezTo>
                  <a:cubicBezTo>
                    <a:pt x="20703" y="17558"/>
                    <a:pt x="20844" y="18063"/>
                    <a:pt x="21017" y="18821"/>
                  </a:cubicBezTo>
                  <a:cubicBezTo>
                    <a:pt x="21190" y="19579"/>
                    <a:pt x="21395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508009" y="5426815"/>
              <a:ext cx="107008" cy="38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26" fill="norm" stroke="1" extrusionOk="0">
                  <a:moveTo>
                    <a:pt x="21411" y="2952"/>
                  </a:moveTo>
                  <a:cubicBezTo>
                    <a:pt x="21411" y="2365"/>
                    <a:pt x="21411" y="1778"/>
                    <a:pt x="20776" y="1250"/>
                  </a:cubicBezTo>
                  <a:cubicBezTo>
                    <a:pt x="20140" y="722"/>
                    <a:pt x="18870" y="252"/>
                    <a:pt x="16752" y="76"/>
                  </a:cubicBezTo>
                  <a:cubicBezTo>
                    <a:pt x="14635" y="-100"/>
                    <a:pt x="11670" y="17"/>
                    <a:pt x="9340" y="546"/>
                  </a:cubicBezTo>
                  <a:cubicBezTo>
                    <a:pt x="7011" y="1074"/>
                    <a:pt x="5317" y="2013"/>
                    <a:pt x="6164" y="2952"/>
                  </a:cubicBezTo>
                  <a:cubicBezTo>
                    <a:pt x="7011" y="3891"/>
                    <a:pt x="10399" y="4830"/>
                    <a:pt x="12093" y="6298"/>
                  </a:cubicBezTo>
                  <a:cubicBezTo>
                    <a:pt x="13787" y="7765"/>
                    <a:pt x="13787" y="9761"/>
                    <a:pt x="12940" y="10935"/>
                  </a:cubicBezTo>
                  <a:cubicBezTo>
                    <a:pt x="12093" y="12109"/>
                    <a:pt x="10399" y="12461"/>
                    <a:pt x="8493" y="12754"/>
                  </a:cubicBezTo>
                  <a:cubicBezTo>
                    <a:pt x="6587" y="13048"/>
                    <a:pt x="4470" y="13283"/>
                    <a:pt x="2776" y="13165"/>
                  </a:cubicBezTo>
                  <a:cubicBezTo>
                    <a:pt x="1082" y="13048"/>
                    <a:pt x="-189" y="12578"/>
                    <a:pt x="23" y="12167"/>
                  </a:cubicBezTo>
                  <a:cubicBezTo>
                    <a:pt x="235" y="11757"/>
                    <a:pt x="1929" y="11404"/>
                    <a:pt x="3411" y="11522"/>
                  </a:cubicBezTo>
                  <a:cubicBezTo>
                    <a:pt x="4893" y="11639"/>
                    <a:pt x="6164" y="12226"/>
                    <a:pt x="6587" y="13165"/>
                  </a:cubicBezTo>
                  <a:cubicBezTo>
                    <a:pt x="7011" y="14104"/>
                    <a:pt x="6587" y="15396"/>
                    <a:pt x="5740" y="16452"/>
                  </a:cubicBezTo>
                  <a:cubicBezTo>
                    <a:pt x="4893" y="17509"/>
                    <a:pt x="3623" y="18330"/>
                    <a:pt x="2564" y="19093"/>
                  </a:cubicBezTo>
                  <a:cubicBezTo>
                    <a:pt x="1505" y="19857"/>
                    <a:pt x="658" y="20561"/>
                    <a:pt x="1293" y="20972"/>
                  </a:cubicBezTo>
                  <a:cubicBezTo>
                    <a:pt x="1929" y="21383"/>
                    <a:pt x="4046" y="21500"/>
                    <a:pt x="7435" y="21383"/>
                  </a:cubicBezTo>
                  <a:cubicBezTo>
                    <a:pt x="10823" y="21265"/>
                    <a:pt x="15482" y="20913"/>
                    <a:pt x="20140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5542" y="5436876"/>
              <a:ext cx="120716" cy="37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32" fill="norm" stroke="1" extrusionOk="0">
                  <a:moveTo>
                    <a:pt x="6464" y="8208"/>
                  </a:moveTo>
                  <a:cubicBezTo>
                    <a:pt x="4633" y="8088"/>
                    <a:pt x="2803" y="7968"/>
                    <a:pt x="1888" y="8208"/>
                  </a:cubicBezTo>
                  <a:cubicBezTo>
                    <a:pt x="972" y="8448"/>
                    <a:pt x="972" y="9048"/>
                    <a:pt x="1888" y="10848"/>
                  </a:cubicBezTo>
                  <a:cubicBezTo>
                    <a:pt x="2803" y="12648"/>
                    <a:pt x="4633" y="15648"/>
                    <a:pt x="5549" y="17748"/>
                  </a:cubicBezTo>
                  <a:cubicBezTo>
                    <a:pt x="6464" y="19848"/>
                    <a:pt x="6464" y="21048"/>
                    <a:pt x="6464" y="21288"/>
                  </a:cubicBezTo>
                  <a:cubicBezTo>
                    <a:pt x="6464" y="21528"/>
                    <a:pt x="6464" y="20808"/>
                    <a:pt x="5732" y="18708"/>
                  </a:cubicBezTo>
                  <a:cubicBezTo>
                    <a:pt x="4999" y="16608"/>
                    <a:pt x="3535" y="13128"/>
                    <a:pt x="2437" y="10248"/>
                  </a:cubicBezTo>
                  <a:cubicBezTo>
                    <a:pt x="1338" y="7368"/>
                    <a:pt x="606" y="5088"/>
                    <a:pt x="240" y="3648"/>
                  </a:cubicBezTo>
                  <a:cubicBezTo>
                    <a:pt x="-126" y="2208"/>
                    <a:pt x="-126" y="1608"/>
                    <a:pt x="606" y="1128"/>
                  </a:cubicBezTo>
                  <a:cubicBezTo>
                    <a:pt x="1338" y="648"/>
                    <a:pt x="2803" y="288"/>
                    <a:pt x="4633" y="108"/>
                  </a:cubicBezTo>
                  <a:cubicBezTo>
                    <a:pt x="6464" y="-72"/>
                    <a:pt x="8660" y="-72"/>
                    <a:pt x="11406" y="468"/>
                  </a:cubicBezTo>
                  <a:cubicBezTo>
                    <a:pt x="14152" y="1008"/>
                    <a:pt x="17447" y="2088"/>
                    <a:pt x="19277" y="3408"/>
                  </a:cubicBezTo>
                  <a:cubicBezTo>
                    <a:pt x="21108" y="4728"/>
                    <a:pt x="21474" y="6288"/>
                    <a:pt x="19827" y="7548"/>
                  </a:cubicBezTo>
                  <a:cubicBezTo>
                    <a:pt x="18179" y="8808"/>
                    <a:pt x="14518" y="9768"/>
                    <a:pt x="10857" y="1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60866" y="57721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75166" y="55880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13266" y="57340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0" y="2767350"/>
              <a:ext cx="147754" cy="44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456" fill="norm" stroke="1" extrusionOk="0">
                  <a:moveTo>
                    <a:pt x="6510" y="8660"/>
                  </a:moveTo>
                  <a:cubicBezTo>
                    <a:pt x="5622" y="9683"/>
                    <a:pt x="4734" y="10707"/>
                    <a:pt x="5178" y="12601"/>
                  </a:cubicBezTo>
                  <a:cubicBezTo>
                    <a:pt x="5622" y="14495"/>
                    <a:pt x="7397" y="17259"/>
                    <a:pt x="8285" y="18999"/>
                  </a:cubicBezTo>
                  <a:cubicBezTo>
                    <a:pt x="9173" y="20739"/>
                    <a:pt x="9173" y="21456"/>
                    <a:pt x="8729" y="21456"/>
                  </a:cubicBezTo>
                  <a:cubicBezTo>
                    <a:pt x="8285" y="21456"/>
                    <a:pt x="7397" y="20739"/>
                    <a:pt x="6066" y="18590"/>
                  </a:cubicBezTo>
                  <a:cubicBezTo>
                    <a:pt x="4734" y="16440"/>
                    <a:pt x="2959" y="12857"/>
                    <a:pt x="1775" y="9837"/>
                  </a:cubicBezTo>
                  <a:cubicBezTo>
                    <a:pt x="592" y="6817"/>
                    <a:pt x="0" y="4360"/>
                    <a:pt x="0" y="2825"/>
                  </a:cubicBezTo>
                  <a:cubicBezTo>
                    <a:pt x="0" y="1289"/>
                    <a:pt x="592" y="675"/>
                    <a:pt x="1775" y="317"/>
                  </a:cubicBezTo>
                  <a:cubicBezTo>
                    <a:pt x="2959" y="-42"/>
                    <a:pt x="4734" y="-144"/>
                    <a:pt x="7545" y="265"/>
                  </a:cubicBezTo>
                  <a:cubicBezTo>
                    <a:pt x="10356" y="675"/>
                    <a:pt x="14203" y="1596"/>
                    <a:pt x="17014" y="2927"/>
                  </a:cubicBezTo>
                  <a:cubicBezTo>
                    <a:pt x="19825" y="4258"/>
                    <a:pt x="21600" y="5998"/>
                    <a:pt x="20121" y="7380"/>
                  </a:cubicBezTo>
                  <a:cubicBezTo>
                    <a:pt x="18641" y="8762"/>
                    <a:pt x="13907" y="9786"/>
                    <a:pt x="10800" y="10247"/>
                  </a:cubicBezTo>
                  <a:cubicBezTo>
                    <a:pt x="7693" y="10707"/>
                    <a:pt x="6214" y="10605"/>
                    <a:pt x="4734" y="1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51606" y="3079749"/>
              <a:ext cx="59420" cy="7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015" fill="norm" stroke="1" extrusionOk="0">
                  <a:moveTo>
                    <a:pt x="12196" y="0"/>
                  </a:moveTo>
                  <a:cubicBezTo>
                    <a:pt x="8472" y="0"/>
                    <a:pt x="4748" y="0"/>
                    <a:pt x="2513" y="1459"/>
                  </a:cubicBezTo>
                  <a:cubicBezTo>
                    <a:pt x="279" y="2919"/>
                    <a:pt x="-466" y="5838"/>
                    <a:pt x="279" y="9049"/>
                  </a:cubicBezTo>
                  <a:cubicBezTo>
                    <a:pt x="1024" y="12259"/>
                    <a:pt x="3258" y="15762"/>
                    <a:pt x="6237" y="18097"/>
                  </a:cubicBezTo>
                  <a:cubicBezTo>
                    <a:pt x="9217" y="20432"/>
                    <a:pt x="12941" y="21600"/>
                    <a:pt x="15548" y="20724"/>
                  </a:cubicBezTo>
                  <a:cubicBezTo>
                    <a:pt x="18155" y="19849"/>
                    <a:pt x="19644" y="16930"/>
                    <a:pt x="20389" y="14011"/>
                  </a:cubicBezTo>
                  <a:cubicBezTo>
                    <a:pt x="21134" y="11092"/>
                    <a:pt x="21134" y="8173"/>
                    <a:pt x="20017" y="5838"/>
                  </a:cubicBezTo>
                  <a:cubicBezTo>
                    <a:pt x="18900" y="3503"/>
                    <a:pt x="16665" y="1751"/>
                    <a:pt x="14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13266" y="29210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51366" y="30797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824032" y="5434470"/>
              <a:ext cx="151215" cy="32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09" fill="norm" stroke="1" extrusionOk="0">
                  <a:moveTo>
                    <a:pt x="949" y="1758"/>
                  </a:moveTo>
                  <a:cubicBezTo>
                    <a:pt x="658" y="917"/>
                    <a:pt x="366" y="75"/>
                    <a:pt x="220" y="5"/>
                  </a:cubicBezTo>
                  <a:cubicBezTo>
                    <a:pt x="74" y="-65"/>
                    <a:pt x="74" y="636"/>
                    <a:pt x="366" y="3091"/>
                  </a:cubicBezTo>
                  <a:cubicBezTo>
                    <a:pt x="658" y="5545"/>
                    <a:pt x="1241" y="9753"/>
                    <a:pt x="1679" y="12699"/>
                  </a:cubicBezTo>
                  <a:cubicBezTo>
                    <a:pt x="2117" y="15644"/>
                    <a:pt x="2409" y="17327"/>
                    <a:pt x="2701" y="18730"/>
                  </a:cubicBezTo>
                  <a:cubicBezTo>
                    <a:pt x="2993" y="20132"/>
                    <a:pt x="3285" y="21254"/>
                    <a:pt x="3722" y="21395"/>
                  </a:cubicBezTo>
                  <a:cubicBezTo>
                    <a:pt x="4160" y="21535"/>
                    <a:pt x="4744" y="20693"/>
                    <a:pt x="5328" y="19221"/>
                  </a:cubicBezTo>
                  <a:cubicBezTo>
                    <a:pt x="5912" y="17748"/>
                    <a:pt x="6495" y="15644"/>
                    <a:pt x="7079" y="14241"/>
                  </a:cubicBezTo>
                  <a:cubicBezTo>
                    <a:pt x="7663" y="12839"/>
                    <a:pt x="8247" y="12138"/>
                    <a:pt x="9268" y="11647"/>
                  </a:cubicBezTo>
                  <a:cubicBezTo>
                    <a:pt x="10290" y="11156"/>
                    <a:pt x="11749" y="10875"/>
                    <a:pt x="13209" y="10945"/>
                  </a:cubicBezTo>
                  <a:cubicBezTo>
                    <a:pt x="14668" y="11016"/>
                    <a:pt x="16128" y="11436"/>
                    <a:pt x="17587" y="12278"/>
                  </a:cubicBezTo>
                  <a:cubicBezTo>
                    <a:pt x="19047" y="13119"/>
                    <a:pt x="20506" y="14382"/>
                    <a:pt x="20798" y="15644"/>
                  </a:cubicBezTo>
                  <a:cubicBezTo>
                    <a:pt x="21090" y="16906"/>
                    <a:pt x="20214" y="18169"/>
                    <a:pt x="18171" y="19080"/>
                  </a:cubicBezTo>
                  <a:cubicBezTo>
                    <a:pt x="16128" y="19992"/>
                    <a:pt x="12917" y="20553"/>
                    <a:pt x="9998" y="20764"/>
                  </a:cubicBezTo>
                  <a:cubicBezTo>
                    <a:pt x="7079" y="20974"/>
                    <a:pt x="4452" y="20834"/>
                    <a:pt x="2555" y="20413"/>
                  </a:cubicBezTo>
                  <a:cubicBezTo>
                    <a:pt x="658" y="19992"/>
                    <a:pt x="-510" y="19291"/>
                    <a:pt x="220" y="18800"/>
                  </a:cubicBezTo>
                  <a:cubicBezTo>
                    <a:pt x="949" y="18309"/>
                    <a:pt x="3576" y="18029"/>
                    <a:pt x="6204" y="17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2027766" y="568960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084916" y="5772150"/>
              <a:ext cx="63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422839" y="5435600"/>
              <a:ext cx="95466" cy="27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69" fill="norm" stroke="1" extrusionOk="0">
                  <a:moveTo>
                    <a:pt x="2459" y="0"/>
                  </a:moveTo>
                  <a:cubicBezTo>
                    <a:pt x="3838" y="5693"/>
                    <a:pt x="5217" y="11386"/>
                    <a:pt x="5906" y="14651"/>
                  </a:cubicBezTo>
                  <a:cubicBezTo>
                    <a:pt x="6596" y="17916"/>
                    <a:pt x="6596" y="18753"/>
                    <a:pt x="6596" y="19591"/>
                  </a:cubicBezTo>
                  <a:cubicBezTo>
                    <a:pt x="6596" y="20428"/>
                    <a:pt x="6596" y="21265"/>
                    <a:pt x="6136" y="21265"/>
                  </a:cubicBezTo>
                  <a:cubicBezTo>
                    <a:pt x="5676" y="21265"/>
                    <a:pt x="4757" y="20428"/>
                    <a:pt x="4528" y="18921"/>
                  </a:cubicBezTo>
                  <a:cubicBezTo>
                    <a:pt x="4298" y="17414"/>
                    <a:pt x="4757" y="15237"/>
                    <a:pt x="5676" y="13814"/>
                  </a:cubicBezTo>
                  <a:cubicBezTo>
                    <a:pt x="6596" y="12391"/>
                    <a:pt x="7974" y="11721"/>
                    <a:pt x="9813" y="11302"/>
                  </a:cubicBezTo>
                  <a:cubicBezTo>
                    <a:pt x="11651" y="10884"/>
                    <a:pt x="13949" y="10716"/>
                    <a:pt x="15787" y="11051"/>
                  </a:cubicBezTo>
                  <a:cubicBezTo>
                    <a:pt x="17625" y="11386"/>
                    <a:pt x="19004" y="12223"/>
                    <a:pt x="19923" y="13395"/>
                  </a:cubicBezTo>
                  <a:cubicBezTo>
                    <a:pt x="20842" y="14567"/>
                    <a:pt x="21302" y="16074"/>
                    <a:pt x="19464" y="17498"/>
                  </a:cubicBezTo>
                  <a:cubicBezTo>
                    <a:pt x="17625" y="18921"/>
                    <a:pt x="13489" y="20260"/>
                    <a:pt x="9813" y="20930"/>
                  </a:cubicBezTo>
                  <a:cubicBezTo>
                    <a:pt x="6136" y="21600"/>
                    <a:pt x="2919" y="21600"/>
                    <a:pt x="1311" y="21181"/>
                  </a:cubicBezTo>
                  <a:cubicBezTo>
                    <a:pt x="-298" y="20763"/>
                    <a:pt x="-298" y="19926"/>
                    <a:pt x="621" y="19172"/>
                  </a:cubicBezTo>
                  <a:cubicBezTo>
                    <a:pt x="1540" y="18419"/>
                    <a:pt x="3379" y="17749"/>
                    <a:pt x="5217" y="17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579951" y="5645150"/>
              <a:ext cx="120916" cy="11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23" fill="norm" stroke="1" extrusionOk="0">
                  <a:moveTo>
                    <a:pt x="4515" y="0"/>
                  </a:moveTo>
                  <a:cubicBezTo>
                    <a:pt x="5633" y="1571"/>
                    <a:pt x="6750" y="3142"/>
                    <a:pt x="6936" y="5891"/>
                  </a:cubicBezTo>
                  <a:cubicBezTo>
                    <a:pt x="7122" y="8640"/>
                    <a:pt x="6377" y="12567"/>
                    <a:pt x="4702" y="15513"/>
                  </a:cubicBezTo>
                  <a:cubicBezTo>
                    <a:pt x="3026" y="18458"/>
                    <a:pt x="419" y="20422"/>
                    <a:pt x="46" y="21011"/>
                  </a:cubicBezTo>
                  <a:cubicBezTo>
                    <a:pt x="-326" y="21600"/>
                    <a:pt x="1536" y="20815"/>
                    <a:pt x="5446" y="20422"/>
                  </a:cubicBezTo>
                  <a:cubicBezTo>
                    <a:pt x="9357" y="20029"/>
                    <a:pt x="15315" y="20029"/>
                    <a:pt x="21274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713566" y="5753100"/>
              <a:ext cx="50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2987899" y="5548841"/>
              <a:ext cx="130364" cy="39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42" fill="norm" stroke="1" extrusionOk="0">
                  <a:moveTo>
                    <a:pt x="19335" y="1772"/>
                  </a:moveTo>
                  <a:cubicBezTo>
                    <a:pt x="18306" y="1200"/>
                    <a:pt x="17278" y="629"/>
                    <a:pt x="15049" y="286"/>
                  </a:cubicBezTo>
                  <a:cubicBezTo>
                    <a:pt x="12821" y="-57"/>
                    <a:pt x="9392" y="-171"/>
                    <a:pt x="6649" y="400"/>
                  </a:cubicBezTo>
                  <a:cubicBezTo>
                    <a:pt x="3906" y="972"/>
                    <a:pt x="1849" y="2229"/>
                    <a:pt x="821" y="3143"/>
                  </a:cubicBezTo>
                  <a:cubicBezTo>
                    <a:pt x="-208" y="4058"/>
                    <a:pt x="-208" y="4629"/>
                    <a:pt x="478" y="5086"/>
                  </a:cubicBezTo>
                  <a:cubicBezTo>
                    <a:pt x="1163" y="5543"/>
                    <a:pt x="2535" y="5886"/>
                    <a:pt x="4763" y="5658"/>
                  </a:cubicBezTo>
                  <a:cubicBezTo>
                    <a:pt x="6992" y="5429"/>
                    <a:pt x="10078" y="4629"/>
                    <a:pt x="12306" y="3829"/>
                  </a:cubicBezTo>
                  <a:cubicBezTo>
                    <a:pt x="14535" y="3029"/>
                    <a:pt x="15906" y="2229"/>
                    <a:pt x="16592" y="2172"/>
                  </a:cubicBezTo>
                  <a:cubicBezTo>
                    <a:pt x="17278" y="2115"/>
                    <a:pt x="17278" y="2800"/>
                    <a:pt x="18135" y="4915"/>
                  </a:cubicBezTo>
                  <a:cubicBezTo>
                    <a:pt x="18992" y="7029"/>
                    <a:pt x="20706" y="10572"/>
                    <a:pt x="21049" y="13372"/>
                  </a:cubicBezTo>
                  <a:cubicBezTo>
                    <a:pt x="21392" y="16172"/>
                    <a:pt x="20363" y="18229"/>
                    <a:pt x="19163" y="19486"/>
                  </a:cubicBezTo>
                  <a:cubicBezTo>
                    <a:pt x="17963" y="20743"/>
                    <a:pt x="16592" y="21200"/>
                    <a:pt x="14878" y="21315"/>
                  </a:cubicBezTo>
                  <a:cubicBezTo>
                    <a:pt x="13163" y="21429"/>
                    <a:pt x="11106" y="21200"/>
                    <a:pt x="9735" y="20343"/>
                  </a:cubicBezTo>
                  <a:cubicBezTo>
                    <a:pt x="8363" y="19486"/>
                    <a:pt x="7678" y="18000"/>
                    <a:pt x="8021" y="16915"/>
                  </a:cubicBezTo>
                  <a:cubicBezTo>
                    <a:pt x="8363" y="15829"/>
                    <a:pt x="9735" y="15143"/>
                    <a:pt x="11106" y="14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3208866" y="56515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3186381" y="5640916"/>
              <a:ext cx="72344" cy="17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34" fill="norm" stroke="1" extrusionOk="0">
                  <a:moveTo>
                    <a:pt x="10258" y="508"/>
                  </a:moveTo>
                  <a:cubicBezTo>
                    <a:pt x="13344" y="254"/>
                    <a:pt x="16430" y="0"/>
                    <a:pt x="16430" y="0"/>
                  </a:cubicBezTo>
                  <a:cubicBezTo>
                    <a:pt x="16430" y="0"/>
                    <a:pt x="13344" y="254"/>
                    <a:pt x="10258" y="762"/>
                  </a:cubicBezTo>
                  <a:cubicBezTo>
                    <a:pt x="7173" y="1271"/>
                    <a:pt x="4087" y="2033"/>
                    <a:pt x="2236" y="3049"/>
                  </a:cubicBezTo>
                  <a:cubicBezTo>
                    <a:pt x="384" y="4066"/>
                    <a:pt x="-233" y="5336"/>
                    <a:pt x="76" y="6734"/>
                  </a:cubicBezTo>
                  <a:cubicBezTo>
                    <a:pt x="384" y="8132"/>
                    <a:pt x="1618" y="9656"/>
                    <a:pt x="3470" y="10038"/>
                  </a:cubicBezTo>
                  <a:cubicBezTo>
                    <a:pt x="5321" y="10419"/>
                    <a:pt x="7790" y="9656"/>
                    <a:pt x="10258" y="9656"/>
                  </a:cubicBezTo>
                  <a:cubicBezTo>
                    <a:pt x="12727" y="9656"/>
                    <a:pt x="15196" y="10419"/>
                    <a:pt x="17356" y="11308"/>
                  </a:cubicBezTo>
                  <a:cubicBezTo>
                    <a:pt x="19516" y="12198"/>
                    <a:pt x="21367" y="13214"/>
                    <a:pt x="21058" y="14866"/>
                  </a:cubicBezTo>
                  <a:cubicBezTo>
                    <a:pt x="20750" y="16518"/>
                    <a:pt x="18281" y="18805"/>
                    <a:pt x="15504" y="20075"/>
                  </a:cubicBezTo>
                  <a:cubicBezTo>
                    <a:pt x="12727" y="21346"/>
                    <a:pt x="9641" y="21600"/>
                    <a:pt x="6864" y="21346"/>
                  </a:cubicBezTo>
                  <a:cubicBezTo>
                    <a:pt x="4087" y="21092"/>
                    <a:pt x="1618" y="20329"/>
                    <a:pt x="1001" y="19313"/>
                  </a:cubicBezTo>
                  <a:cubicBezTo>
                    <a:pt x="384" y="18296"/>
                    <a:pt x="1618" y="17026"/>
                    <a:pt x="2853" y="15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399366" y="5734050"/>
              <a:ext cx="44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686600" y="5571765"/>
              <a:ext cx="157796" cy="41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54" fill="norm" stroke="1" extrusionOk="0">
                  <a:moveTo>
                    <a:pt x="14296" y="2448"/>
                  </a:moveTo>
                  <a:cubicBezTo>
                    <a:pt x="14296" y="1908"/>
                    <a:pt x="14296" y="1368"/>
                    <a:pt x="13869" y="828"/>
                  </a:cubicBezTo>
                  <a:cubicBezTo>
                    <a:pt x="13443" y="288"/>
                    <a:pt x="12590" y="-252"/>
                    <a:pt x="10175" y="126"/>
                  </a:cubicBezTo>
                  <a:cubicBezTo>
                    <a:pt x="7759" y="504"/>
                    <a:pt x="3780" y="1800"/>
                    <a:pt x="1790" y="2826"/>
                  </a:cubicBezTo>
                  <a:cubicBezTo>
                    <a:pt x="-199" y="3852"/>
                    <a:pt x="-199" y="4608"/>
                    <a:pt x="227" y="5202"/>
                  </a:cubicBezTo>
                  <a:cubicBezTo>
                    <a:pt x="654" y="5796"/>
                    <a:pt x="1506" y="6228"/>
                    <a:pt x="3922" y="6012"/>
                  </a:cubicBezTo>
                  <a:cubicBezTo>
                    <a:pt x="6338" y="5796"/>
                    <a:pt x="10317" y="4932"/>
                    <a:pt x="12875" y="4068"/>
                  </a:cubicBezTo>
                  <a:cubicBezTo>
                    <a:pt x="15433" y="3204"/>
                    <a:pt x="16569" y="2340"/>
                    <a:pt x="17280" y="2178"/>
                  </a:cubicBezTo>
                  <a:cubicBezTo>
                    <a:pt x="17990" y="2016"/>
                    <a:pt x="18275" y="2556"/>
                    <a:pt x="18985" y="4338"/>
                  </a:cubicBezTo>
                  <a:cubicBezTo>
                    <a:pt x="19696" y="6120"/>
                    <a:pt x="20833" y="9144"/>
                    <a:pt x="21117" y="11898"/>
                  </a:cubicBezTo>
                  <a:cubicBezTo>
                    <a:pt x="21401" y="14652"/>
                    <a:pt x="20833" y="17136"/>
                    <a:pt x="19412" y="18756"/>
                  </a:cubicBezTo>
                  <a:cubicBezTo>
                    <a:pt x="17990" y="20376"/>
                    <a:pt x="15717" y="21132"/>
                    <a:pt x="13301" y="21240"/>
                  </a:cubicBezTo>
                  <a:cubicBezTo>
                    <a:pt x="10885" y="21348"/>
                    <a:pt x="8327" y="20808"/>
                    <a:pt x="7475" y="19296"/>
                  </a:cubicBezTo>
                  <a:cubicBezTo>
                    <a:pt x="6622" y="17784"/>
                    <a:pt x="7475" y="15300"/>
                    <a:pt x="8327" y="12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3926842" y="5689600"/>
              <a:ext cx="6307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6335" y="0"/>
                  </a:moveTo>
                  <a:cubicBezTo>
                    <a:pt x="4175" y="1108"/>
                    <a:pt x="2015" y="2215"/>
                    <a:pt x="935" y="3462"/>
                  </a:cubicBezTo>
                  <a:cubicBezTo>
                    <a:pt x="-145" y="4708"/>
                    <a:pt x="-145" y="6092"/>
                    <a:pt x="215" y="7892"/>
                  </a:cubicBezTo>
                  <a:cubicBezTo>
                    <a:pt x="575" y="9692"/>
                    <a:pt x="1295" y="11908"/>
                    <a:pt x="3095" y="12462"/>
                  </a:cubicBezTo>
                  <a:cubicBezTo>
                    <a:pt x="4895" y="13015"/>
                    <a:pt x="7775" y="11908"/>
                    <a:pt x="11015" y="11077"/>
                  </a:cubicBezTo>
                  <a:cubicBezTo>
                    <a:pt x="14255" y="10246"/>
                    <a:pt x="17855" y="9692"/>
                    <a:pt x="19295" y="10108"/>
                  </a:cubicBezTo>
                  <a:cubicBezTo>
                    <a:pt x="20735" y="10523"/>
                    <a:pt x="20015" y="11908"/>
                    <a:pt x="20015" y="13985"/>
                  </a:cubicBezTo>
                  <a:cubicBezTo>
                    <a:pt x="20015" y="16062"/>
                    <a:pt x="20735" y="18831"/>
                    <a:pt x="21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097866" y="5810250"/>
              <a:ext cx="38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4271132" y="5480050"/>
              <a:ext cx="109082" cy="30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506" fill="norm" stroke="1" extrusionOk="0">
                  <a:moveTo>
                    <a:pt x="2095" y="0"/>
                  </a:moveTo>
                  <a:cubicBezTo>
                    <a:pt x="2910" y="4985"/>
                    <a:pt x="3725" y="9969"/>
                    <a:pt x="4133" y="13217"/>
                  </a:cubicBezTo>
                  <a:cubicBezTo>
                    <a:pt x="4541" y="16464"/>
                    <a:pt x="4541" y="17975"/>
                    <a:pt x="4337" y="19183"/>
                  </a:cubicBezTo>
                  <a:cubicBezTo>
                    <a:pt x="4133" y="20392"/>
                    <a:pt x="3725" y="21298"/>
                    <a:pt x="3522" y="21373"/>
                  </a:cubicBezTo>
                  <a:cubicBezTo>
                    <a:pt x="3318" y="21449"/>
                    <a:pt x="3318" y="20694"/>
                    <a:pt x="3725" y="19485"/>
                  </a:cubicBezTo>
                  <a:cubicBezTo>
                    <a:pt x="4133" y="18277"/>
                    <a:pt x="4948" y="16615"/>
                    <a:pt x="5967" y="15331"/>
                  </a:cubicBezTo>
                  <a:cubicBezTo>
                    <a:pt x="6986" y="14048"/>
                    <a:pt x="8208" y="13141"/>
                    <a:pt x="10042" y="12688"/>
                  </a:cubicBezTo>
                  <a:cubicBezTo>
                    <a:pt x="11876" y="12235"/>
                    <a:pt x="14322" y="12235"/>
                    <a:pt x="16156" y="12613"/>
                  </a:cubicBezTo>
                  <a:cubicBezTo>
                    <a:pt x="17990" y="12990"/>
                    <a:pt x="19212" y="13745"/>
                    <a:pt x="20027" y="14803"/>
                  </a:cubicBezTo>
                  <a:cubicBezTo>
                    <a:pt x="20842" y="15860"/>
                    <a:pt x="21250" y="17220"/>
                    <a:pt x="20842" y="18201"/>
                  </a:cubicBezTo>
                  <a:cubicBezTo>
                    <a:pt x="20435" y="19183"/>
                    <a:pt x="19212" y="19787"/>
                    <a:pt x="16563" y="20316"/>
                  </a:cubicBezTo>
                  <a:cubicBezTo>
                    <a:pt x="13914" y="20845"/>
                    <a:pt x="9839" y="21298"/>
                    <a:pt x="6782" y="21449"/>
                  </a:cubicBezTo>
                  <a:cubicBezTo>
                    <a:pt x="3725" y="21600"/>
                    <a:pt x="1688" y="21449"/>
                    <a:pt x="669" y="20996"/>
                  </a:cubicBezTo>
                  <a:cubicBezTo>
                    <a:pt x="-350" y="20543"/>
                    <a:pt x="-350" y="19787"/>
                    <a:pt x="1688" y="19108"/>
                  </a:cubicBezTo>
                  <a:cubicBezTo>
                    <a:pt x="3725" y="18428"/>
                    <a:pt x="7801" y="17824"/>
                    <a:pt x="11876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4438322" y="5709592"/>
              <a:ext cx="64295" cy="17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140" fill="norm" stroke="1" extrusionOk="0">
                  <a:moveTo>
                    <a:pt x="4829" y="2226"/>
                  </a:moveTo>
                  <a:cubicBezTo>
                    <a:pt x="6854" y="1185"/>
                    <a:pt x="8879" y="144"/>
                    <a:pt x="11579" y="14"/>
                  </a:cubicBezTo>
                  <a:cubicBezTo>
                    <a:pt x="14279" y="-116"/>
                    <a:pt x="17654" y="665"/>
                    <a:pt x="19342" y="1706"/>
                  </a:cubicBezTo>
                  <a:cubicBezTo>
                    <a:pt x="21029" y="2747"/>
                    <a:pt x="21029" y="4048"/>
                    <a:pt x="18329" y="5479"/>
                  </a:cubicBezTo>
                  <a:cubicBezTo>
                    <a:pt x="15629" y="6911"/>
                    <a:pt x="10229" y="8472"/>
                    <a:pt x="9217" y="9513"/>
                  </a:cubicBezTo>
                  <a:cubicBezTo>
                    <a:pt x="8204" y="10554"/>
                    <a:pt x="11579" y="11074"/>
                    <a:pt x="13941" y="12115"/>
                  </a:cubicBezTo>
                  <a:cubicBezTo>
                    <a:pt x="16304" y="13156"/>
                    <a:pt x="17654" y="14718"/>
                    <a:pt x="16641" y="16279"/>
                  </a:cubicBezTo>
                  <a:cubicBezTo>
                    <a:pt x="15629" y="17841"/>
                    <a:pt x="12254" y="19402"/>
                    <a:pt x="8879" y="20313"/>
                  </a:cubicBezTo>
                  <a:cubicBezTo>
                    <a:pt x="5504" y="21224"/>
                    <a:pt x="2129" y="21484"/>
                    <a:pt x="779" y="20573"/>
                  </a:cubicBezTo>
                  <a:cubicBezTo>
                    <a:pt x="-571" y="19662"/>
                    <a:pt x="104" y="17580"/>
                    <a:pt x="779" y="15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4605866" y="5414105"/>
              <a:ext cx="94722" cy="52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26" fill="norm" stroke="1" extrusionOk="0">
                  <a:moveTo>
                    <a:pt x="2817" y="100"/>
                  </a:moveTo>
                  <a:cubicBezTo>
                    <a:pt x="5165" y="13"/>
                    <a:pt x="7513" y="-74"/>
                    <a:pt x="9391" y="100"/>
                  </a:cubicBezTo>
                  <a:cubicBezTo>
                    <a:pt x="11270" y="274"/>
                    <a:pt x="12678" y="710"/>
                    <a:pt x="12913" y="1711"/>
                  </a:cubicBezTo>
                  <a:cubicBezTo>
                    <a:pt x="13148" y="2713"/>
                    <a:pt x="12209" y="4281"/>
                    <a:pt x="9861" y="5674"/>
                  </a:cubicBezTo>
                  <a:cubicBezTo>
                    <a:pt x="7513" y="7068"/>
                    <a:pt x="3757" y="8287"/>
                    <a:pt x="2817" y="9289"/>
                  </a:cubicBezTo>
                  <a:cubicBezTo>
                    <a:pt x="1878" y="10291"/>
                    <a:pt x="3757" y="11074"/>
                    <a:pt x="7043" y="12163"/>
                  </a:cubicBezTo>
                  <a:cubicBezTo>
                    <a:pt x="10330" y="13252"/>
                    <a:pt x="15026" y="14645"/>
                    <a:pt x="17843" y="15908"/>
                  </a:cubicBezTo>
                  <a:cubicBezTo>
                    <a:pt x="20661" y="17171"/>
                    <a:pt x="21600" y="18303"/>
                    <a:pt x="20661" y="19174"/>
                  </a:cubicBezTo>
                  <a:cubicBezTo>
                    <a:pt x="19722" y="20045"/>
                    <a:pt x="16904" y="20655"/>
                    <a:pt x="13148" y="21003"/>
                  </a:cubicBezTo>
                  <a:cubicBezTo>
                    <a:pt x="9391" y="21352"/>
                    <a:pt x="4696" y="21439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114645" y="5383580"/>
              <a:ext cx="158222" cy="46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88" fill="norm" stroke="1" extrusionOk="0">
                  <a:moveTo>
                    <a:pt x="19540" y="1799"/>
                  </a:moveTo>
                  <a:cubicBezTo>
                    <a:pt x="19540" y="1315"/>
                    <a:pt x="19540" y="831"/>
                    <a:pt x="18829" y="492"/>
                  </a:cubicBezTo>
                  <a:cubicBezTo>
                    <a:pt x="18119" y="153"/>
                    <a:pt x="16698" y="-41"/>
                    <a:pt x="14566" y="7"/>
                  </a:cubicBezTo>
                  <a:cubicBezTo>
                    <a:pt x="12434" y="56"/>
                    <a:pt x="9592" y="346"/>
                    <a:pt x="7745" y="1073"/>
                  </a:cubicBezTo>
                  <a:cubicBezTo>
                    <a:pt x="5898" y="1799"/>
                    <a:pt x="5045" y="2962"/>
                    <a:pt x="5756" y="4269"/>
                  </a:cubicBezTo>
                  <a:cubicBezTo>
                    <a:pt x="6466" y="5577"/>
                    <a:pt x="8740" y="7030"/>
                    <a:pt x="10161" y="7998"/>
                  </a:cubicBezTo>
                  <a:cubicBezTo>
                    <a:pt x="11582" y="8967"/>
                    <a:pt x="12150" y="9451"/>
                    <a:pt x="12008" y="9936"/>
                  </a:cubicBezTo>
                  <a:cubicBezTo>
                    <a:pt x="11866" y="10420"/>
                    <a:pt x="11013" y="10904"/>
                    <a:pt x="9734" y="11195"/>
                  </a:cubicBezTo>
                  <a:cubicBezTo>
                    <a:pt x="8456" y="11485"/>
                    <a:pt x="6750" y="11582"/>
                    <a:pt x="6608" y="11679"/>
                  </a:cubicBezTo>
                  <a:cubicBezTo>
                    <a:pt x="6466" y="11776"/>
                    <a:pt x="7887" y="11873"/>
                    <a:pt x="9024" y="12163"/>
                  </a:cubicBezTo>
                  <a:cubicBezTo>
                    <a:pt x="10161" y="12454"/>
                    <a:pt x="11013" y="12938"/>
                    <a:pt x="11013" y="13665"/>
                  </a:cubicBezTo>
                  <a:cubicBezTo>
                    <a:pt x="11013" y="14391"/>
                    <a:pt x="10161" y="15360"/>
                    <a:pt x="8313" y="16474"/>
                  </a:cubicBezTo>
                  <a:cubicBezTo>
                    <a:pt x="6466" y="17588"/>
                    <a:pt x="3624" y="18847"/>
                    <a:pt x="1919" y="19719"/>
                  </a:cubicBezTo>
                  <a:cubicBezTo>
                    <a:pt x="213" y="20590"/>
                    <a:pt x="-355" y="21075"/>
                    <a:pt x="213" y="21317"/>
                  </a:cubicBezTo>
                  <a:cubicBezTo>
                    <a:pt x="782" y="21559"/>
                    <a:pt x="2487" y="21559"/>
                    <a:pt x="6182" y="21220"/>
                  </a:cubicBezTo>
                  <a:cubicBezTo>
                    <a:pt x="9877" y="20881"/>
                    <a:pt x="15561" y="20203"/>
                    <a:pt x="21245" y="19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424638" y="5519285"/>
              <a:ext cx="126717" cy="42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54" fill="norm" stroke="1" extrusionOk="0">
                  <a:moveTo>
                    <a:pt x="18917" y="2199"/>
                  </a:moveTo>
                  <a:cubicBezTo>
                    <a:pt x="19265" y="1661"/>
                    <a:pt x="19613" y="1124"/>
                    <a:pt x="18917" y="748"/>
                  </a:cubicBezTo>
                  <a:cubicBezTo>
                    <a:pt x="18220" y="372"/>
                    <a:pt x="16478" y="157"/>
                    <a:pt x="14736" y="49"/>
                  </a:cubicBezTo>
                  <a:cubicBezTo>
                    <a:pt x="12994" y="-58"/>
                    <a:pt x="11252" y="-58"/>
                    <a:pt x="8639" y="748"/>
                  </a:cubicBezTo>
                  <a:cubicBezTo>
                    <a:pt x="6026" y="1554"/>
                    <a:pt x="2542" y="3166"/>
                    <a:pt x="975" y="4241"/>
                  </a:cubicBezTo>
                  <a:cubicBezTo>
                    <a:pt x="-593" y="5315"/>
                    <a:pt x="-245" y="5852"/>
                    <a:pt x="1846" y="6121"/>
                  </a:cubicBezTo>
                  <a:cubicBezTo>
                    <a:pt x="3936" y="6390"/>
                    <a:pt x="7768" y="6390"/>
                    <a:pt x="10207" y="6175"/>
                  </a:cubicBezTo>
                  <a:cubicBezTo>
                    <a:pt x="12646" y="5960"/>
                    <a:pt x="13691" y="5530"/>
                    <a:pt x="14736" y="4885"/>
                  </a:cubicBezTo>
                  <a:cubicBezTo>
                    <a:pt x="15781" y="4241"/>
                    <a:pt x="16826" y="3381"/>
                    <a:pt x="17175" y="3273"/>
                  </a:cubicBezTo>
                  <a:cubicBezTo>
                    <a:pt x="17523" y="3166"/>
                    <a:pt x="17175" y="3811"/>
                    <a:pt x="17697" y="5799"/>
                  </a:cubicBezTo>
                  <a:cubicBezTo>
                    <a:pt x="18220" y="7787"/>
                    <a:pt x="19613" y="11118"/>
                    <a:pt x="20310" y="13697"/>
                  </a:cubicBezTo>
                  <a:cubicBezTo>
                    <a:pt x="21007" y="16276"/>
                    <a:pt x="21007" y="18103"/>
                    <a:pt x="20484" y="19285"/>
                  </a:cubicBezTo>
                  <a:cubicBezTo>
                    <a:pt x="19962" y="20467"/>
                    <a:pt x="18917" y="21005"/>
                    <a:pt x="17175" y="21273"/>
                  </a:cubicBezTo>
                  <a:cubicBezTo>
                    <a:pt x="15433" y="21542"/>
                    <a:pt x="12994" y="21542"/>
                    <a:pt x="10730" y="21058"/>
                  </a:cubicBezTo>
                  <a:cubicBezTo>
                    <a:pt x="8465" y="20575"/>
                    <a:pt x="6375" y="19608"/>
                    <a:pt x="6375" y="18533"/>
                  </a:cubicBezTo>
                  <a:cubicBezTo>
                    <a:pt x="6375" y="17458"/>
                    <a:pt x="8465" y="16276"/>
                    <a:pt x="10555" y="15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634816" y="56832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723716" y="5753100"/>
              <a:ext cx="444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879949" y="5574080"/>
              <a:ext cx="122663" cy="38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62" fill="norm" stroke="1" extrusionOk="0">
                  <a:moveTo>
                    <a:pt x="16910" y="2168"/>
                  </a:moveTo>
                  <a:cubicBezTo>
                    <a:pt x="17642" y="1585"/>
                    <a:pt x="18374" y="1001"/>
                    <a:pt x="17276" y="592"/>
                  </a:cubicBezTo>
                  <a:cubicBezTo>
                    <a:pt x="16178" y="184"/>
                    <a:pt x="13249" y="-50"/>
                    <a:pt x="11052" y="8"/>
                  </a:cubicBezTo>
                  <a:cubicBezTo>
                    <a:pt x="8856" y="67"/>
                    <a:pt x="7391" y="417"/>
                    <a:pt x="5744" y="884"/>
                  </a:cubicBezTo>
                  <a:cubicBezTo>
                    <a:pt x="4096" y="1351"/>
                    <a:pt x="2266" y="1935"/>
                    <a:pt x="1167" y="2519"/>
                  </a:cubicBezTo>
                  <a:cubicBezTo>
                    <a:pt x="69" y="3102"/>
                    <a:pt x="-297" y="3686"/>
                    <a:pt x="252" y="4153"/>
                  </a:cubicBezTo>
                  <a:cubicBezTo>
                    <a:pt x="801" y="4620"/>
                    <a:pt x="2266" y="4971"/>
                    <a:pt x="4462" y="4795"/>
                  </a:cubicBezTo>
                  <a:cubicBezTo>
                    <a:pt x="6659" y="4620"/>
                    <a:pt x="9588" y="3920"/>
                    <a:pt x="11967" y="3219"/>
                  </a:cubicBezTo>
                  <a:cubicBezTo>
                    <a:pt x="14347" y="2519"/>
                    <a:pt x="16178" y="1818"/>
                    <a:pt x="17093" y="1876"/>
                  </a:cubicBezTo>
                  <a:cubicBezTo>
                    <a:pt x="18008" y="1935"/>
                    <a:pt x="18008" y="2752"/>
                    <a:pt x="18374" y="4737"/>
                  </a:cubicBezTo>
                  <a:cubicBezTo>
                    <a:pt x="18740" y="6722"/>
                    <a:pt x="19472" y="9874"/>
                    <a:pt x="20022" y="12326"/>
                  </a:cubicBezTo>
                  <a:cubicBezTo>
                    <a:pt x="20571" y="14778"/>
                    <a:pt x="20937" y="16529"/>
                    <a:pt x="21120" y="17755"/>
                  </a:cubicBezTo>
                  <a:cubicBezTo>
                    <a:pt x="21303" y="18981"/>
                    <a:pt x="21303" y="19682"/>
                    <a:pt x="20388" y="20266"/>
                  </a:cubicBezTo>
                  <a:cubicBezTo>
                    <a:pt x="19472" y="20849"/>
                    <a:pt x="17642" y="21316"/>
                    <a:pt x="15445" y="21433"/>
                  </a:cubicBezTo>
                  <a:cubicBezTo>
                    <a:pt x="13249" y="21550"/>
                    <a:pt x="10686" y="21316"/>
                    <a:pt x="9405" y="20441"/>
                  </a:cubicBezTo>
                  <a:cubicBezTo>
                    <a:pt x="8123" y="19565"/>
                    <a:pt x="8123" y="18047"/>
                    <a:pt x="8123" y="16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8072966" y="5712322"/>
              <a:ext cx="133351" cy="10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929" fill="norm" stroke="1" extrusionOk="0">
                  <a:moveTo>
                    <a:pt x="0" y="526"/>
                  </a:moveTo>
                  <a:cubicBezTo>
                    <a:pt x="1687" y="110"/>
                    <a:pt x="3374" y="-305"/>
                    <a:pt x="4724" y="318"/>
                  </a:cubicBezTo>
                  <a:cubicBezTo>
                    <a:pt x="6075" y="941"/>
                    <a:pt x="7087" y="2603"/>
                    <a:pt x="7762" y="4472"/>
                  </a:cubicBezTo>
                  <a:cubicBezTo>
                    <a:pt x="8437" y="6341"/>
                    <a:pt x="8775" y="8418"/>
                    <a:pt x="8437" y="10287"/>
                  </a:cubicBezTo>
                  <a:cubicBezTo>
                    <a:pt x="8100" y="12157"/>
                    <a:pt x="7087" y="13818"/>
                    <a:pt x="5231" y="15687"/>
                  </a:cubicBezTo>
                  <a:cubicBezTo>
                    <a:pt x="3374" y="17557"/>
                    <a:pt x="675" y="19633"/>
                    <a:pt x="168" y="20464"/>
                  </a:cubicBezTo>
                  <a:cubicBezTo>
                    <a:pt x="-338" y="21295"/>
                    <a:pt x="1350" y="20880"/>
                    <a:pt x="5231" y="20257"/>
                  </a:cubicBezTo>
                  <a:cubicBezTo>
                    <a:pt x="9112" y="19633"/>
                    <a:pt x="15187" y="18803"/>
                    <a:pt x="21262" y="17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8231716" y="5822950"/>
              <a:ext cx="31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082"/>
                    <a:pt x="18720" y="10165"/>
                    <a:pt x="15120" y="13765"/>
                  </a:cubicBezTo>
                  <a:cubicBezTo>
                    <a:pt x="11520" y="17365"/>
                    <a:pt x="576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489156" y="5626091"/>
              <a:ext cx="113448" cy="41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10" fill="norm" stroke="1" extrusionOk="0">
                  <a:moveTo>
                    <a:pt x="18213" y="1974"/>
                  </a:moveTo>
                  <a:cubicBezTo>
                    <a:pt x="18999" y="1426"/>
                    <a:pt x="19784" y="878"/>
                    <a:pt x="19195" y="494"/>
                  </a:cubicBezTo>
                  <a:cubicBezTo>
                    <a:pt x="18606" y="110"/>
                    <a:pt x="16642" y="-109"/>
                    <a:pt x="13697" y="55"/>
                  </a:cubicBezTo>
                  <a:cubicBezTo>
                    <a:pt x="10751" y="220"/>
                    <a:pt x="6824" y="768"/>
                    <a:pt x="4271" y="1316"/>
                  </a:cubicBezTo>
                  <a:cubicBezTo>
                    <a:pt x="1719" y="1865"/>
                    <a:pt x="540" y="2413"/>
                    <a:pt x="148" y="2961"/>
                  </a:cubicBezTo>
                  <a:cubicBezTo>
                    <a:pt x="-245" y="3509"/>
                    <a:pt x="148" y="4057"/>
                    <a:pt x="1326" y="4222"/>
                  </a:cubicBezTo>
                  <a:cubicBezTo>
                    <a:pt x="2504" y="4386"/>
                    <a:pt x="4468" y="4167"/>
                    <a:pt x="6235" y="3838"/>
                  </a:cubicBezTo>
                  <a:cubicBezTo>
                    <a:pt x="8002" y="3509"/>
                    <a:pt x="9573" y="3071"/>
                    <a:pt x="11340" y="2577"/>
                  </a:cubicBezTo>
                  <a:cubicBezTo>
                    <a:pt x="13108" y="2084"/>
                    <a:pt x="15071" y="1536"/>
                    <a:pt x="16053" y="1645"/>
                  </a:cubicBezTo>
                  <a:cubicBezTo>
                    <a:pt x="17035" y="1755"/>
                    <a:pt x="17035" y="2522"/>
                    <a:pt x="17820" y="4277"/>
                  </a:cubicBezTo>
                  <a:cubicBezTo>
                    <a:pt x="18606" y="6031"/>
                    <a:pt x="20177" y="8772"/>
                    <a:pt x="20766" y="11513"/>
                  </a:cubicBezTo>
                  <a:cubicBezTo>
                    <a:pt x="21355" y="14254"/>
                    <a:pt x="20962" y="16996"/>
                    <a:pt x="20177" y="18585"/>
                  </a:cubicBezTo>
                  <a:cubicBezTo>
                    <a:pt x="19391" y="20175"/>
                    <a:pt x="18213" y="20614"/>
                    <a:pt x="16642" y="20943"/>
                  </a:cubicBezTo>
                  <a:cubicBezTo>
                    <a:pt x="15071" y="21272"/>
                    <a:pt x="13108" y="21491"/>
                    <a:pt x="11340" y="21381"/>
                  </a:cubicBezTo>
                  <a:cubicBezTo>
                    <a:pt x="9573" y="21272"/>
                    <a:pt x="8002" y="20833"/>
                    <a:pt x="6824" y="19901"/>
                  </a:cubicBezTo>
                  <a:cubicBezTo>
                    <a:pt x="5646" y="18969"/>
                    <a:pt x="4860" y="17544"/>
                    <a:pt x="5646" y="16447"/>
                  </a:cubicBezTo>
                  <a:cubicBezTo>
                    <a:pt x="6431" y="15351"/>
                    <a:pt x="8788" y="14583"/>
                    <a:pt x="11144" y="13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682566" y="5777277"/>
              <a:ext cx="72718" cy="14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68" fill="norm" stroke="1" extrusionOk="0">
                  <a:moveTo>
                    <a:pt x="0" y="1120"/>
                  </a:moveTo>
                  <a:cubicBezTo>
                    <a:pt x="3086" y="494"/>
                    <a:pt x="6171" y="-132"/>
                    <a:pt x="8949" y="25"/>
                  </a:cubicBezTo>
                  <a:cubicBezTo>
                    <a:pt x="11726" y="181"/>
                    <a:pt x="14194" y="1120"/>
                    <a:pt x="15737" y="2372"/>
                  </a:cubicBezTo>
                  <a:cubicBezTo>
                    <a:pt x="17280" y="3625"/>
                    <a:pt x="17897" y="5190"/>
                    <a:pt x="15737" y="6442"/>
                  </a:cubicBezTo>
                  <a:cubicBezTo>
                    <a:pt x="13577" y="7694"/>
                    <a:pt x="8640" y="8633"/>
                    <a:pt x="8331" y="9103"/>
                  </a:cubicBezTo>
                  <a:cubicBezTo>
                    <a:pt x="8023" y="9572"/>
                    <a:pt x="12343" y="9572"/>
                    <a:pt x="15429" y="10355"/>
                  </a:cubicBezTo>
                  <a:cubicBezTo>
                    <a:pt x="18514" y="11138"/>
                    <a:pt x="20366" y="12703"/>
                    <a:pt x="20983" y="14268"/>
                  </a:cubicBezTo>
                  <a:cubicBezTo>
                    <a:pt x="21600" y="15833"/>
                    <a:pt x="20983" y="17398"/>
                    <a:pt x="18206" y="18807"/>
                  </a:cubicBezTo>
                  <a:cubicBezTo>
                    <a:pt x="15429" y="20216"/>
                    <a:pt x="10491" y="21468"/>
                    <a:pt x="7097" y="21468"/>
                  </a:cubicBezTo>
                  <a:cubicBezTo>
                    <a:pt x="3703" y="21468"/>
                    <a:pt x="1851" y="20216"/>
                    <a:pt x="0" y="1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828616" y="5911850"/>
              <a:ext cx="57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9093114" y="5518150"/>
              <a:ext cx="105055" cy="30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40" fill="norm" stroke="1" extrusionOk="0">
                  <a:moveTo>
                    <a:pt x="6663" y="0"/>
                  </a:moveTo>
                  <a:cubicBezTo>
                    <a:pt x="5832" y="4734"/>
                    <a:pt x="5001" y="9468"/>
                    <a:pt x="4586" y="12723"/>
                  </a:cubicBezTo>
                  <a:cubicBezTo>
                    <a:pt x="4170" y="15978"/>
                    <a:pt x="4170" y="17753"/>
                    <a:pt x="3963" y="19085"/>
                  </a:cubicBezTo>
                  <a:cubicBezTo>
                    <a:pt x="3755" y="20416"/>
                    <a:pt x="3339" y="21304"/>
                    <a:pt x="3132" y="21378"/>
                  </a:cubicBezTo>
                  <a:cubicBezTo>
                    <a:pt x="2924" y="21452"/>
                    <a:pt x="2924" y="20712"/>
                    <a:pt x="4170" y="19603"/>
                  </a:cubicBezTo>
                  <a:cubicBezTo>
                    <a:pt x="5416" y="18493"/>
                    <a:pt x="7909" y="17014"/>
                    <a:pt x="10193" y="16200"/>
                  </a:cubicBezTo>
                  <a:cubicBezTo>
                    <a:pt x="12478" y="15386"/>
                    <a:pt x="14555" y="15238"/>
                    <a:pt x="16216" y="15460"/>
                  </a:cubicBezTo>
                  <a:cubicBezTo>
                    <a:pt x="17878" y="15682"/>
                    <a:pt x="19124" y="16274"/>
                    <a:pt x="19955" y="16940"/>
                  </a:cubicBezTo>
                  <a:cubicBezTo>
                    <a:pt x="20786" y="17605"/>
                    <a:pt x="21201" y="18345"/>
                    <a:pt x="18916" y="19159"/>
                  </a:cubicBezTo>
                  <a:cubicBezTo>
                    <a:pt x="16632" y="19973"/>
                    <a:pt x="11647" y="20860"/>
                    <a:pt x="8116" y="21230"/>
                  </a:cubicBezTo>
                  <a:cubicBezTo>
                    <a:pt x="4586" y="21600"/>
                    <a:pt x="2509" y="21452"/>
                    <a:pt x="1263" y="21008"/>
                  </a:cubicBezTo>
                  <a:cubicBezTo>
                    <a:pt x="16" y="20564"/>
                    <a:pt x="-399" y="19825"/>
                    <a:pt x="432" y="19307"/>
                  </a:cubicBezTo>
                  <a:cubicBezTo>
                    <a:pt x="1263" y="18789"/>
                    <a:pt x="3339" y="18493"/>
                    <a:pt x="5416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9228666" y="5753049"/>
              <a:ext cx="95251" cy="13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021"/>
                  </a:moveTo>
                  <a:cubicBezTo>
                    <a:pt x="2400" y="346"/>
                    <a:pt x="4800" y="-329"/>
                    <a:pt x="6000" y="177"/>
                  </a:cubicBezTo>
                  <a:cubicBezTo>
                    <a:pt x="7200" y="683"/>
                    <a:pt x="7200" y="2371"/>
                    <a:pt x="6960" y="4227"/>
                  </a:cubicBezTo>
                  <a:cubicBezTo>
                    <a:pt x="6720" y="6083"/>
                    <a:pt x="6240" y="8108"/>
                    <a:pt x="6240" y="9965"/>
                  </a:cubicBezTo>
                  <a:cubicBezTo>
                    <a:pt x="6240" y="11821"/>
                    <a:pt x="6720" y="13509"/>
                    <a:pt x="7920" y="13846"/>
                  </a:cubicBezTo>
                  <a:cubicBezTo>
                    <a:pt x="9120" y="14183"/>
                    <a:pt x="11040" y="13171"/>
                    <a:pt x="12720" y="11821"/>
                  </a:cubicBezTo>
                  <a:cubicBezTo>
                    <a:pt x="14400" y="10471"/>
                    <a:pt x="15840" y="8783"/>
                    <a:pt x="17040" y="8783"/>
                  </a:cubicBezTo>
                  <a:cubicBezTo>
                    <a:pt x="18240" y="8783"/>
                    <a:pt x="19200" y="10471"/>
                    <a:pt x="19920" y="12833"/>
                  </a:cubicBezTo>
                  <a:cubicBezTo>
                    <a:pt x="20640" y="15196"/>
                    <a:pt x="21120" y="18234"/>
                    <a:pt x="2160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9317566" y="5924549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9589509" y="5537200"/>
              <a:ext cx="127100" cy="32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552" fill="norm" stroke="1" extrusionOk="0">
                  <a:moveTo>
                    <a:pt x="5408" y="0"/>
                  </a:moveTo>
                  <a:cubicBezTo>
                    <a:pt x="5756" y="4518"/>
                    <a:pt x="6104" y="9035"/>
                    <a:pt x="6279" y="11788"/>
                  </a:cubicBezTo>
                  <a:cubicBezTo>
                    <a:pt x="6453" y="14541"/>
                    <a:pt x="6453" y="15529"/>
                    <a:pt x="5930" y="16518"/>
                  </a:cubicBezTo>
                  <a:cubicBezTo>
                    <a:pt x="5408" y="17506"/>
                    <a:pt x="4362" y="18494"/>
                    <a:pt x="3840" y="18635"/>
                  </a:cubicBezTo>
                  <a:cubicBezTo>
                    <a:pt x="3317" y="18776"/>
                    <a:pt x="3317" y="18071"/>
                    <a:pt x="3840" y="17435"/>
                  </a:cubicBezTo>
                  <a:cubicBezTo>
                    <a:pt x="4362" y="16800"/>
                    <a:pt x="5408" y="16235"/>
                    <a:pt x="6975" y="15671"/>
                  </a:cubicBezTo>
                  <a:cubicBezTo>
                    <a:pt x="8543" y="15106"/>
                    <a:pt x="10633" y="14541"/>
                    <a:pt x="12550" y="14400"/>
                  </a:cubicBezTo>
                  <a:cubicBezTo>
                    <a:pt x="14466" y="14259"/>
                    <a:pt x="16208" y="14541"/>
                    <a:pt x="17601" y="15106"/>
                  </a:cubicBezTo>
                  <a:cubicBezTo>
                    <a:pt x="18995" y="15671"/>
                    <a:pt x="20040" y="16518"/>
                    <a:pt x="20562" y="17294"/>
                  </a:cubicBezTo>
                  <a:cubicBezTo>
                    <a:pt x="21085" y="18071"/>
                    <a:pt x="21085" y="18776"/>
                    <a:pt x="20214" y="19341"/>
                  </a:cubicBezTo>
                  <a:cubicBezTo>
                    <a:pt x="19343" y="19906"/>
                    <a:pt x="17601" y="20329"/>
                    <a:pt x="15685" y="20682"/>
                  </a:cubicBezTo>
                  <a:cubicBezTo>
                    <a:pt x="13769" y="21035"/>
                    <a:pt x="11679" y="21318"/>
                    <a:pt x="9414" y="21459"/>
                  </a:cubicBezTo>
                  <a:cubicBezTo>
                    <a:pt x="7150" y="21600"/>
                    <a:pt x="4711" y="21600"/>
                    <a:pt x="2795" y="21318"/>
                  </a:cubicBezTo>
                  <a:cubicBezTo>
                    <a:pt x="879" y="21035"/>
                    <a:pt x="-515" y="20471"/>
                    <a:pt x="182" y="20047"/>
                  </a:cubicBezTo>
                  <a:cubicBezTo>
                    <a:pt x="879" y="19624"/>
                    <a:pt x="3666" y="19341"/>
                    <a:pt x="645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768416" y="5780024"/>
              <a:ext cx="76201" cy="19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2620"/>
                  </a:moveTo>
                  <a:cubicBezTo>
                    <a:pt x="19200" y="1691"/>
                    <a:pt x="16800" y="762"/>
                    <a:pt x="13800" y="298"/>
                  </a:cubicBezTo>
                  <a:cubicBezTo>
                    <a:pt x="10800" y="-167"/>
                    <a:pt x="7200" y="-167"/>
                    <a:pt x="4800" y="878"/>
                  </a:cubicBezTo>
                  <a:cubicBezTo>
                    <a:pt x="2400" y="1923"/>
                    <a:pt x="1200" y="4014"/>
                    <a:pt x="3300" y="5756"/>
                  </a:cubicBezTo>
                  <a:cubicBezTo>
                    <a:pt x="5400" y="7498"/>
                    <a:pt x="10800" y="8891"/>
                    <a:pt x="14700" y="10865"/>
                  </a:cubicBezTo>
                  <a:cubicBezTo>
                    <a:pt x="18600" y="12839"/>
                    <a:pt x="21000" y="15394"/>
                    <a:pt x="21300" y="17136"/>
                  </a:cubicBezTo>
                  <a:cubicBezTo>
                    <a:pt x="21600" y="18878"/>
                    <a:pt x="19800" y="19807"/>
                    <a:pt x="15900" y="20388"/>
                  </a:cubicBezTo>
                  <a:cubicBezTo>
                    <a:pt x="12000" y="20968"/>
                    <a:pt x="6000" y="21201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800166" y="57404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971616" y="5556250"/>
              <a:ext cx="66936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7855" y="0"/>
                  </a:moveTo>
                  <a:cubicBezTo>
                    <a:pt x="13091" y="700"/>
                    <a:pt x="18327" y="1400"/>
                    <a:pt x="19964" y="2950"/>
                  </a:cubicBezTo>
                  <a:cubicBezTo>
                    <a:pt x="21600" y="4500"/>
                    <a:pt x="19636" y="6900"/>
                    <a:pt x="17345" y="8650"/>
                  </a:cubicBezTo>
                  <a:cubicBezTo>
                    <a:pt x="15055" y="10400"/>
                    <a:pt x="12436" y="11500"/>
                    <a:pt x="12764" y="12650"/>
                  </a:cubicBezTo>
                  <a:cubicBezTo>
                    <a:pt x="13091" y="13800"/>
                    <a:pt x="16364" y="15000"/>
                    <a:pt x="18327" y="16150"/>
                  </a:cubicBezTo>
                  <a:cubicBezTo>
                    <a:pt x="20291" y="17300"/>
                    <a:pt x="20945" y="18400"/>
                    <a:pt x="20618" y="19200"/>
                  </a:cubicBezTo>
                  <a:cubicBezTo>
                    <a:pt x="20291" y="20000"/>
                    <a:pt x="18982" y="20500"/>
                    <a:pt x="17018" y="20900"/>
                  </a:cubicBezTo>
                  <a:cubicBezTo>
                    <a:pt x="15055" y="21300"/>
                    <a:pt x="12436" y="21600"/>
                    <a:pt x="9491" y="21600"/>
                  </a:cubicBezTo>
                  <a:cubicBezTo>
                    <a:pt x="6545" y="21600"/>
                    <a:pt x="3273" y="21300"/>
                    <a:pt x="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151716" y="6203950"/>
              <a:ext cx="127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82"/>
                    <a:pt x="7200" y="10165"/>
                    <a:pt x="10800" y="13765"/>
                  </a:cubicBezTo>
                  <a:cubicBezTo>
                    <a:pt x="14400" y="17365"/>
                    <a:pt x="180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980266" y="6191250"/>
              <a:ext cx="292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8" y="17169"/>
                    <a:pt x="4696" y="12738"/>
                    <a:pt x="8296" y="9138"/>
                  </a:cubicBezTo>
                  <a:cubicBezTo>
                    <a:pt x="11896" y="5538"/>
                    <a:pt x="16748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3285066" y="6496049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019365" y="6794500"/>
              <a:ext cx="411752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4268" y="21600"/>
                  </a:moveTo>
                  <a:cubicBezTo>
                    <a:pt x="3936" y="19200"/>
                    <a:pt x="3603" y="16800"/>
                    <a:pt x="3160" y="15300"/>
                  </a:cubicBezTo>
                  <a:cubicBezTo>
                    <a:pt x="2717" y="13800"/>
                    <a:pt x="2163" y="13200"/>
                    <a:pt x="1499" y="13200"/>
                  </a:cubicBezTo>
                  <a:cubicBezTo>
                    <a:pt x="834" y="13200"/>
                    <a:pt x="59" y="13800"/>
                    <a:pt x="3" y="14400"/>
                  </a:cubicBezTo>
                  <a:cubicBezTo>
                    <a:pt x="-52" y="15000"/>
                    <a:pt x="613" y="15600"/>
                    <a:pt x="3050" y="14100"/>
                  </a:cubicBezTo>
                  <a:cubicBezTo>
                    <a:pt x="5486" y="12600"/>
                    <a:pt x="9696" y="9000"/>
                    <a:pt x="13074" y="6300"/>
                  </a:cubicBezTo>
                  <a:cubicBezTo>
                    <a:pt x="16453" y="3600"/>
                    <a:pt x="19000" y="1800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117073" y="6807200"/>
              <a:ext cx="269594" cy="5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62" fill="norm" stroke="1" extrusionOk="0">
                  <a:moveTo>
                    <a:pt x="12787" y="4800"/>
                  </a:moveTo>
                  <a:cubicBezTo>
                    <a:pt x="9774" y="8000"/>
                    <a:pt x="6760" y="11200"/>
                    <a:pt x="4415" y="14000"/>
                  </a:cubicBezTo>
                  <a:cubicBezTo>
                    <a:pt x="2071" y="16800"/>
                    <a:pt x="397" y="19200"/>
                    <a:pt x="62" y="20400"/>
                  </a:cubicBezTo>
                  <a:cubicBezTo>
                    <a:pt x="-273" y="21600"/>
                    <a:pt x="732" y="21600"/>
                    <a:pt x="3829" y="18800"/>
                  </a:cubicBezTo>
                  <a:cubicBezTo>
                    <a:pt x="6927" y="16000"/>
                    <a:pt x="12118" y="10400"/>
                    <a:pt x="15383" y="6800"/>
                  </a:cubicBezTo>
                  <a:cubicBezTo>
                    <a:pt x="18648" y="3200"/>
                    <a:pt x="19987" y="1600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720416" y="6413500"/>
              <a:ext cx="635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340"/>
                    <a:pt x="14400" y="4680"/>
                    <a:pt x="18000" y="7695"/>
                  </a:cubicBezTo>
                  <a:cubicBezTo>
                    <a:pt x="21600" y="10710"/>
                    <a:pt x="21600" y="14400"/>
                    <a:pt x="21600" y="16830"/>
                  </a:cubicBezTo>
                  <a:cubicBezTo>
                    <a:pt x="21600" y="19260"/>
                    <a:pt x="21600" y="204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6472766" y="6399587"/>
              <a:ext cx="495301" cy="13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554" y="21456"/>
                  </a:moveTo>
                  <a:cubicBezTo>
                    <a:pt x="277" y="20106"/>
                    <a:pt x="0" y="18756"/>
                    <a:pt x="0" y="17406"/>
                  </a:cubicBezTo>
                  <a:cubicBezTo>
                    <a:pt x="0" y="16056"/>
                    <a:pt x="277" y="14706"/>
                    <a:pt x="1846" y="12006"/>
                  </a:cubicBezTo>
                  <a:cubicBezTo>
                    <a:pt x="3415" y="9306"/>
                    <a:pt x="6277" y="5256"/>
                    <a:pt x="9462" y="2893"/>
                  </a:cubicBezTo>
                  <a:cubicBezTo>
                    <a:pt x="12646" y="531"/>
                    <a:pt x="16154" y="-144"/>
                    <a:pt x="18231" y="25"/>
                  </a:cubicBezTo>
                  <a:cubicBezTo>
                    <a:pt x="20308" y="193"/>
                    <a:pt x="20954" y="1206"/>
                    <a:pt x="21600" y="2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6961716" y="6819900"/>
              <a:ext cx="1392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909"/>
                    <a:pt x="21600" y="9818"/>
                    <a:pt x="20057" y="13418"/>
                  </a:cubicBezTo>
                  <a:cubicBezTo>
                    <a:pt x="18514" y="17018"/>
                    <a:pt x="9257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676216" y="6545721"/>
              <a:ext cx="30839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51" fill="norm" stroke="1" extrusionOk="0">
                  <a:moveTo>
                    <a:pt x="0" y="1321"/>
                  </a:moveTo>
                  <a:cubicBezTo>
                    <a:pt x="2880" y="689"/>
                    <a:pt x="5760" y="56"/>
                    <a:pt x="9360" y="4"/>
                  </a:cubicBezTo>
                  <a:cubicBezTo>
                    <a:pt x="12960" y="-49"/>
                    <a:pt x="17280" y="478"/>
                    <a:pt x="19440" y="2585"/>
                  </a:cubicBezTo>
                  <a:cubicBezTo>
                    <a:pt x="21600" y="4692"/>
                    <a:pt x="21600" y="8380"/>
                    <a:pt x="18720" y="11805"/>
                  </a:cubicBezTo>
                  <a:cubicBezTo>
                    <a:pt x="15840" y="15229"/>
                    <a:pt x="10080" y="18390"/>
                    <a:pt x="432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513447" y="6517781"/>
              <a:ext cx="524720" cy="9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92" fill="norm" stroke="1" extrusionOk="0">
                  <a:moveTo>
                    <a:pt x="424" y="20992"/>
                  </a:moveTo>
                  <a:cubicBezTo>
                    <a:pt x="164" y="18592"/>
                    <a:pt x="-96" y="16192"/>
                    <a:pt x="34" y="14272"/>
                  </a:cubicBezTo>
                  <a:cubicBezTo>
                    <a:pt x="164" y="12352"/>
                    <a:pt x="685" y="10912"/>
                    <a:pt x="2463" y="8032"/>
                  </a:cubicBezTo>
                  <a:cubicBezTo>
                    <a:pt x="4241" y="5152"/>
                    <a:pt x="7277" y="832"/>
                    <a:pt x="10661" y="112"/>
                  </a:cubicBezTo>
                  <a:cubicBezTo>
                    <a:pt x="14044" y="-608"/>
                    <a:pt x="17774" y="2272"/>
                    <a:pt x="21504" y="5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909479" y="6945641"/>
              <a:ext cx="116031" cy="15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0557" fill="norm" stroke="1" extrusionOk="0">
                  <a:moveTo>
                    <a:pt x="11469" y="5084"/>
                  </a:moveTo>
                  <a:cubicBezTo>
                    <a:pt x="11469" y="3170"/>
                    <a:pt x="11469" y="1257"/>
                    <a:pt x="10538" y="436"/>
                  </a:cubicBezTo>
                  <a:cubicBezTo>
                    <a:pt x="9607" y="-384"/>
                    <a:pt x="7745" y="-111"/>
                    <a:pt x="5697" y="1803"/>
                  </a:cubicBezTo>
                  <a:cubicBezTo>
                    <a:pt x="3649" y="3717"/>
                    <a:pt x="1414" y="7272"/>
                    <a:pt x="483" y="10416"/>
                  </a:cubicBezTo>
                  <a:cubicBezTo>
                    <a:pt x="-448" y="13560"/>
                    <a:pt x="-76" y="16294"/>
                    <a:pt x="1973" y="18208"/>
                  </a:cubicBezTo>
                  <a:cubicBezTo>
                    <a:pt x="4021" y="20122"/>
                    <a:pt x="7745" y="21216"/>
                    <a:pt x="11469" y="20122"/>
                  </a:cubicBezTo>
                  <a:cubicBezTo>
                    <a:pt x="15193" y="19029"/>
                    <a:pt x="18918" y="15748"/>
                    <a:pt x="20035" y="12740"/>
                  </a:cubicBezTo>
                  <a:cubicBezTo>
                    <a:pt x="21152" y="9732"/>
                    <a:pt x="19662" y="6998"/>
                    <a:pt x="17428" y="5358"/>
                  </a:cubicBezTo>
                  <a:cubicBezTo>
                    <a:pt x="15193" y="3717"/>
                    <a:pt x="12214" y="3170"/>
                    <a:pt x="9235" y="2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490492" y="6451600"/>
              <a:ext cx="303659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0295" y="0"/>
                  </a:moveTo>
                  <a:cubicBezTo>
                    <a:pt x="17337" y="2075"/>
                    <a:pt x="14378" y="4149"/>
                    <a:pt x="11271" y="6041"/>
                  </a:cubicBezTo>
                  <a:cubicBezTo>
                    <a:pt x="8164" y="7932"/>
                    <a:pt x="4909" y="9641"/>
                    <a:pt x="2912" y="10617"/>
                  </a:cubicBezTo>
                  <a:cubicBezTo>
                    <a:pt x="915" y="11593"/>
                    <a:pt x="175" y="11837"/>
                    <a:pt x="27" y="12325"/>
                  </a:cubicBezTo>
                  <a:cubicBezTo>
                    <a:pt x="-121" y="12814"/>
                    <a:pt x="323" y="13546"/>
                    <a:pt x="1580" y="14278"/>
                  </a:cubicBezTo>
                  <a:cubicBezTo>
                    <a:pt x="2838" y="15010"/>
                    <a:pt x="4909" y="15742"/>
                    <a:pt x="7794" y="16597"/>
                  </a:cubicBezTo>
                  <a:cubicBezTo>
                    <a:pt x="10679" y="17451"/>
                    <a:pt x="14378" y="18427"/>
                    <a:pt x="16893" y="19098"/>
                  </a:cubicBezTo>
                  <a:cubicBezTo>
                    <a:pt x="19408" y="19769"/>
                    <a:pt x="20739" y="20136"/>
                    <a:pt x="21109" y="20502"/>
                  </a:cubicBezTo>
                  <a:cubicBezTo>
                    <a:pt x="21479" y="20868"/>
                    <a:pt x="20887" y="21234"/>
                    <a:pt x="20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9802283" y="6711950"/>
              <a:ext cx="124884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732" y="0"/>
                  </a:moveTo>
                  <a:cubicBezTo>
                    <a:pt x="366" y="4114"/>
                    <a:pt x="0" y="8229"/>
                    <a:pt x="0" y="11314"/>
                  </a:cubicBezTo>
                  <a:cubicBezTo>
                    <a:pt x="0" y="14400"/>
                    <a:pt x="366" y="16457"/>
                    <a:pt x="1098" y="16629"/>
                  </a:cubicBezTo>
                  <a:cubicBezTo>
                    <a:pt x="1831" y="16800"/>
                    <a:pt x="2929" y="15086"/>
                    <a:pt x="3661" y="13371"/>
                  </a:cubicBezTo>
                  <a:cubicBezTo>
                    <a:pt x="4393" y="11657"/>
                    <a:pt x="4759" y="9943"/>
                    <a:pt x="5308" y="10114"/>
                  </a:cubicBezTo>
                  <a:cubicBezTo>
                    <a:pt x="5858" y="10286"/>
                    <a:pt x="6590" y="12343"/>
                    <a:pt x="7322" y="14229"/>
                  </a:cubicBezTo>
                  <a:cubicBezTo>
                    <a:pt x="8054" y="16114"/>
                    <a:pt x="8786" y="17829"/>
                    <a:pt x="9885" y="19200"/>
                  </a:cubicBezTo>
                  <a:cubicBezTo>
                    <a:pt x="10983" y="20571"/>
                    <a:pt x="12447" y="21600"/>
                    <a:pt x="13912" y="21429"/>
                  </a:cubicBezTo>
                  <a:cubicBezTo>
                    <a:pt x="15376" y="21257"/>
                    <a:pt x="16841" y="19886"/>
                    <a:pt x="18122" y="16800"/>
                  </a:cubicBezTo>
                  <a:cubicBezTo>
                    <a:pt x="19403" y="13714"/>
                    <a:pt x="20502" y="8914"/>
                    <a:pt x="21600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9997016" y="67373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0016066" y="665480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0093210" y="6534150"/>
              <a:ext cx="176857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3742" y="0"/>
                  </a:moveTo>
                  <a:cubicBezTo>
                    <a:pt x="3485" y="2682"/>
                    <a:pt x="3228" y="5365"/>
                    <a:pt x="2842" y="8400"/>
                  </a:cubicBezTo>
                  <a:cubicBezTo>
                    <a:pt x="2456" y="11435"/>
                    <a:pt x="1942" y="14824"/>
                    <a:pt x="1685" y="16871"/>
                  </a:cubicBezTo>
                  <a:cubicBezTo>
                    <a:pt x="1428" y="18918"/>
                    <a:pt x="1428" y="19624"/>
                    <a:pt x="2071" y="19976"/>
                  </a:cubicBezTo>
                  <a:cubicBezTo>
                    <a:pt x="2714" y="20329"/>
                    <a:pt x="3999" y="20329"/>
                    <a:pt x="4642" y="19976"/>
                  </a:cubicBezTo>
                  <a:cubicBezTo>
                    <a:pt x="5285" y="19624"/>
                    <a:pt x="5285" y="18918"/>
                    <a:pt x="4771" y="17576"/>
                  </a:cubicBezTo>
                  <a:cubicBezTo>
                    <a:pt x="4256" y="16235"/>
                    <a:pt x="3228" y="14259"/>
                    <a:pt x="2199" y="12776"/>
                  </a:cubicBezTo>
                  <a:cubicBezTo>
                    <a:pt x="1171" y="11294"/>
                    <a:pt x="142" y="10306"/>
                    <a:pt x="14" y="9529"/>
                  </a:cubicBezTo>
                  <a:cubicBezTo>
                    <a:pt x="-115" y="8753"/>
                    <a:pt x="656" y="8188"/>
                    <a:pt x="1942" y="7200"/>
                  </a:cubicBezTo>
                  <a:cubicBezTo>
                    <a:pt x="3228" y="6212"/>
                    <a:pt x="5028" y="4800"/>
                    <a:pt x="6571" y="3741"/>
                  </a:cubicBezTo>
                  <a:cubicBezTo>
                    <a:pt x="8114" y="2682"/>
                    <a:pt x="9399" y="1976"/>
                    <a:pt x="10299" y="2259"/>
                  </a:cubicBezTo>
                  <a:cubicBezTo>
                    <a:pt x="11199" y="2541"/>
                    <a:pt x="11714" y="3812"/>
                    <a:pt x="11842" y="6353"/>
                  </a:cubicBezTo>
                  <a:cubicBezTo>
                    <a:pt x="11971" y="8894"/>
                    <a:pt x="11714" y="12706"/>
                    <a:pt x="11328" y="14965"/>
                  </a:cubicBezTo>
                  <a:cubicBezTo>
                    <a:pt x="10942" y="17224"/>
                    <a:pt x="10428" y="17929"/>
                    <a:pt x="10042" y="17929"/>
                  </a:cubicBezTo>
                  <a:cubicBezTo>
                    <a:pt x="9656" y="17929"/>
                    <a:pt x="9399" y="17224"/>
                    <a:pt x="9914" y="16235"/>
                  </a:cubicBezTo>
                  <a:cubicBezTo>
                    <a:pt x="10428" y="15247"/>
                    <a:pt x="11714" y="13976"/>
                    <a:pt x="12999" y="13271"/>
                  </a:cubicBezTo>
                  <a:cubicBezTo>
                    <a:pt x="14285" y="12565"/>
                    <a:pt x="15571" y="12424"/>
                    <a:pt x="16856" y="13200"/>
                  </a:cubicBezTo>
                  <a:cubicBezTo>
                    <a:pt x="18142" y="13976"/>
                    <a:pt x="19428" y="15671"/>
                    <a:pt x="20199" y="17224"/>
                  </a:cubicBezTo>
                  <a:cubicBezTo>
                    <a:pt x="20971" y="18776"/>
                    <a:pt x="21228" y="20188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0665320" y="6557433"/>
              <a:ext cx="100047" cy="28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00" fill="norm" stroke="1" extrusionOk="0">
                  <a:moveTo>
                    <a:pt x="6420" y="1612"/>
                  </a:moveTo>
                  <a:cubicBezTo>
                    <a:pt x="6420" y="806"/>
                    <a:pt x="6420" y="0"/>
                    <a:pt x="6645" y="0"/>
                  </a:cubicBezTo>
                  <a:cubicBezTo>
                    <a:pt x="6870" y="0"/>
                    <a:pt x="7320" y="806"/>
                    <a:pt x="7545" y="3627"/>
                  </a:cubicBezTo>
                  <a:cubicBezTo>
                    <a:pt x="7770" y="6448"/>
                    <a:pt x="7770" y="11284"/>
                    <a:pt x="7545" y="14104"/>
                  </a:cubicBezTo>
                  <a:cubicBezTo>
                    <a:pt x="7320" y="16925"/>
                    <a:pt x="6870" y="17731"/>
                    <a:pt x="5520" y="18779"/>
                  </a:cubicBezTo>
                  <a:cubicBezTo>
                    <a:pt x="4170" y="19827"/>
                    <a:pt x="1920" y="21116"/>
                    <a:pt x="795" y="21358"/>
                  </a:cubicBezTo>
                  <a:cubicBezTo>
                    <a:pt x="-330" y="21600"/>
                    <a:pt x="-330" y="20794"/>
                    <a:pt x="1245" y="18860"/>
                  </a:cubicBezTo>
                  <a:cubicBezTo>
                    <a:pt x="2820" y="16925"/>
                    <a:pt x="5970" y="13863"/>
                    <a:pt x="8445" y="12090"/>
                  </a:cubicBezTo>
                  <a:cubicBezTo>
                    <a:pt x="10920" y="10316"/>
                    <a:pt x="12720" y="9833"/>
                    <a:pt x="14520" y="9833"/>
                  </a:cubicBezTo>
                  <a:cubicBezTo>
                    <a:pt x="16320" y="9833"/>
                    <a:pt x="18120" y="10316"/>
                    <a:pt x="19245" y="12251"/>
                  </a:cubicBezTo>
                  <a:cubicBezTo>
                    <a:pt x="20370" y="14185"/>
                    <a:pt x="20820" y="17570"/>
                    <a:pt x="21270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0828866" y="67183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0833993" y="6647866"/>
              <a:ext cx="13924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19981" fill="norm" stroke="1" extrusionOk="0">
                  <a:moveTo>
                    <a:pt x="11040" y="19981"/>
                  </a:moveTo>
                  <a:cubicBezTo>
                    <a:pt x="4868" y="11529"/>
                    <a:pt x="-1303" y="3077"/>
                    <a:pt x="240" y="729"/>
                  </a:cubicBezTo>
                  <a:cubicBezTo>
                    <a:pt x="1783" y="-1619"/>
                    <a:pt x="11040" y="2138"/>
                    <a:pt x="20297" y="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0872185" y="6719211"/>
              <a:ext cx="115432" cy="22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35" fill="norm" stroke="1" extrusionOk="0">
                  <a:moveTo>
                    <a:pt x="21417" y="1682"/>
                  </a:moveTo>
                  <a:cubicBezTo>
                    <a:pt x="17490" y="1093"/>
                    <a:pt x="13562" y="504"/>
                    <a:pt x="10617" y="210"/>
                  </a:cubicBezTo>
                  <a:cubicBezTo>
                    <a:pt x="7672" y="-85"/>
                    <a:pt x="5708" y="-85"/>
                    <a:pt x="4137" y="308"/>
                  </a:cubicBezTo>
                  <a:cubicBezTo>
                    <a:pt x="2566" y="700"/>
                    <a:pt x="1388" y="1486"/>
                    <a:pt x="799" y="2468"/>
                  </a:cubicBezTo>
                  <a:cubicBezTo>
                    <a:pt x="210" y="3450"/>
                    <a:pt x="210" y="4628"/>
                    <a:pt x="1192" y="5315"/>
                  </a:cubicBezTo>
                  <a:cubicBezTo>
                    <a:pt x="2173" y="6002"/>
                    <a:pt x="4137" y="6199"/>
                    <a:pt x="5904" y="6002"/>
                  </a:cubicBezTo>
                  <a:cubicBezTo>
                    <a:pt x="7672" y="5806"/>
                    <a:pt x="9242" y="5217"/>
                    <a:pt x="10617" y="5315"/>
                  </a:cubicBezTo>
                  <a:cubicBezTo>
                    <a:pt x="11992" y="5413"/>
                    <a:pt x="13170" y="6199"/>
                    <a:pt x="13759" y="8064"/>
                  </a:cubicBezTo>
                  <a:cubicBezTo>
                    <a:pt x="14348" y="9930"/>
                    <a:pt x="14348" y="12875"/>
                    <a:pt x="13562" y="15231"/>
                  </a:cubicBezTo>
                  <a:cubicBezTo>
                    <a:pt x="12777" y="17588"/>
                    <a:pt x="11206" y="19355"/>
                    <a:pt x="9439" y="20337"/>
                  </a:cubicBezTo>
                  <a:cubicBezTo>
                    <a:pt x="7672" y="21319"/>
                    <a:pt x="5708" y="21515"/>
                    <a:pt x="3744" y="20828"/>
                  </a:cubicBezTo>
                  <a:cubicBezTo>
                    <a:pt x="1781" y="20140"/>
                    <a:pt x="-183" y="18570"/>
                    <a:pt x="13" y="16017"/>
                  </a:cubicBezTo>
                  <a:cubicBezTo>
                    <a:pt x="210" y="13464"/>
                    <a:pt x="2566" y="9930"/>
                    <a:pt x="4922" y="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0996904" y="6549530"/>
              <a:ext cx="107924" cy="24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66" fill="norm" stroke="1" extrusionOk="0">
                  <a:moveTo>
                    <a:pt x="4408" y="4751"/>
                  </a:moveTo>
                  <a:cubicBezTo>
                    <a:pt x="4824" y="3828"/>
                    <a:pt x="5239" y="2904"/>
                    <a:pt x="5654" y="1889"/>
                  </a:cubicBezTo>
                  <a:cubicBezTo>
                    <a:pt x="6070" y="874"/>
                    <a:pt x="6485" y="-234"/>
                    <a:pt x="6693" y="43"/>
                  </a:cubicBezTo>
                  <a:cubicBezTo>
                    <a:pt x="6901" y="320"/>
                    <a:pt x="6901" y="1981"/>
                    <a:pt x="6070" y="5120"/>
                  </a:cubicBezTo>
                  <a:cubicBezTo>
                    <a:pt x="5239" y="8258"/>
                    <a:pt x="3577" y="12874"/>
                    <a:pt x="2331" y="15828"/>
                  </a:cubicBezTo>
                  <a:cubicBezTo>
                    <a:pt x="1085" y="18781"/>
                    <a:pt x="254" y="20074"/>
                    <a:pt x="47" y="20074"/>
                  </a:cubicBezTo>
                  <a:cubicBezTo>
                    <a:pt x="-161" y="20074"/>
                    <a:pt x="254" y="18781"/>
                    <a:pt x="2747" y="16935"/>
                  </a:cubicBezTo>
                  <a:cubicBezTo>
                    <a:pt x="5239" y="15089"/>
                    <a:pt x="9808" y="12689"/>
                    <a:pt x="13131" y="11489"/>
                  </a:cubicBezTo>
                  <a:cubicBezTo>
                    <a:pt x="16454" y="10289"/>
                    <a:pt x="18531" y="10289"/>
                    <a:pt x="19777" y="10751"/>
                  </a:cubicBezTo>
                  <a:cubicBezTo>
                    <a:pt x="21024" y="11212"/>
                    <a:pt x="21439" y="12135"/>
                    <a:pt x="21024" y="13981"/>
                  </a:cubicBezTo>
                  <a:cubicBezTo>
                    <a:pt x="20608" y="15828"/>
                    <a:pt x="19362" y="18597"/>
                    <a:pt x="18116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1465983" y="6676268"/>
              <a:ext cx="103718" cy="34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4849" y="9610"/>
                  </a:moveTo>
                  <a:cubicBezTo>
                    <a:pt x="5290" y="12603"/>
                    <a:pt x="5731" y="15596"/>
                    <a:pt x="5951" y="17417"/>
                  </a:cubicBezTo>
                  <a:cubicBezTo>
                    <a:pt x="6171" y="19239"/>
                    <a:pt x="6171" y="19890"/>
                    <a:pt x="5290" y="20410"/>
                  </a:cubicBezTo>
                  <a:cubicBezTo>
                    <a:pt x="4408" y="20931"/>
                    <a:pt x="2645" y="21321"/>
                    <a:pt x="1543" y="21191"/>
                  </a:cubicBezTo>
                  <a:cubicBezTo>
                    <a:pt x="441" y="21061"/>
                    <a:pt x="0" y="20410"/>
                    <a:pt x="0" y="18068"/>
                  </a:cubicBezTo>
                  <a:cubicBezTo>
                    <a:pt x="0" y="15726"/>
                    <a:pt x="441" y="11692"/>
                    <a:pt x="1102" y="8569"/>
                  </a:cubicBezTo>
                  <a:cubicBezTo>
                    <a:pt x="1763" y="5446"/>
                    <a:pt x="2645" y="3234"/>
                    <a:pt x="5069" y="1803"/>
                  </a:cubicBezTo>
                  <a:cubicBezTo>
                    <a:pt x="7494" y="372"/>
                    <a:pt x="11461" y="-279"/>
                    <a:pt x="14988" y="111"/>
                  </a:cubicBezTo>
                  <a:cubicBezTo>
                    <a:pt x="18514" y="502"/>
                    <a:pt x="21600" y="1933"/>
                    <a:pt x="21600" y="3494"/>
                  </a:cubicBezTo>
                  <a:cubicBezTo>
                    <a:pt x="21600" y="5056"/>
                    <a:pt x="18514" y="6748"/>
                    <a:pt x="14988" y="7723"/>
                  </a:cubicBezTo>
                  <a:cubicBezTo>
                    <a:pt x="11461" y="8699"/>
                    <a:pt x="7494" y="8960"/>
                    <a:pt x="3527" y="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1571816" y="6643042"/>
              <a:ext cx="127001" cy="11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12336"/>
                  </a:moveTo>
                  <a:cubicBezTo>
                    <a:pt x="720" y="10442"/>
                    <a:pt x="1440" y="8547"/>
                    <a:pt x="3240" y="7410"/>
                  </a:cubicBezTo>
                  <a:cubicBezTo>
                    <a:pt x="5040" y="6273"/>
                    <a:pt x="7920" y="5894"/>
                    <a:pt x="10260" y="7410"/>
                  </a:cubicBezTo>
                  <a:cubicBezTo>
                    <a:pt x="12600" y="8926"/>
                    <a:pt x="14400" y="12336"/>
                    <a:pt x="14940" y="14989"/>
                  </a:cubicBezTo>
                  <a:cubicBezTo>
                    <a:pt x="15480" y="17642"/>
                    <a:pt x="14760" y="19536"/>
                    <a:pt x="13500" y="20484"/>
                  </a:cubicBezTo>
                  <a:cubicBezTo>
                    <a:pt x="12240" y="21431"/>
                    <a:pt x="10440" y="21431"/>
                    <a:pt x="9720" y="19536"/>
                  </a:cubicBezTo>
                  <a:cubicBezTo>
                    <a:pt x="9000" y="17642"/>
                    <a:pt x="9360" y="13852"/>
                    <a:pt x="10080" y="10820"/>
                  </a:cubicBezTo>
                  <a:cubicBezTo>
                    <a:pt x="10800" y="7789"/>
                    <a:pt x="11880" y="5515"/>
                    <a:pt x="13140" y="3620"/>
                  </a:cubicBezTo>
                  <a:cubicBezTo>
                    <a:pt x="14400" y="1726"/>
                    <a:pt x="15840" y="210"/>
                    <a:pt x="17280" y="20"/>
                  </a:cubicBezTo>
                  <a:cubicBezTo>
                    <a:pt x="18720" y="-169"/>
                    <a:pt x="20160" y="968"/>
                    <a:pt x="21600" y="2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1710267" y="6667500"/>
              <a:ext cx="61078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1287" fill="norm" stroke="1" extrusionOk="0">
                  <a:moveTo>
                    <a:pt x="17134" y="4629"/>
                  </a:moveTo>
                  <a:cubicBezTo>
                    <a:pt x="10863" y="8100"/>
                    <a:pt x="4592" y="11571"/>
                    <a:pt x="1805" y="14271"/>
                  </a:cubicBezTo>
                  <a:cubicBezTo>
                    <a:pt x="-982" y="16971"/>
                    <a:pt x="-285" y="18900"/>
                    <a:pt x="2153" y="20057"/>
                  </a:cubicBezTo>
                  <a:cubicBezTo>
                    <a:pt x="4592" y="21214"/>
                    <a:pt x="8773" y="21600"/>
                    <a:pt x="12257" y="21021"/>
                  </a:cubicBezTo>
                  <a:cubicBezTo>
                    <a:pt x="15741" y="20443"/>
                    <a:pt x="18528" y="18900"/>
                    <a:pt x="19573" y="15236"/>
                  </a:cubicBezTo>
                  <a:cubicBezTo>
                    <a:pt x="20618" y="11571"/>
                    <a:pt x="19921" y="5786"/>
                    <a:pt x="192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1806766" y="6533018"/>
              <a:ext cx="75564" cy="23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75" fill="norm" stroke="1" extrusionOk="0">
                  <a:moveTo>
                    <a:pt x="7200" y="4690"/>
                  </a:moveTo>
                  <a:cubicBezTo>
                    <a:pt x="6600" y="3734"/>
                    <a:pt x="6000" y="2778"/>
                    <a:pt x="5700" y="1823"/>
                  </a:cubicBezTo>
                  <a:cubicBezTo>
                    <a:pt x="5400" y="867"/>
                    <a:pt x="5400" y="-89"/>
                    <a:pt x="6300" y="7"/>
                  </a:cubicBezTo>
                  <a:cubicBezTo>
                    <a:pt x="7200" y="102"/>
                    <a:pt x="9000" y="1249"/>
                    <a:pt x="9300" y="4403"/>
                  </a:cubicBezTo>
                  <a:cubicBezTo>
                    <a:pt x="9600" y="7557"/>
                    <a:pt x="8400" y="12718"/>
                    <a:pt x="7200" y="16063"/>
                  </a:cubicBezTo>
                  <a:cubicBezTo>
                    <a:pt x="6000" y="19408"/>
                    <a:pt x="4800" y="20938"/>
                    <a:pt x="4200" y="21224"/>
                  </a:cubicBezTo>
                  <a:cubicBezTo>
                    <a:pt x="3600" y="21511"/>
                    <a:pt x="3600" y="20555"/>
                    <a:pt x="4500" y="18835"/>
                  </a:cubicBezTo>
                  <a:cubicBezTo>
                    <a:pt x="5400" y="17115"/>
                    <a:pt x="7200" y="14630"/>
                    <a:pt x="9000" y="13005"/>
                  </a:cubicBezTo>
                  <a:cubicBezTo>
                    <a:pt x="10800" y="11380"/>
                    <a:pt x="12600" y="10615"/>
                    <a:pt x="14400" y="10711"/>
                  </a:cubicBezTo>
                  <a:cubicBezTo>
                    <a:pt x="16200" y="10807"/>
                    <a:pt x="18000" y="11762"/>
                    <a:pt x="19200" y="12718"/>
                  </a:cubicBezTo>
                  <a:cubicBezTo>
                    <a:pt x="20400" y="13674"/>
                    <a:pt x="21000" y="14630"/>
                    <a:pt x="21300" y="15776"/>
                  </a:cubicBezTo>
                  <a:cubicBezTo>
                    <a:pt x="21600" y="16923"/>
                    <a:pt x="21600" y="18261"/>
                    <a:pt x="18000" y="18835"/>
                  </a:cubicBezTo>
                  <a:cubicBezTo>
                    <a:pt x="14400" y="19408"/>
                    <a:pt x="7200" y="19217"/>
                    <a:pt x="0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1971866" y="67056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324" name="Drawing"/>
          <p:cNvGrpSpPr/>
          <p:nvPr/>
        </p:nvGrpSpPr>
        <p:grpSpPr>
          <a:xfrm>
            <a:off x="6565439" y="3439908"/>
            <a:ext cx="3465201" cy="1910057"/>
            <a:chOff x="0" y="0"/>
            <a:chExt cx="3465200" cy="1910056"/>
          </a:xfrm>
        </p:grpSpPr>
        <p:sp>
          <p:nvSpPr>
            <p:cNvPr id="1300" name="Line"/>
            <p:cNvSpPr/>
            <p:nvPr/>
          </p:nvSpPr>
          <p:spPr>
            <a:xfrm>
              <a:off x="0" y="254733"/>
              <a:ext cx="213245" cy="37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057" fill="norm" stroke="1" extrusionOk="0">
                  <a:moveTo>
                    <a:pt x="13004" y="1830"/>
                  </a:moveTo>
                  <a:cubicBezTo>
                    <a:pt x="12799" y="1239"/>
                    <a:pt x="12593" y="649"/>
                    <a:pt x="11976" y="295"/>
                  </a:cubicBezTo>
                  <a:cubicBezTo>
                    <a:pt x="11359" y="-59"/>
                    <a:pt x="10330" y="-177"/>
                    <a:pt x="8993" y="413"/>
                  </a:cubicBezTo>
                  <a:cubicBezTo>
                    <a:pt x="7656" y="1003"/>
                    <a:pt x="6010" y="2302"/>
                    <a:pt x="4262" y="5075"/>
                  </a:cubicBezTo>
                  <a:cubicBezTo>
                    <a:pt x="2513" y="7849"/>
                    <a:pt x="662" y="12098"/>
                    <a:pt x="147" y="14990"/>
                  </a:cubicBezTo>
                  <a:cubicBezTo>
                    <a:pt x="-367" y="17882"/>
                    <a:pt x="456" y="19416"/>
                    <a:pt x="2719" y="20302"/>
                  </a:cubicBezTo>
                  <a:cubicBezTo>
                    <a:pt x="4982" y="21187"/>
                    <a:pt x="8684" y="21423"/>
                    <a:pt x="12079" y="20302"/>
                  </a:cubicBezTo>
                  <a:cubicBezTo>
                    <a:pt x="15473" y="19180"/>
                    <a:pt x="18559" y="16702"/>
                    <a:pt x="19896" y="14046"/>
                  </a:cubicBezTo>
                  <a:cubicBezTo>
                    <a:pt x="21233" y="11390"/>
                    <a:pt x="20822" y="8557"/>
                    <a:pt x="19587" y="6197"/>
                  </a:cubicBezTo>
                  <a:cubicBezTo>
                    <a:pt x="18353" y="3836"/>
                    <a:pt x="16296" y="1948"/>
                    <a:pt x="14650" y="944"/>
                  </a:cubicBezTo>
                  <a:cubicBezTo>
                    <a:pt x="13004" y="-59"/>
                    <a:pt x="11770" y="-177"/>
                    <a:pt x="10844" y="708"/>
                  </a:cubicBezTo>
                  <a:cubicBezTo>
                    <a:pt x="9919" y="1593"/>
                    <a:pt x="9302" y="3482"/>
                    <a:pt x="8684" y="5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80004" y="200910"/>
              <a:ext cx="147801" cy="45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494" fill="norm" stroke="1" extrusionOk="0">
                  <a:moveTo>
                    <a:pt x="2643" y="6433"/>
                  </a:moveTo>
                  <a:cubicBezTo>
                    <a:pt x="2347" y="9505"/>
                    <a:pt x="2051" y="12577"/>
                    <a:pt x="1903" y="14855"/>
                  </a:cubicBezTo>
                  <a:cubicBezTo>
                    <a:pt x="1755" y="17134"/>
                    <a:pt x="1755" y="18621"/>
                    <a:pt x="1755" y="19711"/>
                  </a:cubicBezTo>
                  <a:cubicBezTo>
                    <a:pt x="1755" y="20800"/>
                    <a:pt x="1755" y="21494"/>
                    <a:pt x="1607" y="21494"/>
                  </a:cubicBezTo>
                  <a:cubicBezTo>
                    <a:pt x="1459" y="21494"/>
                    <a:pt x="1163" y="20800"/>
                    <a:pt x="1016" y="18621"/>
                  </a:cubicBezTo>
                  <a:cubicBezTo>
                    <a:pt x="868" y="16441"/>
                    <a:pt x="868" y="12775"/>
                    <a:pt x="1755" y="9654"/>
                  </a:cubicBezTo>
                  <a:cubicBezTo>
                    <a:pt x="2643" y="6533"/>
                    <a:pt x="4418" y="3956"/>
                    <a:pt x="5750" y="2421"/>
                  </a:cubicBezTo>
                  <a:cubicBezTo>
                    <a:pt x="7081" y="885"/>
                    <a:pt x="7969" y="389"/>
                    <a:pt x="9152" y="142"/>
                  </a:cubicBezTo>
                  <a:cubicBezTo>
                    <a:pt x="10336" y="-106"/>
                    <a:pt x="11816" y="-106"/>
                    <a:pt x="14035" y="786"/>
                  </a:cubicBezTo>
                  <a:cubicBezTo>
                    <a:pt x="16254" y="1677"/>
                    <a:pt x="19213" y="3461"/>
                    <a:pt x="20248" y="5145"/>
                  </a:cubicBezTo>
                  <a:cubicBezTo>
                    <a:pt x="21284" y="6830"/>
                    <a:pt x="20396" y="8415"/>
                    <a:pt x="17289" y="9604"/>
                  </a:cubicBezTo>
                  <a:cubicBezTo>
                    <a:pt x="14183" y="10793"/>
                    <a:pt x="8857" y="11586"/>
                    <a:pt x="5454" y="12032"/>
                  </a:cubicBezTo>
                  <a:cubicBezTo>
                    <a:pt x="2051" y="12477"/>
                    <a:pt x="572" y="12577"/>
                    <a:pt x="128" y="12874"/>
                  </a:cubicBezTo>
                  <a:cubicBezTo>
                    <a:pt x="-316" y="13171"/>
                    <a:pt x="276" y="13666"/>
                    <a:pt x="3826" y="14905"/>
                  </a:cubicBezTo>
                  <a:cubicBezTo>
                    <a:pt x="7377" y="16144"/>
                    <a:pt x="13887" y="18125"/>
                    <a:pt x="20396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32337" y="211341"/>
              <a:ext cx="236474" cy="45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86" fill="norm" stroke="1" extrusionOk="0">
                  <a:moveTo>
                    <a:pt x="4725" y="0"/>
                  </a:moveTo>
                  <a:cubicBezTo>
                    <a:pt x="4151" y="3369"/>
                    <a:pt x="3578" y="6738"/>
                    <a:pt x="2813" y="10007"/>
                  </a:cubicBezTo>
                  <a:cubicBezTo>
                    <a:pt x="2049" y="13277"/>
                    <a:pt x="1093" y="16448"/>
                    <a:pt x="520" y="18380"/>
                  </a:cubicBezTo>
                  <a:cubicBezTo>
                    <a:pt x="-54" y="20312"/>
                    <a:pt x="-245" y="21006"/>
                    <a:pt x="424" y="21303"/>
                  </a:cubicBezTo>
                  <a:cubicBezTo>
                    <a:pt x="1093" y="21600"/>
                    <a:pt x="2622" y="21501"/>
                    <a:pt x="6254" y="21253"/>
                  </a:cubicBezTo>
                  <a:cubicBezTo>
                    <a:pt x="9886" y="21006"/>
                    <a:pt x="15620" y="20609"/>
                    <a:pt x="21355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297977" y="8141"/>
              <a:ext cx="35984" cy="92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1040"/>
                    <a:pt x="11435" y="2081"/>
                    <a:pt x="9529" y="3493"/>
                  </a:cubicBezTo>
                  <a:cubicBezTo>
                    <a:pt x="7624" y="4905"/>
                    <a:pt x="8894" y="6688"/>
                    <a:pt x="9529" y="8496"/>
                  </a:cubicBezTo>
                  <a:cubicBezTo>
                    <a:pt x="10165" y="10305"/>
                    <a:pt x="10165" y="12138"/>
                    <a:pt x="8894" y="13946"/>
                  </a:cubicBezTo>
                  <a:cubicBezTo>
                    <a:pt x="7624" y="15754"/>
                    <a:pt x="5082" y="17538"/>
                    <a:pt x="3176" y="18727"/>
                  </a:cubicBezTo>
                  <a:cubicBezTo>
                    <a:pt x="1271" y="19916"/>
                    <a:pt x="0" y="20510"/>
                    <a:pt x="0" y="20931"/>
                  </a:cubicBezTo>
                  <a:cubicBezTo>
                    <a:pt x="0" y="21352"/>
                    <a:pt x="1271" y="21600"/>
                    <a:pt x="5082" y="21600"/>
                  </a:cubicBezTo>
                  <a:cubicBezTo>
                    <a:pt x="8894" y="21600"/>
                    <a:pt x="15247" y="21352"/>
                    <a:pt x="21600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550772" y="71641"/>
              <a:ext cx="134651" cy="39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46" fill="norm" stroke="1" extrusionOk="0">
                  <a:moveTo>
                    <a:pt x="7714" y="0"/>
                  </a:moveTo>
                  <a:cubicBezTo>
                    <a:pt x="7059" y="3465"/>
                    <a:pt x="6404" y="6930"/>
                    <a:pt x="5586" y="10338"/>
                  </a:cubicBezTo>
                  <a:cubicBezTo>
                    <a:pt x="4768" y="13745"/>
                    <a:pt x="3786" y="17095"/>
                    <a:pt x="2804" y="19059"/>
                  </a:cubicBezTo>
                  <a:cubicBezTo>
                    <a:pt x="1823" y="21022"/>
                    <a:pt x="841" y="21600"/>
                    <a:pt x="350" y="21542"/>
                  </a:cubicBezTo>
                  <a:cubicBezTo>
                    <a:pt x="-141" y="21484"/>
                    <a:pt x="-141" y="20791"/>
                    <a:pt x="514" y="19463"/>
                  </a:cubicBezTo>
                  <a:cubicBezTo>
                    <a:pt x="1168" y="18135"/>
                    <a:pt x="2477" y="16171"/>
                    <a:pt x="3623" y="14901"/>
                  </a:cubicBezTo>
                  <a:cubicBezTo>
                    <a:pt x="4768" y="13630"/>
                    <a:pt x="5750" y="13052"/>
                    <a:pt x="7550" y="12648"/>
                  </a:cubicBezTo>
                  <a:cubicBezTo>
                    <a:pt x="9350" y="12244"/>
                    <a:pt x="11968" y="12013"/>
                    <a:pt x="14095" y="12186"/>
                  </a:cubicBezTo>
                  <a:cubicBezTo>
                    <a:pt x="16223" y="12359"/>
                    <a:pt x="17859" y="12937"/>
                    <a:pt x="19168" y="14034"/>
                  </a:cubicBezTo>
                  <a:cubicBezTo>
                    <a:pt x="20477" y="15132"/>
                    <a:pt x="21459" y="16749"/>
                    <a:pt x="20314" y="18077"/>
                  </a:cubicBezTo>
                  <a:cubicBezTo>
                    <a:pt x="19168" y="19405"/>
                    <a:pt x="15895" y="20445"/>
                    <a:pt x="13441" y="20965"/>
                  </a:cubicBezTo>
                  <a:cubicBezTo>
                    <a:pt x="10986" y="21484"/>
                    <a:pt x="9350" y="21484"/>
                    <a:pt x="8204" y="21138"/>
                  </a:cubicBezTo>
                  <a:cubicBezTo>
                    <a:pt x="7059" y="20791"/>
                    <a:pt x="6404" y="20098"/>
                    <a:pt x="6241" y="19463"/>
                  </a:cubicBezTo>
                  <a:cubicBezTo>
                    <a:pt x="6077" y="18828"/>
                    <a:pt x="6404" y="18250"/>
                    <a:pt x="673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691448" y="297942"/>
              <a:ext cx="169563" cy="12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05" fill="norm" stroke="1" extrusionOk="0">
                  <a:moveTo>
                    <a:pt x="3762" y="5696"/>
                  </a:moveTo>
                  <a:cubicBezTo>
                    <a:pt x="5095" y="4987"/>
                    <a:pt x="6429" y="4279"/>
                    <a:pt x="7895" y="3217"/>
                  </a:cubicBezTo>
                  <a:cubicBezTo>
                    <a:pt x="9362" y="2155"/>
                    <a:pt x="10962" y="738"/>
                    <a:pt x="11095" y="207"/>
                  </a:cubicBezTo>
                  <a:cubicBezTo>
                    <a:pt x="11229" y="-324"/>
                    <a:pt x="9895" y="30"/>
                    <a:pt x="7762" y="2863"/>
                  </a:cubicBezTo>
                  <a:cubicBezTo>
                    <a:pt x="5629" y="5696"/>
                    <a:pt x="2695" y="11007"/>
                    <a:pt x="1229" y="14548"/>
                  </a:cubicBezTo>
                  <a:cubicBezTo>
                    <a:pt x="-238" y="18089"/>
                    <a:pt x="-238" y="19860"/>
                    <a:pt x="429" y="20568"/>
                  </a:cubicBezTo>
                  <a:cubicBezTo>
                    <a:pt x="1095" y="21276"/>
                    <a:pt x="2429" y="20922"/>
                    <a:pt x="4029" y="18974"/>
                  </a:cubicBezTo>
                  <a:cubicBezTo>
                    <a:pt x="5629" y="17027"/>
                    <a:pt x="7495" y="13486"/>
                    <a:pt x="8829" y="10830"/>
                  </a:cubicBezTo>
                  <a:cubicBezTo>
                    <a:pt x="10162" y="8174"/>
                    <a:pt x="10962" y="6404"/>
                    <a:pt x="11362" y="6581"/>
                  </a:cubicBezTo>
                  <a:cubicBezTo>
                    <a:pt x="11762" y="6758"/>
                    <a:pt x="11762" y="8883"/>
                    <a:pt x="13362" y="11361"/>
                  </a:cubicBezTo>
                  <a:cubicBezTo>
                    <a:pt x="14962" y="13840"/>
                    <a:pt x="18162" y="16673"/>
                    <a:pt x="21362" y="19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903258" y="-1"/>
              <a:ext cx="185345" cy="45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23" fill="norm" stroke="1" extrusionOk="0">
                  <a:moveTo>
                    <a:pt x="9718" y="15989"/>
                  </a:moveTo>
                  <a:cubicBezTo>
                    <a:pt x="9960" y="15498"/>
                    <a:pt x="10203" y="15007"/>
                    <a:pt x="9960" y="14565"/>
                  </a:cubicBezTo>
                  <a:cubicBezTo>
                    <a:pt x="9718" y="14123"/>
                    <a:pt x="8989" y="13731"/>
                    <a:pt x="7776" y="13632"/>
                  </a:cubicBezTo>
                  <a:cubicBezTo>
                    <a:pt x="6563" y="13534"/>
                    <a:pt x="4864" y="13731"/>
                    <a:pt x="3407" y="14811"/>
                  </a:cubicBezTo>
                  <a:cubicBezTo>
                    <a:pt x="1951" y="15891"/>
                    <a:pt x="738" y="17854"/>
                    <a:pt x="252" y="19082"/>
                  </a:cubicBezTo>
                  <a:cubicBezTo>
                    <a:pt x="-233" y="20309"/>
                    <a:pt x="10" y="20800"/>
                    <a:pt x="738" y="21094"/>
                  </a:cubicBezTo>
                  <a:cubicBezTo>
                    <a:pt x="1466" y="21389"/>
                    <a:pt x="2679" y="21487"/>
                    <a:pt x="4621" y="20849"/>
                  </a:cubicBezTo>
                  <a:cubicBezTo>
                    <a:pt x="6563" y="20211"/>
                    <a:pt x="9232" y="18836"/>
                    <a:pt x="11780" y="16529"/>
                  </a:cubicBezTo>
                  <a:cubicBezTo>
                    <a:pt x="14329" y="14222"/>
                    <a:pt x="16756" y="10982"/>
                    <a:pt x="18333" y="8282"/>
                  </a:cubicBezTo>
                  <a:cubicBezTo>
                    <a:pt x="19911" y="5582"/>
                    <a:pt x="20639" y="3422"/>
                    <a:pt x="21003" y="2096"/>
                  </a:cubicBezTo>
                  <a:cubicBezTo>
                    <a:pt x="21367" y="771"/>
                    <a:pt x="21367" y="280"/>
                    <a:pt x="20760" y="83"/>
                  </a:cubicBezTo>
                  <a:cubicBezTo>
                    <a:pt x="20154" y="-113"/>
                    <a:pt x="18940" y="-15"/>
                    <a:pt x="17848" y="967"/>
                  </a:cubicBezTo>
                  <a:cubicBezTo>
                    <a:pt x="16756" y="1949"/>
                    <a:pt x="15785" y="3814"/>
                    <a:pt x="15785" y="6760"/>
                  </a:cubicBezTo>
                  <a:cubicBezTo>
                    <a:pt x="15785" y="9705"/>
                    <a:pt x="16756" y="13731"/>
                    <a:pt x="17727" y="17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671015" y="611391"/>
              <a:ext cx="50296" cy="30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6" fill="norm" stroke="1" extrusionOk="0">
                  <a:moveTo>
                    <a:pt x="21385" y="0"/>
                  </a:moveTo>
                  <a:cubicBezTo>
                    <a:pt x="15085" y="3474"/>
                    <a:pt x="8785" y="6948"/>
                    <a:pt x="5185" y="10045"/>
                  </a:cubicBezTo>
                  <a:cubicBezTo>
                    <a:pt x="1585" y="13141"/>
                    <a:pt x="685" y="15860"/>
                    <a:pt x="235" y="17748"/>
                  </a:cubicBezTo>
                  <a:cubicBezTo>
                    <a:pt x="-215" y="19636"/>
                    <a:pt x="-215" y="20694"/>
                    <a:pt x="2035" y="21147"/>
                  </a:cubicBezTo>
                  <a:cubicBezTo>
                    <a:pt x="4285" y="21600"/>
                    <a:pt x="8785" y="21449"/>
                    <a:pt x="12385" y="21071"/>
                  </a:cubicBezTo>
                  <a:cubicBezTo>
                    <a:pt x="15985" y="20694"/>
                    <a:pt x="18685" y="20090"/>
                    <a:pt x="21385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657810" y="724472"/>
              <a:ext cx="209551" cy="14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5021"/>
                  </a:moveTo>
                  <a:cubicBezTo>
                    <a:pt x="3491" y="5344"/>
                    <a:pt x="6982" y="5666"/>
                    <a:pt x="9382" y="6311"/>
                  </a:cubicBezTo>
                  <a:cubicBezTo>
                    <a:pt x="11782" y="6956"/>
                    <a:pt x="13091" y="7923"/>
                    <a:pt x="14182" y="7923"/>
                  </a:cubicBezTo>
                  <a:cubicBezTo>
                    <a:pt x="15273" y="7923"/>
                    <a:pt x="16145" y="6956"/>
                    <a:pt x="16800" y="5666"/>
                  </a:cubicBezTo>
                  <a:cubicBezTo>
                    <a:pt x="17455" y="4376"/>
                    <a:pt x="17891" y="2764"/>
                    <a:pt x="17455" y="1636"/>
                  </a:cubicBezTo>
                  <a:cubicBezTo>
                    <a:pt x="17018" y="508"/>
                    <a:pt x="15709" y="-137"/>
                    <a:pt x="14618" y="24"/>
                  </a:cubicBezTo>
                  <a:cubicBezTo>
                    <a:pt x="13527" y="185"/>
                    <a:pt x="12655" y="1153"/>
                    <a:pt x="11782" y="4376"/>
                  </a:cubicBezTo>
                  <a:cubicBezTo>
                    <a:pt x="10909" y="7600"/>
                    <a:pt x="10036" y="13081"/>
                    <a:pt x="11673" y="16305"/>
                  </a:cubicBezTo>
                  <a:cubicBezTo>
                    <a:pt x="13309" y="19529"/>
                    <a:pt x="17455" y="20496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868581" y="744641"/>
              <a:ext cx="144830" cy="12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920" fill="norm" stroke="1" extrusionOk="0">
                  <a:moveTo>
                    <a:pt x="17662" y="2107"/>
                  </a:moveTo>
                  <a:cubicBezTo>
                    <a:pt x="14219" y="714"/>
                    <a:pt x="10776" y="-680"/>
                    <a:pt x="7802" y="365"/>
                  </a:cubicBezTo>
                  <a:cubicBezTo>
                    <a:pt x="4828" y="1410"/>
                    <a:pt x="2323" y="4894"/>
                    <a:pt x="1071" y="7681"/>
                  </a:cubicBezTo>
                  <a:cubicBezTo>
                    <a:pt x="-181" y="10468"/>
                    <a:pt x="-181" y="12559"/>
                    <a:pt x="289" y="14301"/>
                  </a:cubicBezTo>
                  <a:cubicBezTo>
                    <a:pt x="758" y="16043"/>
                    <a:pt x="1697" y="17436"/>
                    <a:pt x="4202" y="16914"/>
                  </a:cubicBezTo>
                  <a:cubicBezTo>
                    <a:pt x="6706" y="16391"/>
                    <a:pt x="10776" y="13952"/>
                    <a:pt x="13436" y="11862"/>
                  </a:cubicBezTo>
                  <a:cubicBezTo>
                    <a:pt x="16097" y="9772"/>
                    <a:pt x="17349" y="8030"/>
                    <a:pt x="17976" y="8030"/>
                  </a:cubicBezTo>
                  <a:cubicBezTo>
                    <a:pt x="18602" y="8030"/>
                    <a:pt x="18602" y="9772"/>
                    <a:pt x="19071" y="12210"/>
                  </a:cubicBezTo>
                  <a:cubicBezTo>
                    <a:pt x="19541" y="14649"/>
                    <a:pt x="20480" y="17785"/>
                    <a:pt x="21419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086641" y="746858"/>
              <a:ext cx="174420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1927" y="2244"/>
                  </a:moveTo>
                  <a:cubicBezTo>
                    <a:pt x="1406" y="5330"/>
                    <a:pt x="886" y="8416"/>
                    <a:pt x="496" y="10800"/>
                  </a:cubicBezTo>
                  <a:cubicBezTo>
                    <a:pt x="105" y="13184"/>
                    <a:pt x="-155" y="14868"/>
                    <a:pt x="105" y="15008"/>
                  </a:cubicBezTo>
                  <a:cubicBezTo>
                    <a:pt x="365" y="15148"/>
                    <a:pt x="1146" y="13745"/>
                    <a:pt x="2187" y="11361"/>
                  </a:cubicBezTo>
                  <a:cubicBezTo>
                    <a:pt x="3228" y="8977"/>
                    <a:pt x="4529" y="5610"/>
                    <a:pt x="5570" y="3366"/>
                  </a:cubicBezTo>
                  <a:cubicBezTo>
                    <a:pt x="6611" y="1122"/>
                    <a:pt x="7392" y="0"/>
                    <a:pt x="8173" y="0"/>
                  </a:cubicBezTo>
                  <a:cubicBezTo>
                    <a:pt x="8953" y="0"/>
                    <a:pt x="9734" y="1122"/>
                    <a:pt x="10255" y="3086"/>
                  </a:cubicBezTo>
                  <a:cubicBezTo>
                    <a:pt x="10775" y="5049"/>
                    <a:pt x="11035" y="7855"/>
                    <a:pt x="10775" y="9818"/>
                  </a:cubicBezTo>
                  <a:cubicBezTo>
                    <a:pt x="10515" y="11782"/>
                    <a:pt x="9734" y="12904"/>
                    <a:pt x="9474" y="12764"/>
                  </a:cubicBezTo>
                  <a:cubicBezTo>
                    <a:pt x="9214" y="12623"/>
                    <a:pt x="9474" y="11221"/>
                    <a:pt x="10385" y="9397"/>
                  </a:cubicBezTo>
                  <a:cubicBezTo>
                    <a:pt x="11296" y="7574"/>
                    <a:pt x="12857" y="5330"/>
                    <a:pt x="14679" y="3787"/>
                  </a:cubicBezTo>
                  <a:cubicBezTo>
                    <a:pt x="16500" y="2244"/>
                    <a:pt x="18582" y="1403"/>
                    <a:pt x="19753" y="1823"/>
                  </a:cubicBezTo>
                  <a:cubicBezTo>
                    <a:pt x="20925" y="2244"/>
                    <a:pt x="21185" y="3927"/>
                    <a:pt x="21315" y="7434"/>
                  </a:cubicBezTo>
                  <a:cubicBezTo>
                    <a:pt x="21445" y="10940"/>
                    <a:pt x="21445" y="16270"/>
                    <a:pt x="21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80296" y="1352400"/>
              <a:ext cx="147265" cy="50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50" fill="norm" stroke="1" extrusionOk="0">
                  <a:moveTo>
                    <a:pt x="21468" y="1438"/>
                  </a:moveTo>
                  <a:cubicBezTo>
                    <a:pt x="17765" y="896"/>
                    <a:pt x="14062" y="354"/>
                    <a:pt x="10668" y="128"/>
                  </a:cubicBezTo>
                  <a:cubicBezTo>
                    <a:pt x="7274" y="-98"/>
                    <a:pt x="4188" y="-8"/>
                    <a:pt x="2337" y="264"/>
                  </a:cubicBezTo>
                  <a:cubicBezTo>
                    <a:pt x="485" y="535"/>
                    <a:pt x="-132" y="987"/>
                    <a:pt x="22" y="1664"/>
                  </a:cubicBezTo>
                  <a:cubicBezTo>
                    <a:pt x="177" y="2342"/>
                    <a:pt x="1102" y="3246"/>
                    <a:pt x="3108" y="4376"/>
                  </a:cubicBezTo>
                  <a:cubicBezTo>
                    <a:pt x="5114" y="5505"/>
                    <a:pt x="8199" y="6861"/>
                    <a:pt x="9742" y="7855"/>
                  </a:cubicBezTo>
                  <a:cubicBezTo>
                    <a:pt x="11285" y="8849"/>
                    <a:pt x="11285" y="9482"/>
                    <a:pt x="10822" y="9979"/>
                  </a:cubicBezTo>
                  <a:cubicBezTo>
                    <a:pt x="10359" y="10476"/>
                    <a:pt x="9434" y="10838"/>
                    <a:pt x="8199" y="11018"/>
                  </a:cubicBezTo>
                  <a:cubicBezTo>
                    <a:pt x="6965" y="11199"/>
                    <a:pt x="5422" y="11199"/>
                    <a:pt x="5114" y="11018"/>
                  </a:cubicBezTo>
                  <a:cubicBezTo>
                    <a:pt x="4805" y="10838"/>
                    <a:pt x="5731" y="10476"/>
                    <a:pt x="6657" y="10476"/>
                  </a:cubicBezTo>
                  <a:cubicBezTo>
                    <a:pt x="7582" y="10476"/>
                    <a:pt x="8508" y="10838"/>
                    <a:pt x="9125" y="11515"/>
                  </a:cubicBezTo>
                  <a:cubicBezTo>
                    <a:pt x="9742" y="12193"/>
                    <a:pt x="10051" y="13187"/>
                    <a:pt x="8971" y="14543"/>
                  </a:cubicBezTo>
                  <a:cubicBezTo>
                    <a:pt x="7891" y="15899"/>
                    <a:pt x="5422" y="17616"/>
                    <a:pt x="4034" y="18836"/>
                  </a:cubicBezTo>
                  <a:cubicBezTo>
                    <a:pt x="2645" y="20056"/>
                    <a:pt x="2337" y="20779"/>
                    <a:pt x="3262" y="21140"/>
                  </a:cubicBezTo>
                  <a:cubicBezTo>
                    <a:pt x="4188" y="21502"/>
                    <a:pt x="6348" y="21502"/>
                    <a:pt x="8971" y="21366"/>
                  </a:cubicBezTo>
                  <a:cubicBezTo>
                    <a:pt x="11594" y="21231"/>
                    <a:pt x="14679" y="20960"/>
                    <a:pt x="17765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44260" y="1410359"/>
              <a:ext cx="155259" cy="38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544" fill="norm" stroke="1" extrusionOk="0">
                  <a:moveTo>
                    <a:pt x="5646" y="1137"/>
                  </a:moveTo>
                  <a:cubicBezTo>
                    <a:pt x="5362" y="541"/>
                    <a:pt x="5078" y="-56"/>
                    <a:pt x="4652" y="4"/>
                  </a:cubicBezTo>
                  <a:cubicBezTo>
                    <a:pt x="4225" y="63"/>
                    <a:pt x="3657" y="779"/>
                    <a:pt x="3373" y="2927"/>
                  </a:cubicBezTo>
                  <a:cubicBezTo>
                    <a:pt x="3089" y="5075"/>
                    <a:pt x="3089" y="8656"/>
                    <a:pt x="2946" y="11758"/>
                  </a:cubicBezTo>
                  <a:cubicBezTo>
                    <a:pt x="2804" y="14861"/>
                    <a:pt x="2520" y="17487"/>
                    <a:pt x="2236" y="19157"/>
                  </a:cubicBezTo>
                  <a:cubicBezTo>
                    <a:pt x="1952" y="20828"/>
                    <a:pt x="1667" y="21544"/>
                    <a:pt x="1667" y="21544"/>
                  </a:cubicBezTo>
                  <a:cubicBezTo>
                    <a:pt x="1667" y="21544"/>
                    <a:pt x="1952" y="20828"/>
                    <a:pt x="3373" y="19336"/>
                  </a:cubicBezTo>
                  <a:cubicBezTo>
                    <a:pt x="4794" y="17845"/>
                    <a:pt x="7352" y="15577"/>
                    <a:pt x="9057" y="14205"/>
                  </a:cubicBezTo>
                  <a:cubicBezTo>
                    <a:pt x="10762" y="12832"/>
                    <a:pt x="11615" y="12355"/>
                    <a:pt x="12752" y="11997"/>
                  </a:cubicBezTo>
                  <a:cubicBezTo>
                    <a:pt x="13889" y="11639"/>
                    <a:pt x="15310" y="11400"/>
                    <a:pt x="16589" y="11520"/>
                  </a:cubicBezTo>
                  <a:cubicBezTo>
                    <a:pt x="17867" y="11639"/>
                    <a:pt x="19004" y="12116"/>
                    <a:pt x="19857" y="13190"/>
                  </a:cubicBezTo>
                  <a:cubicBezTo>
                    <a:pt x="20710" y="14264"/>
                    <a:pt x="21278" y="15935"/>
                    <a:pt x="20425" y="17248"/>
                  </a:cubicBezTo>
                  <a:cubicBezTo>
                    <a:pt x="19573" y="18561"/>
                    <a:pt x="17299" y="19515"/>
                    <a:pt x="13889" y="19993"/>
                  </a:cubicBezTo>
                  <a:cubicBezTo>
                    <a:pt x="10478" y="20470"/>
                    <a:pt x="5931" y="20470"/>
                    <a:pt x="3231" y="20172"/>
                  </a:cubicBezTo>
                  <a:cubicBezTo>
                    <a:pt x="531" y="19873"/>
                    <a:pt x="-322" y="19277"/>
                    <a:pt x="104" y="18859"/>
                  </a:cubicBezTo>
                  <a:cubicBezTo>
                    <a:pt x="531" y="18441"/>
                    <a:pt x="2236" y="18203"/>
                    <a:pt x="3941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286517" y="1703591"/>
              <a:ext cx="156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50"/>
                    <a:pt x="3818" y="9900"/>
                    <a:pt x="1118" y="13500"/>
                  </a:cubicBezTo>
                  <a:cubicBezTo>
                    <a:pt x="-1582" y="17100"/>
                    <a:pt x="1118" y="1935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346660" y="1779791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651460" y="1347991"/>
              <a:ext cx="136173" cy="44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52" fill="norm" stroke="1" extrusionOk="0">
                  <a:moveTo>
                    <a:pt x="2991" y="0"/>
                  </a:moveTo>
                  <a:cubicBezTo>
                    <a:pt x="2991" y="3583"/>
                    <a:pt x="2991" y="7166"/>
                    <a:pt x="2825" y="10595"/>
                  </a:cubicBezTo>
                  <a:cubicBezTo>
                    <a:pt x="2658" y="14025"/>
                    <a:pt x="2326" y="17300"/>
                    <a:pt x="1994" y="19194"/>
                  </a:cubicBezTo>
                  <a:cubicBezTo>
                    <a:pt x="1662" y="21088"/>
                    <a:pt x="1329" y="21600"/>
                    <a:pt x="1329" y="21549"/>
                  </a:cubicBezTo>
                  <a:cubicBezTo>
                    <a:pt x="1329" y="21498"/>
                    <a:pt x="1662" y="20883"/>
                    <a:pt x="3489" y="19501"/>
                  </a:cubicBezTo>
                  <a:cubicBezTo>
                    <a:pt x="5317" y="18119"/>
                    <a:pt x="8640" y="15970"/>
                    <a:pt x="10634" y="14639"/>
                  </a:cubicBezTo>
                  <a:cubicBezTo>
                    <a:pt x="12628" y="13308"/>
                    <a:pt x="13292" y="12796"/>
                    <a:pt x="14455" y="12438"/>
                  </a:cubicBezTo>
                  <a:cubicBezTo>
                    <a:pt x="15618" y="12080"/>
                    <a:pt x="17280" y="11875"/>
                    <a:pt x="18609" y="12080"/>
                  </a:cubicBezTo>
                  <a:cubicBezTo>
                    <a:pt x="19938" y="12284"/>
                    <a:pt x="20935" y="12899"/>
                    <a:pt x="21268" y="13922"/>
                  </a:cubicBezTo>
                  <a:cubicBezTo>
                    <a:pt x="21600" y="14946"/>
                    <a:pt x="21268" y="16379"/>
                    <a:pt x="19108" y="17454"/>
                  </a:cubicBezTo>
                  <a:cubicBezTo>
                    <a:pt x="16948" y="18529"/>
                    <a:pt x="12960" y="19245"/>
                    <a:pt x="9969" y="19604"/>
                  </a:cubicBezTo>
                  <a:cubicBezTo>
                    <a:pt x="6978" y="19962"/>
                    <a:pt x="4985" y="19962"/>
                    <a:pt x="3489" y="19706"/>
                  </a:cubicBezTo>
                  <a:cubicBezTo>
                    <a:pt x="1994" y="19450"/>
                    <a:pt x="997" y="18938"/>
                    <a:pt x="0" y="1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861952" y="1659141"/>
              <a:ext cx="81609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4" fill="norm" stroke="1" extrusionOk="0">
                  <a:moveTo>
                    <a:pt x="3076" y="5891"/>
                  </a:moveTo>
                  <a:cubicBezTo>
                    <a:pt x="1415" y="4582"/>
                    <a:pt x="-247" y="3273"/>
                    <a:pt x="30" y="2127"/>
                  </a:cubicBezTo>
                  <a:cubicBezTo>
                    <a:pt x="307" y="982"/>
                    <a:pt x="2522" y="0"/>
                    <a:pt x="5015" y="0"/>
                  </a:cubicBezTo>
                  <a:cubicBezTo>
                    <a:pt x="7507" y="0"/>
                    <a:pt x="10276" y="982"/>
                    <a:pt x="11938" y="3273"/>
                  </a:cubicBezTo>
                  <a:cubicBezTo>
                    <a:pt x="13599" y="5564"/>
                    <a:pt x="14153" y="9164"/>
                    <a:pt x="13322" y="11945"/>
                  </a:cubicBezTo>
                  <a:cubicBezTo>
                    <a:pt x="12491" y="14727"/>
                    <a:pt x="10276" y="16691"/>
                    <a:pt x="7230" y="18327"/>
                  </a:cubicBezTo>
                  <a:cubicBezTo>
                    <a:pt x="4184" y="19964"/>
                    <a:pt x="307" y="21273"/>
                    <a:pt x="30" y="21436"/>
                  </a:cubicBezTo>
                  <a:cubicBezTo>
                    <a:pt x="-247" y="21600"/>
                    <a:pt x="3076" y="20618"/>
                    <a:pt x="7230" y="19800"/>
                  </a:cubicBezTo>
                  <a:cubicBezTo>
                    <a:pt x="11384" y="18982"/>
                    <a:pt x="16368" y="18327"/>
                    <a:pt x="21353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994360" y="1817891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407110" y="1786141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813510" y="1805191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978610" y="1372265"/>
              <a:ext cx="145139" cy="45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96" fill="norm" stroke="1" extrusionOk="0">
                  <a:moveTo>
                    <a:pt x="12209" y="653"/>
                  </a:moveTo>
                  <a:cubicBezTo>
                    <a:pt x="13148" y="253"/>
                    <a:pt x="14087" y="-147"/>
                    <a:pt x="14557" y="53"/>
                  </a:cubicBezTo>
                  <a:cubicBezTo>
                    <a:pt x="15026" y="253"/>
                    <a:pt x="15026" y="1053"/>
                    <a:pt x="13930" y="3253"/>
                  </a:cubicBezTo>
                  <a:cubicBezTo>
                    <a:pt x="12835" y="5453"/>
                    <a:pt x="10643" y="9053"/>
                    <a:pt x="8765" y="11953"/>
                  </a:cubicBezTo>
                  <a:cubicBezTo>
                    <a:pt x="6887" y="14853"/>
                    <a:pt x="5322" y="17053"/>
                    <a:pt x="4070" y="18603"/>
                  </a:cubicBezTo>
                  <a:cubicBezTo>
                    <a:pt x="2817" y="20153"/>
                    <a:pt x="1878" y="21053"/>
                    <a:pt x="1565" y="21253"/>
                  </a:cubicBezTo>
                  <a:cubicBezTo>
                    <a:pt x="1252" y="21453"/>
                    <a:pt x="1565" y="20953"/>
                    <a:pt x="3130" y="19853"/>
                  </a:cubicBezTo>
                  <a:cubicBezTo>
                    <a:pt x="4696" y="18753"/>
                    <a:pt x="7513" y="17053"/>
                    <a:pt x="9548" y="16003"/>
                  </a:cubicBezTo>
                  <a:cubicBezTo>
                    <a:pt x="11583" y="14953"/>
                    <a:pt x="12835" y="14553"/>
                    <a:pt x="14243" y="14303"/>
                  </a:cubicBezTo>
                  <a:cubicBezTo>
                    <a:pt x="15652" y="14053"/>
                    <a:pt x="17217" y="13953"/>
                    <a:pt x="18470" y="14153"/>
                  </a:cubicBezTo>
                  <a:cubicBezTo>
                    <a:pt x="19722" y="14353"/>
                    <a:pt x="20661" y="14853"/>
                    <a:pt x="21130" y="15603"/>
                  </a:cubicBezTo>
                  <a:cubicBezTo>
                    <a:pt x="21600" y="16353"/>
                    <a:pt x="21600" y="17353"/>
                    <a:pt x="20974" y="18053"/>
                  </a:cubicBezTo>
                  <a:cubicBezTo>
                    <a:pt x="20348" y="18753"/>
                    <a:pt x="19096" y="19153"/>
                    <a:pt x="17217" y="19453"/>
                  </a:cubicBezTo>
                  <a:cubicBezTo>
                    <a:pt x="15339" y="19753"/>
                    <a:pt x="12835" y="19953"/>
                    <a:pt x="9861" y="19803"/>
                  </a:cubicBezTo>
                  <a:cubicBezTo>
                    <a:pt x="6887" y="19653"/>
                    <a:pt x="3443" y="19153"/>
                    <a:pt x="0" y="18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143710" y="1732347"/>
              <a:ext cx="76201" cy="17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359"/>
                  </a:moveTo>
                  <a:cubicBezTo>
                    <a:pt x="18600" y="105"/>
                    <a:pt x="15600" y="-149"/>
                    <a:pt x="12900" y="105"/>
                  </a:cubicBezTo>
                  <a:cubicBezTo>
                    <a:pt x="10200" y="359"/>
                    <a:pt x="7800" y="1122"/>
                    <a:pt x="7800" y="3663"/>
                  </a:cubicBezTo>
                  <a:cubicBezTo>
                    <a:pt x="7800" y="6204"/>
                    <a:pt x="10200" y="10524"/>
                    <a:pt x="11700" y="13319"/>
                  </a:cubicBezTo>
                  <a:cubicBezTo>
                    <a:pt x="13200" y="16115"/>
                    <a:pt x="13800" y="17385"/>
                    <a:pt x="13500" y="18656"/>
                  </a:cubicBezTo>
                  <a:cubicBezTo>
                    <a:pt x="13200" y="19926"/>
                    <a:pt x="12000" y="21197"/>
                    <a:pt x="9600" y="21324"/>
                  </a:cubicBezTo>
                  <a:cubicBezTo>
                    <a:pt x="7200" y="21451"/>
                    <a:pt x="3600" y="20435"/>
                    <a:pt x="0" y="19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156410" y="172264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334210" y="1388045"/>
              <a:ext cx="130991" cy="49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16" fill="norm" stroke="1" extrusionOk="0">
                  <a:moveTo>
                    <a:pt x="10286" y="1283"/>
                  </a:moveTo>
                  <a:cubicBezTo>
                    <a:pt x="9943" y="827"/>
                    <a:pt x="9600" y="372"/>
                    <a:pt x="10629" y="144"/>
                  </a:cubicBezTo>
                  <a:cubicBezTo>
                    <a:pt x="11657" y="-84"/>
                    <a:pt x="14057" y="-84"/>
                    <a:pt x="16286" y="463"/>
                  </a:cubicBezTo>
                  <a:cubicBezTo>
                    <a:pt x="18514" y="1010"/>
                    <a:pt x="20571" y="2103"/>
                    <a:pt x="21086" y="3379"/>
                  </a:cubicBezTo>
                  <a:cubicBezTo>
                    <a:pt x="21600" y="4655"/>
                    <a:pt x="20571" y="6113"/>
                    <a:pt x="18686" y="7207"/>
                  </a:cubicBezTo>
                  <a:cubicBezTo>
                    <a:pt x="16800" y="8301"/>
                    <a:pt x="14057" y="9030"/>
                    <a:pt x="11829" y="9577"/>
                  </a:cubicBezTo>
                  <a:cubicBezTo>
                    <a:pt x="9600" y="10124"/>
                    <a:pt x="7886" y="10488"/>
                    <a:pt x="7200" y="10898"/>
                  </a:cubicBezTo>
                  <a:cubicBezTo>
                    <a:pt x="6514" y="11308"/>
                    <a:pt x="6857" y="11764"/>
                    <a:pt x="7543" y="12721"/>
                  </a:cubicBezTo>
                  <a:cubicBezTo>
                    <a:pt x="8229" y="13678"/>
                    <a:pt x="9257" y="15136"/>
                    <a:pt x="9943" y="16549"/>
                  </a:cubicBezTo>
                  <a:cubicBezTo>
                    <a:pt x="10629" y="17962"/>
                    <a:pt x="10971" y="19329"/>
                    <a:pt x="9257" y="20149"/>
                  </a:cubicBezTo>
                  <a:cubicBezTo>
                    <a:pt x="7543" y="20969"/>
                    <a:pt x="3771" y="21243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8" name="Drawing"/>
          <p:cNvGrpSpPr/>
          <p:nvPr/>
        </p:nvGrpSpPr>
        <p:grpSpPr>
          <a:xfrm>
            <a:off x="497416" y="1982903"/>
            <a:ext cx="11366501" cy="6418405"/>
            <a:chOff x="0" y="0"/>
            <a:chExt cx="11366499" cy="6418403"/>
          </a:xfrm>
        </p:grpSpPr>
        <p:sp>
          <p:nvSpPr>
            <p:cNvPr id="1326" name="Line"/>
            <p:cNvSpPr/>
            <p:nvPr/>
          </p:nvSpPr>
          <p:spPr>
            <a:xfrm>
              <a:off x="914613" y="0"/>
              <a:ext cx="321521" cy="53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77" fill="norm" stroke="1" extrusionOk="0">
                  <a:moveTo>
                    <a:pt x="6621" y="2727"/>
                  </a:moveTo>
                  <a:cubicBezTo>
                    <a:pt x="5633" y="3405"/>
                    <a:pt x="4645" y="4083"/>
                    <a:pt x="3869" y="4591"/>
                  </a:cubicBezTo>
                  <a:cubicBezTo>
                    <a:pt x="3092" y="5099"/>
                    <a:pt x="2527" y="5438"/>
                    <a:pt x="1821" y="5607"/>
                  </a:cubicBezTo>
                  <a:cubicBezTo>
                    <a:pt x="1116" y="5777"/>
                    <a:pt x="269" y="5777"/>
                    <a:pt x="57" y="5057"/>
                  </a:cubicBezTo>
                  <a:cubicBezTo>
                    <a:pt x="-155" y="4337"/>
                    <a:pt x="269" y="2897"/>
                    <a:pt x="692" y="2007"/>
                  </a:cubicBezTo>
                  <a:cubicBezTo>
                    <a:pt x="1116" y="1118"/>
                    <a:pt x="1539" y="779"/>
                    <a:pt x="2104" y="483"/>
                  </a:cubicBezTo>
                  <a:cubicBezTo>
                    <a:pt x="2669" y="186"/>
                    <a:pt x="3374" y="-68"/>
                    <a:pt x="3939" y="17"/>
                  </a:cubicBezTo>
                  <a:cubicBezTo>
                    <a:pt x="4504" y="101"/>
                    <a:pt x="4927" y="525"/>
                    <a:pt x="5492" y="1838"/>
                  </a:cubicBezTo>
                  <a:cubicBezTo>
                    <a:pt x="6057" y="3151"/>
                    <a:pt x="6763" y="5353"/>
                    <a:pt x="6692" y="7301"/>
                  </a:cubicBezTo>
                  <a:cubicBezTo>
                    <a:pt x="6621" y="9250"/>
                    <a:pt x="5774" y="10944"/>
                    <a:pt x="5069" y="11960"/>
                  </a:cubicBezTo>
                  <a:cubicBezTo>
                    <a:pt x="4363" y="12977"/>
                    <a:pt x="3798" y="13316"/>
                    <a:pt x="3163" y="13527"/>
                  </a:cubicBezTo>
                  <a:cubicBezTo>
                    <a:pt x="2527" y="13739"/>
                    <a:pt x="1821" y="13824"/>
                    <a:pt x="1327" y="13654"/>
                  </a:cubicBezTo>
                  <a:cubicBezTo>
                    <a:pt x="833" y="13485"/>
                    <a:pt x="551" y="13061"/>
                    <a:pt x="1045" y="12003"/>
                  </a:cubicBezTo>
                  <a:cubicBezTo>
                    <a:pt x="1539" y="10944"/>
                    <a:pt x="2810" y="9250"/>
                    <a:pt x="5139" y="7471"/>
                  </a:cubicBezTo>
                  <a:cubicBezTo>
                    <a:pt x="7469" y="5692"/>
                    <a:pt x="10857" y="3828"/>
                    <a:pt x="12833" y="2685"/>
                  </a:cubicBezTo>
                  <a:cubicBezTo>
                    <a:pt x="14810" y="1541"/>
                    <a:pt x="15374" y="1118"/>
                    <a:pt x="15374" y="1076"/>
                  </a:cubicBezTo>
                  <a:cubicBezTo>
                    <a:pt x="15374" y="1033"/>
                    <a:pt x="14810" y="1372"/>
                    <a:pt x="13963" y="2770"/>
                  </a:cubicBezTo>
                  <a:cubicBezTo>
                    <a:pt x="13116" y="4167"/>
                    <a:pt x="11986" y="6624"/>
                    <a:pt x="11139" y="9334"/>
                  </a:cubicBezTo>
                  <a:cubicBezTo>
                    <a:pt x="10292" y="12045"/>
                    <a:pt x="9727" y="15010"/>
                    <a:pt x="9586" y="16916"/>
                  </a:cubicBezTo>
                  <a:cubicBezTo>
                    <a:pt x="9445" y="18821"/>
                    <a:pt x="9727" y="19668"/>
                    <a:pt x="10151" y="20261"/>
                  </a:cubicBezTo>
                  <a:cubicBezTo>
                    <a:pt x="10574" y="20854"/>
                    <a:pt x="11139" y="21193"/>
                    <a:pt x="11774" y="21363"/>
                  </a:cubicBezTo>
                  <a:cubicBezTo>
                    <a:pt x="12410" y="21532"/>
                    <a:pt x="13116" y="21532"/>
                    <a:pt x="14033" y="21236"/>
                  </a:cubicBezTo>
                  <a:cubicBezTo>
                    <a:pt x="14951" y="20939"/>
                    <a:pt x="16080" y="20346"/>
                    <a:pt x="16574" y="19330"/>
                  </a:cubicBezTo>
                  <a:cubicBezTo>
                    <a:pt x="17069" y="18313"/>
                    <a:pt x="16927" y="16873"/>
                    <a:pt x="16645" y="15899"/>
                  </a:cubicBezTo>
                  <a:cubicBezTo>
                    <a:pt x="16363" y="14925"/>
                    <a:pt x="15939" y="14417"/>
                    <a:pt x="15374" y="13993"/>
                  </a:cubicBezTo>
                  <a:cubicBezTo>
                    <a:pt x="14810" y="13570"/>
                    <a:pt x="14104" y="13231"/>
                    <a:pt x="14245" y="12977"/>
                  </a:cubicBezTo>
                  <a:cubicBezTo>
                    <a:pt x="14386" y="12723"/>
                    <a:pt x="15374" y="12553"/>
                    <a:pt x="16716" y="12384"/>
                  </a:cubicBezTo>
                  <a:cubicBezTo>
                    <a:pt x="18057" y="12214"/>
                    <a:pt x="19751" y="12045"/>
                    <a:pt x="21445" y="11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004483" y="61796"/>
              <a:ext cx="2222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3467"/>
                    <a:pt x="4937" y="6933"/>
                    <a:pt x="8537" y="10533"/>
                  </a:cubicBezTo>
                  <a:cubicBezTo>
                    <a:pt x="12137" y="14133"/>
                    <a:pt x="16869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061583" y="36396"/>
              <a:ext cx="158801" cy="39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31" fill="norm" stroke="1" extrusionOk="0">
                  <a:moveTo>
                    <a:pt x="21323" y="0"/>
                  </a:moveTo>
                  <a:cubicBezTo>
                    <a:pt x="17912" y="2298"/>
                    <a:pt x="14502" y="4596"/>
                    <a:pt x="11376" y="7526"/>
                  </a:cubicBezTo>
                  <a:cubicBezTo>
                    <a:pt x="8249" y="10455"/>
                    <a:pt x="5407" y="14017"/>
                    <a:pt x="3702" y="16085"/>
                  </a:cubicBezTo>
                  <a:cubicBezTo>
                    <a:pt x="1997" y="18153"/>
                    <a:pt x="1428" y="18728"/>
                    <a:pt x="860" y="19474"/>
                  </a:cubicBezTo>
                  <a:cubicBezTo>
                    <a:pt x="291" y="20221"/>
                    <a:pt x="-277" y="21140"/>
                    <a:pt x="149" y="21370"/>
                  </a:cubicBezTo>
                  <a:cubicBezTo>
                    <a:pt x="576" y="21600"/>
                    <a:pt x="1997" y="21140"/>
                    <a:pt x="3418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372783" y="148579"/>
              <a:ext cx="1778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0800"/>
                    <a:pt x="9257" y="0"/>
                    <a:pt x="12857" y="0"/>
                  </a:cubicBezTo>
                  <a:cubicBezTo>
                    <a:pt x="16457" y="0"/>
                    <a:pt x="190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410883" y="25229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404533" y="35389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434166" y="36396"/>
              <a:ext cx="10371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6848" y="2263"/>
                    <a:pt x="12528" y="4526"/>
                    <a:pt x="8856" y="7457"/>
                  </a:cubicBezTo>
                  <a:cubicBezTo>
                    <a:pt x="5184" y="10389"/>
                    <a:pt x="2160" y="13989"/>
                    <a:pt x="864" y="16457"/>
                  </a:cubicBezTo>
                  <a:cubicBezTo>
                    <a:pt x="-432" y="18926"/>
                    <a:pt x="0" y="20263"/>
                    <a:pt x="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696633" y="23696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747433" y="61796"/>
              <a:ext cx="146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1523"/>
                    <a:pt x="17217" y="3046"/>
                    <a:pt x="14870" y="5608"/>
                  </a:cubicBezTo>
                  <a:cubicBezTo>
                    <a:pt x="12522" y="8169"/>
                    <a:pt x="10017" y="11769"/>
                    <a:pt x="7513" y="14608"/>
                  </a:cubicBezTo>
                  <a:cubicBezTo>
                    <a:pt x="5009" y="17446"/>
                    <a:pt x="2504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109383" y="398346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3636399" y="10996"/>
              <a:ext cx="228635" cy="51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03" fill="norm" stroke="1" extrusionOk="0">
                  <a:moveTo>
                    <a:pt x="10017" y="0"/>
                  </a:moveTo>
                  <a:cubicBezTo>
                    <a:pt x="8643" y="878"/>
                    <a:pt x="7268" y="1756"/>
                    <a:pt x="6090" y="3732"/>
                  </a:cubicBezTo>
                  <a:cubicBezTo>
                    <a:pt x="4912" y="5707"/>
                    <a:pt x="3930" y="8780"/>
                    <a:pt x="3341" y="11590"/>
                  </a:cubicBezTo>
                  <a:cubicBezTo>
                    <a:pt x="2752" y="14400"/>
                    <a:pt x="2555" y="16946"/>
                    <a:pt x="2654" y="18483"/>
                  </a:cubicBezTo>
                  <a:cubicBezTo>
                    <a:pt x="2752" y="20020"/>
                    <a:pt x="3145" y="20546"/>
                    <a:pt x="3734" y="20941"/>
                  </a:cubicBezTo>
                  <a:cubicBezTo>
                    <a:pt x="4323" y="21337"/>
                    <a:pt x="5108" y="21600"/>
                    <a:pt x="5697" y="21468"/>
                  </a:cubicBezTo>
                  <a:cubicBezTo>
                    <a:pt x="6286" y="21337"/>
                    <a:pt x="6679" y="20810"/>
                    <a:pt x="6090" y="19537"/>
                  </a:cubicBezTo>
                  <a:cubicBezTo>
                    <a:pt x="5501" y="18263"/>
                    <a:pt x="3930" y="16244"/>
                    <a:pt x="2457" y="14971"/>
                  </a:cubicBezTo>
                  <a:cubicBezTo>
                    <a:pt x="985" y="13698"/>
                    <a:pt x="-390" y="13171"/>
                    <a:pt x="101" y="12293"/>
                  </a:cubicBezTo>
                  <a:cubicBezTo>
                    <a:pt x="592" y="11415"/>
                    <a:pt x="2948" y="10185"/>
                    <a:pt x="5206" y="8561"/>
                  </a:cubicBezTo>
                  <a:cubicBezTo>
                    <a:pt x="7465" y="6937"/>
                    <a:pt x="9625" y="4917"/>
                    <a:pt x="11097" y="3732"/>
                  </a:cubicBezTo>
                  <a:cubicBezTo>
                    <a:pt x="12570" y="2546"/>
                    <a:pt x="13355" y="2195"/>
                    <a:pt x="13846" y="2327"/>
                  </a:cubicBezTo>
                  <a:cubicBezTo>
                    <a:pt x="14337" y="2459"/>
                    <a:pt x="14534" y="3073"/>
                    <a:pt x="14926" y="5005"/>
                  </a:cubicBezTo>
                  <a:cubicBezTo>
                    <a:pt x="15319" y="6937"/>
                    <a:pt x="15908" y="10185"/>
                    <a:pt x="16203" y="12293"/>
                  </a:cubicBezTo>
                  <a:cubicBezTo>
                    <a:pt x="16497" y="14400"/>
                    <a:pt x="16497" y="15366"/>
                    <a:pt x="16203" y="16024"/>
                  </a:cubicBezTo>
                  <a:cubicBezTo>
                    <a:pt x="15908" y="16683"/>
                    <a:pt x="15319" y="17034"/>
                    <a:pt x="14926" y="16815"/>
                  </a:cubicBezTo>
                  <a:cubicBezTo>
                    <a:pt x="14534" y="16595"/>
                    <a:pt x="14337" y="15805"/>
                    <a:pt x="14828" y="15541"/>
                  </a:cubicBezTo>
                  <a:cubicBezTo>
                    <a:pt x="15319" y="15278"/>
                    <a:pt x="16497" y="15541"/>
                    <a:pt x="17675" y="16156"/>
                  </a:cubicBezTo>
                  <a:cubicBezTo>
                    <a:pt x="18854" y="16771"/>
                    <a:pt x="20032" y="17737"/>
                    <a:pt x="21210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930909" y="289137"/>
              <a:ext cx="232575" cy="17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34" fill="norm" stroke="1" extrusionOk="0">
                  <a:moveTo>
                    <a:pt x="1533" y="7181"/>
                  </a:moveTo>
                  <a:cubicBezTo>
                    <a:pt x="2312" y="6400"/>
                    <a:pt x="3090" y="5620"/>
                    <a:pt x="3771" y="4318"/>
                  </a:cubicBezTo>
                  <a:cubicBezTo>
                    <a:pt x="4452" y="3017"/>
                    <a:pt x="5036" y="1195"/>
                    <a:pt x="4841" y="415"/>
                  </a:cubicBezTo>
                  <a:cubicBezTo>
                    <a:pt x="4647" y="-366"/>
                    <a:pt x="3674" y="-106"/>
                    <a:pt x="2604" y="1716"/>
                  </a:cubicBezTo>
                  <a:cubicBezTo>
                    <a:pt x="1533" y="3538"/>
                    <a:pt x="366" y="6921"/>
                    <a:pt x="74" y="9914"/>
                  </a:cubicBezTo>
                  <a:cubicBezTo>
                    <a:pt x="-218" y="12906"/>
                    <a:pt x="366" y="15509"/>
                    <a:pt x="1728" y="16810"/>
                  </a:cubicBezTo>
                  <a:cubicBezTo>
                    <a:pt x="3090" y="18111"/>
                    <a:pt x="5231" y="18111"/>
                    <a:pt x="6885" y="17200"/>
                  </a:cubicBezTo>
                  <a:cubicBezTo>
                    <a:pt x="8539" y="16289"/>
                    <a:pt x="9706" y="14468"/>
                    <a:pt x="10387" y="12646"/>
                  </a:cubicBezTo>
                  <a:cubicBezTo>
                    <a:pt x="11068" y="10824"/>
                    <a:pt x="11263" y="9003"/>
                    <a:pt x="11068" y="8742"/>
                  </a:cubicBezTo>
                  <a:cubicBezTo>
                    <a:pt x="10874" y="8482"/>
                    <a:pt x="10290" y="9783"/>
                    <a:pt x="9804" y="11215"/>
                  </a:cubicBezTo>
                  <a:cubicBezTo>
                    <a:pt x="9317" y="12646"/>
                    <a:pt x="8928" y="14207"/>
                    <a:pt x="9025" y="14468"/>
                  </a:cubicBezTo>
                  <a:cubicBezTo>
                    <a:pt x="9123" y="14728"/>
                    <a:pt x="9706" y="13687"/>
                    <a:pt x="10387" y="11605"/>
                  </a:cubicBezTo>
                  <a:cubicBezTo>
                    <a:pt x="11068" y="9523"/>
                    <a:pt x="11847" y="6400"/>
                    <a:pt x="12528" y="4318"/>
                  </a:cubicBezTo>
                  <a:cubicBezTo>
                    <a:pt x="13209" y="2236"/>
                    <a:pt x="13793" y="1195"/>
                    <a:pt x="14960" y="1195"/>
                  </a:cubicBezTo>
                  <a:cubicBezTo>
                    <a:pt x="16128" y="1195"/>
                    <a:pt x="17879" y="2236"/>
                    <a:pt x="19047" y="5750"/>
                  </a:cubicBezTo>
                  <a:cubicBezTo>
                    <a:pt x="20214" y="9263"/>
                    <a:pt x="20798" y="15248"/>
                    <a:pt x="21382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103283" y="207846"/>
              <a:ext cx="42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040"/>
                    <a:pt x="21600" y="10080"/>
                    <a:pt x="21600" y="13680"/>
                  </a:cubicBezTo>
                  <a:cubicBezTo>
                    <a:pt x="21600" y="17280"/>
                    <a:pt x="108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957668" y="207846"/>
              <a:ext cx="25356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177" y="21600"/>
                  </a:moveTo>
                  <a:cubicBezTo>
                    <a:pt x="2284" y="19680"/>
                    <a:pt x="1392" y="17760"/>
                    <a:pt x="767" y="15600"/>
                  </a:cubicBezTo>
                  <a:cubicBezTo>
                    <a:pt x="142" y="13440"/>
                    <a:pt x="-215" y="11040"/>
                    <a:pt x="142" y="9120"/>
                  </a:cubicBezTo>
                  <a:cubicBezTo>
                    <a:pt x="499" y="7200"/>
                    <a:pt x="1570" y="5760"/>
                    <a:pt x="5230" y="4320"/>
                  </a:cubicBezTo>
                  <a:cubicBezTo>
                    <a:pt x="8889" y="2880"/>
                    <a:pt x="15137" y="144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155304" y="442796"/>
              <a:ext cx="90522" cy="13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18" fill="norm" stroke="1" extrusionOk="0">
                  <a:moveTo>
                    <a:pt x="11499" y="0"/>
                  </a:moveTo>
                  <a:cubicBezTo>
                    <a:pt x="9044" y="0"/>
                    <a:pt x="6590" y="0"/>
                    <a:pt x="4626" y="857"/>
                  </a:cubicBezTo>
                  <a:cubicBezTo>
                    <a:pt x="2662" y="1714"/>
                    <a:pt x="1190" y="3429"/>
                    <a:pt x="453" y="6171"/>
                  </a:cubicBezTo>
                  <a:cubicBezTo>
                    <a:pt x="-283" y="8914"/>
                    <a:pt x="-283" y="12686"/>
                    <a:pt x="1681" y="15600"/>
                  </a:cubicBezTo>
                  <a:cubicBezTo>
                    <a:pt x="3644" y="18514"/>
                    <a:pt x="7572" y="20571"/>
                    <a:pt x="10517" y="21086"/>
                  </a:cubicBezTo>
                  <a:cubicBezTo>
                    <a:pt x="13462" y="21600"/>
                    <a:pt x="15426" y="20571"/>
                    <a:pt x="17144" y="18686"/>
                  </a:cubicBezTo>
                  <a:cubicBezTo>
                    <a:pt x="18862" y="16800"/>
                    <a:pt x="20335" y="14057"/>
                    <a:pt x="20826" y="11829"/>
                  </a:cubicBezTo>
                  <a:cubicBezTo>
                    <a:pt x="21317" y="9600"/>
                    <a:pt x="20826" y="7886"/>
                    <a:pt x="18126" y="7371"/>
                  </a:cubicBezTo>
                  <a:cubicBezTo>
                    <a:pt x="15426" y="6857"/>
                    <a:pt x="10517" y="7543"/>
                    <a:pt x="5608" y="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941433" y="303096"/>
              <a:ext cx="171501" cy="16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25" fill="norm" stroke="1" extrusionOk="0">
                  <a:moveTo>
                    <a:pt x="797" y="0"/>
                  </a:moveTo>
                  <a:cubicBezTo>
                    <a:pt x="270" y="2634"/>
                    <a:pt x="-257" y="5268"/>
                    <a:pt x="138" y="8693"/>
                  </a:cubicBezTo>
                  <a:cubicBezTo>
                    <a:pt x="533" y="12117"/>
                    <a:pt x="1850" y="16332"/>
                    <a:pt x="3167" y="18702"/>
                  </a:cubicBezTo>
                  <a:cubicBezTo>
                    <a:pt x="4484" y="21073"/>
                    <a:pt x="5802" y="21600"/>
                    <a:pt x="7382" y="20415"/>
                  </a:cubicBezTo>
                  <a:cubicBezTo>
                    <a:pt x="8963" y="19229"/>
                    <a:pt x="10806" y="16332"/>
                    <a:pt x="11728" y="14224"/>
                  </a:cubicBezTo>
                  <a:cubicBezTo>
                    <a:pt x="12650" y="12117"/>
                    <a:pt x="12650" y="10800"/>
                    <a:pt x="12519" y="10800"/>
                  </a:cubicBezTo>
                  <a:cubicBezTo>
                    <a:pt x="12387" y="10800"/>
                    <a:pt x="12123" y="12117"/>
                    <a:pt x="11992" y="13566"/>
                  </a:cubicBezTo>
                  <a:cubicBezTo>
                    <a:pt x="11860" y="15015"/>
                    <a:pt x="11860" y="16595"/>
                    <a:pt x="12519" y="17780"/>
                  </a:cubicBezTo>
                  <a:cubicBezTo>
                    <a:pt x="13177" y="18966"/>
                    <a:pt x="14494" y="19756"/>
                    <a:pt x="15811" y="20020"/>
                  </a:cubicBezTo>
                  <a:cubicBezTo>
                    <a:pt x="17128" y="20283"/>
                    <a:pt x="18445" y="20020"/>
                    <a:pt x="19367" y="16990"/>
                  </a:cubicBezTo>
                  <a:cubicBezTo>
                    <a:pt x="20289" y="13961"/>
                    <a:pt x="20816" y="8166"/>
                    <a:pt x="21343" y="2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194260" y="347546"/>
              <a:ext cx="1392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80"/>
                    <a:pt x="-1303" y="10560"/>
                    <a:pt x="240" y="14160"/>
                  </a:cubicBezTo>
                  <a:cubicBezTo>
                    <a:pt x="1783" y="17760"/>
                    <a:pt x="11040" y="1968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201833" y="271346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278033" y="114712"/>
              <a:ext cx="6351" cy="37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708"/>
                  </a:moveTo>
                  <a:cubicBezTo>
                    <a:pt x="0" y="854"/>
                    <a:pt x="0" y="0"/>
                    <a:pt x="3600" y="0"/>
                  </a:cubicBezTo>
                  <a:cubicBezTo>
                    <a:pt x="7200" y="0"/>
                    <a:pt x="14400" y="854"/>
                    <a:pt x="18000" y="3905"/>
                  </a:cubicBezTo>
                  <a:cubicBezTo>
                    <a:pt x="21600" y="6956"/>
                    <a:pt x="21600" y="12203"/>
                    <a:pt x="18000" y="15315"/>
                  </a:cubicBezTo>
                  <a:cubicBezTo>
                    <a:pt x="14400" y="18427"/>
                    <a:pt x="7200" y="19403"/>
                    <a:pt x="3600" y="20197"/>
                  </a:cubicBezTo>
                  <a:cubicBezTo>
                    <a:pt x="0" y="20990"/>
                    <a:pt x="0" y="21600"/>
                    <a:pt x="3600" y="21417"/>
                  </a:cubicBezTo>
                  <a:cubicBezTo>
                    <a:pt x="7200" y="21234"/>
                    <a:pt x="14400" y="20258"/>
                    <a:pt x="21600" y="1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339016" y="106246"/>
              <a:ext cx="3426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332"/>
                    <a:pt x="7864" y="665"/>
                    <a:pt x="4052" y="1828"/>
                  </a:cubicBezTo>
                  <a:cubicBezTo>
                    <a:pt x="241" y="2991"/>
                    <a:pt x="-1030" y="4985"/>
                    <a:pt x="876" y="7865"/>
                  </a:cubicBezTo>
                  <a:cubicBezTo>
                    <a:pt x="2782" y="10745"/>
                    <a:pt x="7864" y="14511"/>
                    <a:pt x="9770" y="16948"/>
                  </a:cubicBezTo>
                  <a:cubicBezTo>
                    <a:pt x="11676" y="19385"/>
                    <a:pt x="10405" y="20492"/>
                    <a:pt x="9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6944783" y="112416"/>
              <a:ext cx="125249" cy="34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09" fill="norm" stroke="1" extrusionOk="0">
                  <a:moveTo>
                    <a:pt x="0" y="1986"/>
                  </a:moveTo>
                  <a:cubicBezTo>
                    <a:pt x="720" y="933"/>
                    <a:pt x="1440" y="-121"/>
                    <a:pt x="2160" y="11"/>
                  </a:cubicBezTo>
                  <a:cubicBezTo>
                    <a:pt x="2880" y="142"/>
                    <a:pt x="3600" y="1459"/>
                    <a:pt x="4140" y="4159"/>
                  </a:cubicBezTo>
                  <a:cubicBezTo>
                    <a:pt x="4680" y="6859"/>
                    <a:pt x="5040" y="10942"/>
                    <a:pt x="5220" y="13379"/>
                  </a:cubicBezTo>
                  <a:cubicBezTo>
                    <a:pt x="5400" y="15816"/>
                    <a:pt x="5400" y="16606"/>
                    <a:pt x="5220" y="17857"/>
                  </a:cubicBezTo>
                  <a:cubicBezTo>
                    <a:pt x="5040" y="19108"/>
                    <a:pt x="4680" y="20820"/>
                    <a:pt x="4500" y="21150"/>
                  </a:cubicBezTo>
                  <a:cubicBezTo>
                    <a:pt x="4320" y="21479"/>
                    <a:pt x="4320" y="20425"/>
                    <a:pt x="5040" y="18252"/>
                  </a:cubicBezTo>
                  <a:cubicBezTo>
                    <a:pt x="5760" y="16079"/>
                    <a:pt x="7200" y="12786"/>
                    <a:pt x="8460" y="10877"/>
                  </a:cubicBezTo>
                  <a:cubicBezTo>
                    <a:pt x="9720" y="8967"/>
                    <a:pt x="10800" y="8440"/>
                    <a:pt x="12240" y="8440"/>
                  </a:cubicBezTo>
                  <a:cubicBezTo>
                    <a:pt x="13680" y="8440"/>
                    <a:pt x="15480" y="8967"/>
                    <a:pt x="17100" y="10086"/>
                  </a:cubicBezTo>
                  <a:cubicBezTo>
                    <a:pt x="18720" y="11206"/>
                    <a:pt x="20160" y="12918"/>
                    <a:pt x="20880" y="14169"/>
                  </a:cubicBezTo>
                  <a:cubicBezTo>
                    <a:pt x="21600" y="15420"/>
                    <a:pt x="21600" y="16211"/>
                    <a:pt x="19260" y="17067"/>
                  </a:cubicBezTo>
                  <a:cubicBezTo>
                    <a:pt x="16920" y="17923"/>
                    <a:pt x="12240" y="18845"/>
                    <a:pt x="9180" y="19108"/>
                  </a:cubicBezTo>
                  <a:cubicBezTo>
                    <a:pt x="6120" y="19372"/>
                    <a:pt x="4680" y="18977"/>
                    <a:pt x="4140" y="18252"/>
                  </a:cubicBezTo>
                  <a:cubicBezTo>
                    <a:pt x="3600" y="17528"/>
                    <a:pt x="3960" y="16474"/>
                    <a:pt x="4320" y="15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7109883" y="229632"/>
              <a:ext cx="152401" cy="17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2" fill="norm" stroke="1" extrusionOk="0">
                  <a:moveTo>
                    <a:pt x="0" y="8519"/>
                  </a:moveTo>
                  <a:cubicBezTo>
                    <a:pt x="1200" y="9255"/>
                    <a:pt x="2400" y="9992"/>
                    <a:pt x="3750" y="9992"/>
                  </a:cubicBezTo>
                  <a:cubicBezTo>
                    <a:pt x="5100" y="9992"/>
                    <a:pt x="6600" y="9255"/>
                    <a:pt x="7800" y="8273"/>
                  </a:cubicBezTo>
                  <a:cubicBezTo>
                    <a:pt x="9000" y="7292"/>
                    <a:pt x="9900" y="6064"/>
                    <a:pt x="10350" y="4714"/>
                  </a:cubicBezTo>
                  <a:cubicBezTo>
                    <a:pt x="10800" y="3364"/>
                    <a:pt x="10800" y="1892"/>
                    <a:pt x="10050" y="910"/>
                  </a:cubicBezTo>
                  <a:cubicBezTo>
                    <a:pt x="9300" y="-72"/>
                    <a:pt x="7800" y="-563"/>
                    <a:pt x="5700" y="1032"/>
                  </a:cubicBezTo>
                  <a:cubicBezTo>
                    <a:pt x="3600" y="2628"/>
                    <a:pt x="900" y="6310"/>
                    <a:pt x="1350" y="10114"/>
                  </a:cubicBezTo>
                  <a:cubicBezTo>
                    <a:pt x="1800" y="13919"/>
                    <a:pt x="5400" y="17846"/>
                    <a:pt x="9300" y="19442"/>
                  </a:cubicBezTo>
                  <a:cubicBezTo>
                    <a:pt x="13200" y="21037"/>
                    <a:pt x="17400" y="20301"/>
                    <a:pt x="21600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935383" y="87681"/>
              <a:ext cx="44451" cy="40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981"/>
                  </a:moveTo>
                  <a:cubicBezTo>
                    <a:pt x="0" y="422"/>
                    <a:pt x="0" y="-138"/>
                    <a:pt x="514" y="30"/>
                  </a:cubicBezTo>
                  <a:cubicBezTo>
                    <a:pt x="1029" y="198"/>
                    <a:pt x="2057" y="1093"/>
                    <a:pt x="4114" y="3499"/>
                  </a:cubicBezTo>
                  <a:cubicBezTo>
                    <a:pt x="6171" y="5906"/>
                    <a:pt x="9257" y="9823"/>
                    <a:pt x="10800" y="12788"/>
                  </a:cubicBezTo>
                  <a:cubicBezTo>
                    <a:pt x="12343" y="15754"/>
                    <a:pt x="12343" y="17769"/>
                    <a:pt x="11829" y="19168"/>
                  </a:cubicBezTo>
                  <a:cubicBezTo>
                    <a:pt x="11314" y="20567"/>
                    <a:pt x="10286" y="21350"/>
                    <a:pt x="11829" y="21406"/>
                  </a:cubicBezTo>
                  <a:cubicBezTo>
                    <a:pt x="13371" y="21462"/>
                    <a:pt x="17486" y="20790"/>
                    <a:pt x="21600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023064" y="286554"/>
              <a:ext cx="140920" cy="16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69" fill="norm" stroke="1" extrusionOk="0">
                  <a:moveTo>
                    <a:pt x="16627" y="6884"/>
                  </a:moveTo>
                  <a:cubicBezTo>
                    <a:pt x="15660" y="4484"/>
                    <a:pt x="14693" y="2084"/>
                    <a:pt x="13403" y="884"/>
                  </a:cubicBezTo>
                  <a:cubicBezTo>
                    <a:pt x="12114" y="-316"/>
                    <a:pt x="10502" y="-316"/>
                    <a:pt x="8567" y="1017"/>
                  </a:cubicBezTo>
                  <a:cubicBezTo>
                    <a:pt x="6633" y="2351"/>
                    <a:pt x="4376" y="5017"/>
                    <a:pt x="2764" y="8084"/>
                  </a:cubicBezTo>
                  <a:cubicBezTo>
                    <a:pt x="1153" y="11151"/>
                    <a:pt x="185" y="14617"/>
                    <a:pt x="24" y="17017"/>
                  </a:cubicBezTo>
                  <a:cubicBezTo>
                    <a:pt x="-137" y="19417"/>
                    <a:pt x="508" y="20751"/>
                    <a:pt x="1636" y="21017"/>
                  </a:cubicBezTo>
                  <a:cubicBezTo>
                    <a:pt x="2764" y="21284"/>
                    <a:pt x="4376" y="20484"/>
                    <a:pt x="5666" y="19284"/>
                  </a:cubicBezTo>
                  <a:cubicBezTo>
                    <a:pt x="6956" y="18084"/>
                    <a:pt x="7923" y="16484"/>
                    <a:pt x="9212" y="14484"/>
                  </a:cubicBezTo>
                  <a:cubicBezTo>
                    <a:pt x="10502" y="12484"/>
                    <a:pt x="12114" y="10084"/>
                    <a:pt x="12920" y="9817"/>
                  </a:cubicBezTo>
                  <a:cubicBezTo>
                    <a:pt x="13726" y="9551"/>
                    <a:pt x="13726" y="11417"/>
                    <a:pt x="14048" y="13017"/>
                  </a:cubicBezTo>
                  <a:cubicBezTo>
                    <a:pt x="14370" y="14617"/>
                    <a:pt x="15015" y="15951"/>
                    <a:pt x="16305" y="17017"/>
                  </a:cubicBezTo>
                  <a:cubicBezTo>
                    <a:pt x="17594" y="18084"/>
                    <a:pt x="19529" y="18884"/>
                    <a:pt x="21463" y="1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8214783" y="284046"/>
              <a:ext cx="133351" cy="15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5184"/>
                  </a:moveTo>
                  <a:cubicBezTo>
                    <a:pt x="2057" y="7488"/>
                    <a:pt x="4114" y="9792"/>
                    <a:pt x="5486" y="11808"/>
                  </a:cubicBezTo>
                  <a:cubicBezTo>
                    <a:pt x="6857" y="13824"/>
                    <a:pt x="7543" y="15552"/>
                    <a:pt x="7714" y="17424"/>
                  </a:cubicBezTo>
                  <a:cubicBezTo>
                    <a:pt x="7886" y="19296"/>
                    <a:pt x="7543" y="21312"/>
                    <a:pt x="6857" y="21456"/>
                  </a:cubicBezTo>
                  <a:cubicBezTo>
                    <a:pt x="6171" y="21600"/>
                    <a:pt x="5143" y="19872"/>
                    <a:pt x="4800" y="16992"/>
                  </a:cubicBezTo>
                  <a:cubicBezTo>
                    <a:pt x="4457" y="14112"/>
                    <a:pt x="4800" y="10080"/>
                    <a:pt x="7714" y="7056"/>
                  </a:cubicBezTo>
                  <a:cubicBezTo>
                    <a:pt x="10629" y="4032"/>
                    <a:pt x="16114" y="2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8324056" y="272671"/>
              <a:ext cx="87578" cy="38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10" fill="norm" stroke="1" extrusionOk="0">
                  <a:moveTo>
                    <a:pt x="21279" y="978"/>
                  </a:moveTo>
                  <a:cubicBezTo>
                    <a:pt x="19222" y="628"/>
                    <a:pt x="17165" y="277"/>
                    <a:pt x="14850" y="102"/>
                  </a:cubicBezTo>
                  <a:cubicBezTo>
                    <a:pt x="12536" y="-73"/>
                    <a:pt x="9965" y="-73"/>
                    <a:pt x="7393" y="511"/>
                  </a:cubicBezTo>
                  <a:cubicBezTo>
                    <a:pt x="4822" y="1095"/>
                    <a:pt x="2250" y="2262"/>
                    <a:pt x="965" y="3313"/>
                  </a:cubicBezTo>
                  <a:cubicBezTo>
                    <a:pt x="-321" y="4364"/>
                    <a:pt x="-321" y="5298"/>
                    <a:pt x="965" y="5823"/>
                  </a:cubicBezTo>
                  <a:cubicBezTo>
                    <a:pt x="2250" y="6349"/>
                    <a:pt x="4822" y="6465"/>
                    <a:pt x="7136" y="6290"/>
                  </a:cubicBezTo>
                  <a:cubicBezTo>
                    <a:pt x="9450" y="6115"/>
                    <a:pt x="11508" y="5648"/>
                    <a:pt x="13565" y="5006"/>
                  </a:cubicBezTo>
                  <a:cubicBezTo>
                    <a:pt x="15622" y="4364"/>
                    <a:pt x="17679" y="3546"/>
                    <a:pt x="18708" y="3722"/>
                  </a:cubicBezTo>
                  <a:cubicBezTo>
                    <a:pt x="19736" y="3897"/>
                    <a:pt x="19736" y="5064"/>
                    <a:pt x="19222" y="7750"/>
                  </a:cubicBezTo>
                  <a:cubicBezTo>
                    <a:pt x="18708" y="10435"/>
                    <a:pt x="17679" y="14638"/>
                    <a:pt x="16136" y="17149"/>
                  </a:cubicBezTo>
                  <a:cubicBezTo>
                    <a:pt x="14593" y="19659"/>
                    <a:pt x="12536" y="20476"/>
                    <a:pt x="10222" y="20943"/>
                  </a:cubicBezTo>
                  <a:cubicBezTo>
                    <a:pt x="7908" y="21410"/>
                    <a:pt x="5336" y="21527"/>
                    <a:pt x="3536" y="21293"/>
                  </a:cubicBezTo>
                  <a:cubicBezTo>
                    <a:pt x="1736" y="21060"/>
                    <a:pt x="708" y="20476"/>
                    <a:pt x="708" y="19250"/>
                  </a:cubicBezTo>
                  <a:cubicBezTo>
                    <a:pt x="708" y="18024"/>
                    <a:pt x="1736" y="16156"/>
                    <a:pt x="2765" y="14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8446886" y="285835"/>
              <a:ext cx="161598" cy="16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14" fill="norm" stroke="1" extrusionOk="0">
                  <a:moveTo>
                    <a:pt x="2034" y="3729"/>
                  </a:moveTo>
                  <a:cubicBezTo>
                    <a:pt x="2865" y="4782"/>
                    <a:pt x="3696" y="5836"/>
                    <a:pt x="4804" y="6231"/>
                  </a:cubicBezTo>
                  <a:cubicBezTo>
                    <a:pt x="5911" y="6626"/>
                    <a:pt x="7296" y="6363"/>
                    <a:pt x="8404" y="5046"/>
                  </a:cubicBezTo>
                  <a:cubicBezTo>
                    <a:pt x="9511" y="3729"/>
                    <a:pt x="10342" y="1358"/>
                    <a:pt x="9927" y="436"/>
                  </a:cubicBezTo>
                  <a:cubicBezTo>
                    <a:pt x="9511" y="-486"/>
                    <a:pt x="7850" y="41"/>
                    <a:pt x="5911" y="2148"/>
                  </a:cubicBezTo>
                  <a:cubicBezTo>
                    <a:pt x="3973" y="4255"/>
                    <a:pt x="1757" y="7943"/>
                    <a:pt x="650" y="10577"/>
                  </a:cubicBezTo>
                  <a:cubicBezTo>
                    <a:pt x="-458" y="13212"/>
                    <a:pt x="-458" y="14792"/>
                    <a:pt x="3142" y="16373"/>
                  </a:cubicBezTo>
                  <a:cubicBezTo>
                    <a:pt x="6742" y="17953"/>
                    <a:pt x="13942" y="19534"/>
                    <a:pt x="21142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493433" y="1547696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400"/>
                    <a:pt x="9600" y="4800"/>
                    <a:pt x="13200" y="8400"/>
                  </a:cubicBezTo>
                  <a:cubicBezTo>
                    <a:pt x="16800" y="12000"/>
                    <a:pt x="192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429933" y="1611196"/>
              <a:ext cx="393701" cy="6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17280"/>
                  </a:moveTo>
                  <a:cubicBezTo>
                    <a:pt x="1161" y="19440"/>
                    <a:pt x="2323" y="21600"/>
                    <a:pt x="4703" y="21240"/>
                  </a:cubicBezTo>
                  <a:cubicBezTo>
                    <a:pt x="7084" y="20880"/>
                    <a:pt x="10684" y="18000"/>
                    <a:pt x="13703" y="14040"/>
                  </a:cubicBezTo>
                  <a:cubicBezTo>
                    <a:pt x="16723" y="10080"/>
                    <a:pt x="19161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715683" y="1469379"/>
              <a:ext cx="123574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5311" y="572"/>
                  </a:moveTo>
                  <a:cubicBezTo>
                    <a:pt x="3541" y="286"/>
                    <a:pt x="1770" y="0"/>
                    <a:pt x="1770" y="0"/>
                  </a:cubicBezTo>
                  <a:cubicBezTo>
                    <a:pt x="1770" y="0"/>
                    <a:pt x="3541" y="286"/>
                    <a:pt x="6905" y="1216"/>
                  </a:cubicBezTo>
                  <a:cubicBezTo>
                    <a:pt x="10269" y="2146"/>
                    <a:pt x="15226" y="3719"/>
                    <a:pt x="18059" y="5293"/>
                  </a:cubicBezTo>
                  <a:cubicBezTo>
                    <a:pt x="20892" y="6866"/>
                    <a:pt x="21600" y="8440"/>
                    <a:pt x="19298" y="10943"/>
                  </a:cubicBezTo>
                  <a:cubicBezTo>
                    <a:pt x="16997" y="13446"/>
                    <a:pt x="11685" y="16879"/>
                    <a:pt x="7967" y="18811"/>
                  </a:cubicBezTo>
                  <a:cubicBezTo>
                    <a:pt x="4249" y="20742"/>
                    <a:pt x="2125" y="21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230033" y="1454562"/>
              <a:ext cx="191722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0" y="21600"/>
                  </a:moveTo>
                  <a:cubicBezTo>
                    <a:pt x="2848" y="17739"/>
                    <a:pt x="5697" y="13877"/>
                    <a:pt x="7952" y="10559"/>
                  </a:cubicBezTo>
                  <a:cubicBezTo>
                    <a:pt x="10207" y="7240"/>
                    <a:pt x="11868" y="4465"/>
                    <a:pt x="13055" y="2655"/>
                  </a:cubicBezTo>
                  <a:cubicBezTo>
                    <a:pt x="14242" y="845"/>
                    <a:pt x="14954" y="0"/>
                    <a:pt x="15547" y="0"/>
                  </a:cubicBezTo>
                  <a:cubicBezTo>
                    <a:pt x="16141" y="0"/>
                    <a:pt x="16615" y="845"/>
                    <a:pt x="17090" y="2775"/>
                  </a:cubicBezTo>
                  <a:cubicBezTo>
                    <a:pt x="17565" y="4706"/>
                    <a:pt x="18040" y="7723"/>
                    <a:pt x="18633" y="10619"/>
                  </a:cubicBezTo>
                  <a:cubicBezTo>
                    <a:pt x="19226" y="13515"/>
                    <a:pt x="19938" y="16291"/>
                    <a:pt x="20532" y="18040"/>
                  </a:cubicBezTo>
                  <a:cubicBezTo>
                    <a:pt x="21125" y="19790"/>
                    <a:pt x="21600" y="20514"/>
                    <a:pt x="21481" y="20635"/>
                  </a:cubicBezTo>
                  <a:cubicBezTo>
                    <a:pt x="21363" y="20755"/>
                    <a:pt x="20651" y="20273"/>
                    <a:pt x="19938" y="1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273353" y="1687396"/>
              <a:ext cx="16623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427" y="21600"/>
                  </a:moveTo>
                  <a:cubicBezTo>
                    <a:pt x="1787" y="20000"/>
                    <a:pt x="146" y="18400"/>
                    <a:pt x="10" y="16400"/>
                  </a:cubicBezTo>
                  <a:cubicBezTo>
                    <a:pt x="-127" y="14400"/>
                    <a:pt x="1240" y="12000"/>
                    <a:pt x="5068" y="9200"/>
                  </a:cubicBezTo>
                  <a:cubicBezTo>
                    <a:pt x="8896" y="6400"/>
                    <a:pt x="15184" y="32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481589" y="1657762"/>
              <a:ext cx="1103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916" y="626"/>
                  </a:moveTo>
                  <a:cubicBezTo>
                    <a:pt x="2509" y="6574"/>
                    <a:pt x="2101" y="12522"/>
                    <a:pt x="1694" y="16278"/>
                  </a:cubicBezTo>
                  <a:cubicBezTo>
                    <a:pt x="1286" y="20035"/>
                    <a:pt x="879" y="21600"/>
                    <a:pt x="471" y="21600"/>
                  </a:cubicBezTo>
                  <a:cubicBezTo>
                    <a:pt x="64" y="21600"/>
                    <a:pt x="-344" y="20035"/>
                    <a:pt x="471" y="16591"/>
                  </a:cubicBezTo>
                  <a:cubicBezTo>
                    <a:pt x="1286" y="13148"/>
                    <a:pt x="3324" y="7826"/>
                    <a:pt x="5158" y="4539"/>
                  </a:cubicBezTo>
                  <a:cubicBezTo>
                    <a:pt x="6992" y="1252"/>
                    <a:pt x="8622" y="0"/>
                    <a:pt x="10048" y="0"/>
                  </a:cubicBezTo>
                  <a:cubicBezTo>
                    <a:pt x="11475" y="0"/>
                    <a:pt x="12698" y="1252"/>
                    <a:pt x="13513" y="3443"/>
                  </a:cubicBezTo>
                  <a:cubicBezTo>
                    <a:pt x="14328" y="5635"/>
                    <a:pt x="14735" y="8765"/>
                    <a:pt x="14939" y="11739"/>
                  </a:cubicBezTo>
                  <a:cubicBezTo>
                    <a:pt x="15143" y="14713"/>
                    <a:pt x="15143" y="17530"/>
                    <a:pt x="15754" y="18000"/>
                  </a:cubicBezTo>
                  <a:cubicBezTo>
                    <a:pt x="16365" y="18470"/>
                    <a:pt x="17588" y="16591"/>
                    <a:pt x="18607" y="15339"/>
                  </a:cubicBezTo>
                  <a:cubicBezTo>
                    <a:pt x="19626" y="14087"/>
                    <a:pt x="20441" y="13461"/>
                    <a:pt x="21256" y="12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617383" y="1686266"/>
              <a:ext cx="113293" cy="33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93" fill="norm" stroke="1" extrusionOk="0">
                  <a:moveTo>
                    <a:pt x="0" y="71"/>
                  </a:moveTo>
                  <a:cubicBezTo>
                    <a:pt x="400" y="742"/>
                    <a:pt x="800" y="1413"/>
                    <a:pt x="1000" y="2084"/>
                  </a:cubicBezTo>
                  <a:cubicBezTo>
                    <a:pt x="1200" y="2754"/>
                    <a:pt x="1200" y="3425"/>
                    <a:pt x="2000" y="3962"/>
                  </a:cubicBezTo>
                  <a:cubicBezTo>
                    <a:pt x="2800" y="4498"/>
                    <a:pt x="4400" y="4901"/>
                    <a:pt x="5800" y="4834"/>
                  </a:cubicBezTo>
                  <a:cubicBezTo>
                    <a:pt x="7200" y="4767"/>
                    <a:pt x="8400" y="4230"/>
                    <a:pt x="9400" y="3626"/>
                  </a:cubicBezTo>
                  <a:cubicBezTo>
                    <a:pt x="10400" y="3023"/>
                    <a:pt x="11200" y="2352"/>
                    <a:pt x="11800" y="1614"/>
                  </a:cubicBezTo>
                  <a:cubicBezTo>
                    <a:pt x="12400" y="876"/>
                    <a:pt x="12800" y="71"/>
                    <a:pt x="12800" y="4"/>
                  </a:cubicBezTo>
                  <a:cubicBezTo>
                    <a:pt x="12800" y="-63"/>
                    <a:pt x="12400" y="608"/>
                    <a:pt x="13200" y="2956"/>
                  </a:cubicBezTo>
                  <a:cubicBezTo>
                    <a:pt x="14000" y="5303"/>
                    <a:pt x="16000" y="9328"/>
                    <a:pt x="17600" y="12213"/>
                  </a:cubicBezTo>
                  <a:cubicBezTo>
                    <a:pt x="19200" y="15097"/>
                    <a:pt x="20400" y="16841"/>
                    <a:pt x="21000" y="18116"/>
                  </a:cubicBezTo>
                  <a:cubicBezTo>
                    <a:pt x="21600" y="19390"/>
                    <a:pt x="21600" y="20195"/>
                    <a:pt x="20600" y="20732"/>
                  </a:cubicBezTo>
                  <a:cubicBezTo>
                    <a:pt x="19600" y="21269"/>
                    <a:pt x="17600" y="21537"/>
                    <a:pt x="14400" y="21000"/>
                  </a:cubicBezTo>
                  <a:cubicBezTo>
                    <a:pt x="11200" y="20464"/>
                    <a:pt x="6800" y="19122"/>
                    <a:pt x="2400" y="17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258648" y="1611701"/>
              <a:ext cx="87312" cy="23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0" h="21411" fill="norm" stroke="1" extrusionOk="0">
                  <a:moveTo>
                    <a:pt x="18739" y="2847"/>
                  </a:moveTo>
                  <a:cubicBezTo>
                    <a:pt x="18259" y="1883"/>
                    <a:pt x="17779" y="918"/>
                    <a:pt x="16339" y="436"/>
                  </a:cubicBezTo>
                  <a:cubicBezTo>
                    <a:pt x="14899" y="-46"/>
                    <a:pt x="12499" y="-46"/>
                    <a:pt x="10099" y="50"/>
                  </a:cubicBezTo>
                  <a:cubicBezTo>
                    <a:pt x="7699" y="147"/>
                    <a:pt x="5299" y="340"/>
                    <a:pt x="3139" y="1593"/>
                  </a:cubicBezTo>
                  <a:cubicBezTo>
                    <a:pt x="979" y="2847"/>
                    <a:pt x="-941" y="5161"/>
                    <a:pt x="499" y="7475"/>
                  </a:cubicBezTo>
                  <a:cubicBezTo>
                    <a:pt x="1939" y="9790"/>
                    <a:pt x="6739" y="12104"/>
                    <a:pt x="10339" y="13647"/>
                  </a:cubicBezTo>
                  <a:cubicBezTo>
                    <a:pt x="13939" y="15190"/>
                    <a:pt x="16339" y="15961"/>
                    <a:pt x="18019" y="16829"/>
                  </a:cubicBezTo>
                  <a:cubicBezTo>
                    <a:pt x="19699" y="17697"/>
                    <a:pt x="20659" y="18661"/>
                    <a:pt x="18739" y="19529"/>
                  </a:cubicBezTo>
                  <a:cubicBezTo>
                    <a:pt x="16819" y="20397"/>
                    <a:pt x="12019" y="21168"/>
                    <a:pt x="8419" y="21361"/>
                  </a:cubicBezTo>
                  <a:cubicBezTo>
                    <a:pt x="4819" y="21554"/>
                    <a:pt x="2419" y="21168"/>
                    <a:pt x="1219" y="20590"/>
                  </a:cubicBezTo>
                  <a:cubicBezTo>
                    <a:pt x="19" y="20011"/>
                    <a:pt x="19" y="19240"/>
                    <a:pt x="19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424627" y="1661996"/>
              <a:ext cx="12620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3105" y="0"/>
                  </a:moveTo>
                  <a:cubicBezTo>
                    <a:pt x="2025" y="4267"/>
                    <a:pt x="945" y="8533"/>
                    <a:pt x="405" y="11333"/>
                  </a:cubicBezTo>
                  <a:cubicBezTo>
                    <a:pt x="-135" y="14133"/>
                    <a:pt x="-135" y="15467"/>
                    <a:pt x="405" y="16800"/>
                  </a:cubicBezTo>
                  <a:cubicBezTo>
                    <a:pt x="945" y="18133"/>
                    <a:pt x="2025" y="19467"/>
                    <a:pt x="3465" y="19867"/>
                  </a:cubicBezTo>
                  <a:cubicBezTo>
                    <a:pt x="4905" y="20267"/>
                    <a:pt x="6705" y="19733"/>
                    <a:pt x="8505" y="17200"/>
                  </a:cubicBezTo>
                  <a:cubicBezTo>
                    <a:pt x="10305" y="14667"/>
                    <a:pt x="12105" y="10133"/>
                    <a:pt x="13005" y="7200"/>
                  </a:cubicBezTo>
                  <a:cubicBezTo>
                    <a:pt x="13905" y="4267"/>
                    <a:pt x="13905" y="2933"/>
                    <a:pt x="13545" y="2933"/>
                  </a:cubicBezTo>
                  <a:cubicBezTo>
                    <a:pt x="13185" y="2933"/>
                    <a:pt x="12465" y="4267"/>
                    <a:pt x="12825" y="7200"/>
                  </a:cubicBezTo>
                  <a:cubicBezTo>
                    <a:pt x="13185" y="10133"/>
                    <a:pt x="14625" y="14667"/>
                    <a:pt x="16245" y="17333"/>
                  </a:cubicBezTo>
                  <a:cubicBezTo>
                    <a:pt x="17865" y="20000"/>
                    <a:pt x="19665" y="20800"/>
                    <a:pt x="21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607983" y="1477846"/>
              <a:ext cx="108496" cy="38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95" fill="norm" stroke="1" extrusionOk="0">
                  <a:moveTo>
                    <a:pt x="3738" y="0"/>
                  </a:moveTo>
                  <a:cubicBezTo>
                    <a:pt x="3738" y="2951"/>
                    <a:pt x="3738" y="5902"/>
                    <a:pt x="3738" y="9148"/>
                  </a:cubicBezTo>
                  <a:cubicBezTo>
                    <a:pt x="3738" y="12393"/>
                    <a:pt x="3738" y="15934"/>
                    <a:pt x="3738" y="18177"/>
                  </a:cubicBezTo>
                  <a:cubicBezTo>
                    <a:pt x="3738" y="20420"/>
                    <a:pt x="3738" y="21364"/>
                    <a:pt x="3531" y="21482"/>
                  </a:cubicBezTo>
                  <a:cubicBezTo>
                    <a:pt x="3323" y="21600"/>
                    <a:pt x="2908" y="20892"/>
                    <a:pt x="2908" y="19711"/>
                  </a:cubicBezTo>
                  <a:cubicBezTo>
                    <a:pt x="2908" y="18531"/>
                    <a:pt x="3323" y="16879"/>
                    <a:pt x="4154" y="15639"/>
                  </a:cubicBezTo>
                  <a:cubicBezTo>
                    <a:pt x="4985" y="14400"/>
                    <a:pt x="6231" y="13574"/>
                    <a:pt x="7892" y="13102"/>
                  </a:cubicBezTo>
                  <a:cubicBezTo>
                    <a:pt x="9554" y="12630"/>
                    <a:pt x="11631" y="12511"/>
                    <a:pt x="13708" y="12630"/>
                  </a:cubicBezTo>
                  <a:cubicBezTo>
                    <a:pt x="15785" y="12748"/>
                    <a:pt x="17862" y="13102"/>
                    <a:pt x="19315" y="13633"/>
                  </a:cubicBezTo>
                  <a:cubicBezTo>
                    <a:pt x="20769" y="14164"/>
                    <a:pt x="21600" y="14872"/>
                    <a:pt x="21185" y="15993"/>
                  </a:cubicBezTo>
                  <a:cubicBezTo>
                    <a:pt x="20769" y="17115"/>
                    <a:pt x="19108" y="18649"/>
                    <a:pt x="16200" y="19534"/>
                  </a:cubicBezTo>
                  <a:cubicBezTo>
                    <a:pt x="13292" y="20420"/>
                    <a:pt x="9138" y="20656"/>
                    <a:pt x="6231" y="20597"/>
                  </a:cubicBezTo>
                  <a:cubicBezTo>
                    <a:pt x="3323" y="20538"/>
                    <a:pt x="1662" y="20184"/>
                    <a:pt x="831" y="19652"/>
                  </a:cubicBezTo>
                  <a:cubicBezTo>
                    <a:pt x="0" y="19121"/>
                    <a:pt x="0" y="18413"/>
                    <a:pt x="0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748057" y="1648098"/>
              <a:ext cx="108648" cy="20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186" fill="norm" stroke="1" extrusionOk="0">
                  <a:moveTo>
                    <a:pt x="12890" y="2770"/>
                  </a:moveTo>
                  <a:cubicBezTo>
                    <a:pt x="11712" y="1888"/>
                    <a:pt x="10534" y="1006"/>
                    <a:pt x="8767" y="455"/>
                  </a:cubicBezTo>
                  <a:cubicBezTo>
                    <a:pt x="7000" y="-96"/>
                    <a:pt x="4643" y="-316"/>
                    <a:pt x="2680" y="786"/>
                  </a:cubicBezTo>
                  <a:cubicBezTo>
                    <a:pt x="716" y="1888"/>
                    <a:pt x="-855" y="4313"/>
                    <a:pt x="520" y="6406"/>
                  </a:cubicBezTo>
                  <a:cubicBezTo>
                    <a:pt x="1894" y="8500"/>
                    <a:pt x="6214" y="10264"/>
                    <a:pt x="9945" y="11917"/>
                  </a:cubicBezTo>
                  <a:cubicBezTo>
                    <a:pt x="13676" y="13570"/>
                    <a:pt x="16818" y="15113"/>
                    <a:pt x="18585" y="16435"/>
                  </a:cubicBezTo>
                  <a:cubicBezTo>
                    <a:pt x="20352" y="17757"/>
                    <a:pt x="20745" y="18860"/>
                    <a:pt x="19174" y="19741"/>
                  </a:cubicBezTo>
                  <a:cubicBezTo>
                    <a:pt x="17603" y="20623"/>
                    <a:pt x="14069" y="21284"/>
                    <a:pt x="11712" y="21174"/>
                  </a:cubicBezTo>
                  <a:cubicBezTo>
                    <a:pt x="9356" y="21064"/>
                    <a:pt x="8178" y="20182"/>
                    <a:pt x="7000" y="1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4867243" y="1664265"/>
              <a:ext cx="140791" cy="16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805" fill="norm" stroke="1" extrusionOk="0">
                  <a:moveTo>
                    <a:pt x="3022" y="8730"/>
                  </a:moveTo>
                  <a:cubicBezTo>
                    <a:pt x="4610" y="8183"/>
                    <a:pt x="6199" y="7636"/>
                    <a:pt x="7628" y="6816"/>
                  </a:cubicBezTo>
                  <a:cubicBezTo>
                    <a:pt x="9057" y="5996"/>
                    <a:pt x="10328" y="4902"/>
                    <a:pt x="10963" y="3672"/>
                  </a:cubicBezTo>
                  <a:cubicBezTo>
                    <a:pt x="11599" y="2441"/>
                    <a:pt x="11599" y="1074"/>
                    <a:pt x="10010" y="391"/>
                  </a:cubicBezTo>
                  <a:cubicBezTo>
                    <a:pt x="8422" y="-293"/>
                    <a:pt x="5246" y="-293"/>
                    <a:pt x="3022" y="2168"/>
                  </a:cubicBezTo>
                  <a:cubicBezTo>
                    <a:pt x="799" y="4629"/>
                    <a:pt x="-472" y="9550"/>
                    <a:pt x="163" y="13378"/>
                  </a:cubicBezTo>
                  <a:cubicBezTo>
                    <a:pt x="799" y="17206"/>
                    <a:pt x="3340" y="19940"/>
                    <a:pt x="7152" y="20623"/>
                  </a:cubicBezTo>
                  <a:cubicBezTo>
                    <a:pt x="10963" y="21307"/>
                    <a:pt x="16046" y="19940"/>
                    <a:pt x="21128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999223" y="1667215"/>
              <a:ext cx="494358" cy="32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32" fill="norm" stroke="1" extrusionOk="0">
                  <a:moveTo>
                    <a:pt x="3416" y="5966"/>
                  </a:moveTo>
                  <a:cubicBezTo>
                    <a:pt x="3692" y="5405"/>
                    <a:pt x="3967" y="4844"/>
                    <a:pt x="4151" y="4143"/>
                  </a:cubicBezTo>
                  <a:cubicBezTo>
                    <a:pt x="4335" y="3441"/>
                    <a:pt x="4427" y="2600"/>
                    <a:pt x="4059" y="1899"/>
                  </a:cubicBezTo>
                  <a:cubicBezTo>
                    <a:pt x="3692" y="1197"/>
                    <a:pt x="2864" y="636"/>
                    <a:pt x="2129" y="847"/>
                  </a:cubicBezTo>
                  <a:cubicBezTo>
                    <a:pt x="1394" y="1057"/>
                    <a:pt x="750" y="2039"/>
                    <a:pt x="383" y="3231"/>
                  </a:cubicBezTo>
                  <a:cubicBezTo>
                    <a:pt x="15" y="4423"/>
                    <a:pt x="-77" y="5826"/>
                    <a:pt x="61" y="6738"/>
                  </a:cubicBezTo>
                  <a:cubicBezTo>
                    <a:pt x="199" y="7649"/>
                    <a:pt x="566" y="8070"/>
                    <a:pt x="980" y="8070"/>
                  </a:cubicBezTo>
                  <a:cubicBezTo>
                    <a:pt x="1394" y="8070"/>
                    <a:pt x="1853" y="7649"/>
                    <a:pt x="2267" y="7088"/>
                  </a:cubicBezTo>
                  <a:cubicBezTo>
                    <a:pt x="2680" y="6527"/>
                    <a:pt x="3048" y="5826"/>
                    <a:pt x="3324" y="5054"/>
                  </a:cubicBezTo>
                  <a:cubicBezTo>
                    <a:pt x="3600" y="4283"/>
                    <a:pt x="3783" y="3441"/>
                    <a:pt x="3783" y="3371"/>
                  </a:cubicBezTo>
                  <a:cubicBezTo>
                    <a:pt x="3783" y="3301"/>
                    <a:pt x="3600" y="4003"/>
                    <a:pt x="3140" y="6527"/>
                  </a:cubicBezTo>
                  <a:cubicBezTo>
                    <a:pt x="2680" y="9052"/>
                    <a:pt x="1945" y="13400"/>
                    <a:pt x="1577" y="16275"/>
                  </a:cubicBezTo>
                  <a:cubicBezTo>
                    <a:pt x="1210" y="19151"/>
                    <a:pt x="1210" y="20553"/>
                    <a:pt x="1394" y="21044"/>
                  </a:cubicBezTo>
                  <a:cubicBezTo>
                    <a:pt x="1577" y="21535"/>
                    <a:pt x="1945" y="21114"/>
                    <a:pt x="2772" y="19221"/>
                  </a:cubicBezTo>
                  <a:cubicBezTo>
                    <a:pt x="3600" y="17327"/>
                    <a:pt x="4886" y="13961"/>
                    <a:pt x="5989" y="10805"/>
                  </a:cubicBezTo>
                  <a:cubicBezTo>
                    <a:pt x="7092" y="7649"/>
                    <a:pt x="8012" y="4704"/>
                    <a:pt x="8563" y="2810"/>
                  </a:cubicBezTo>
                  <a:cubicBezTo>
                    <a:pt x="9114" y="917"/>
                    <a:pt x="9298" y="75"/>
                    <a:pt x="9160" y="5"/>
                  </a:cubicBezTo>
                  <a:cubicBezTo>
                    <a:pt x="9023" y="-65"/>
                    <a:pt x="8563" y="636"/>
                    <a:pt x="8195" y="2179"/>
                  </a:cubicBezTo>
                  <a:cubicBezTo>
                    <a:pt x="7828" y="3722"/>
                    <a:pt x="7552" y="6106"/>
                    <a:pt x="7460" y="7649"/>
                  </a:cubicBezTo>
                  <a:cubicBezTo>
                    <a:pt x="7368" y="9192"/>
                    <a:pt x="7460" y="9893"/>
                    <a:pt x="7736" y="10104"/>
                  </a:cubicBezTo>
                  <a:cubicBezTo>
                    <a:pt x="8012" y="10314"/>
                    <a:pt x="8471" y="10034"/>
                    <a:pt x="9023" y="9192"/>
                  </a:cubicBezTo>
                  <a:cubicBezTo>
                    <a:pt x="9574" y="8351"/>
                    <a:pt x="10217" y="6948"/>
                    <a:pt x="10677" y="5896"/>
                  </a:cubicBezTo>
                  <a:cubicBezTo>
                    <a:pt x="11137" y="4844"/>
                    <a:pt x="11412" y="4143"/>
                    <a:pt x="11504" y="4143"/>
                  </a:cubicBezTo>
                  <a:cubicBezTo>
                    <a:pt x="11596" y="4143"/>
                    <a:pt x="11504" y="4844"/>
                    <a:pt x="11458" y="5616"/>
                  </a:cubicBezTo>
                  <a:cubicBezTo>
                    <a:pt x="11412" y="6387"/>
                    <a:pt x="11412" y="7229"/>
                    <a:pt x="11734" y="7719"/>
                  </a:cubicBezTo>
                  <a:cubicBezTo>
                    <a:pt x="12056" y="8210"/>
                    <a:pt x="12699" y="8351"/>
                    <a:pt x="13343" y="7930"/>
                  </a:cubicBezTo>
                  <a:cubicBezTo>
                    <a:pt x="13986" y="7509"/>
                    <a:pt x="14629" y="6527"/>
                    <a:pt x="15043" y="5686"/>
                  </a:cubicBezTo>
                  <a:cubicBezTo>
                    <a:pt x="15457" y="4844"/>
                    <a:pt x="15640" y="4143"/>
                    <a:pt x="15778" y="3441"/>
                  </a:cubicBezTo>
                  <a:cubicBezTo>
                    <a:pt x="15916" y="2740"/>
                    <a:pt x="16008" y="2039"/>
                    <a:pt x="15824" y="1688"/>
                  </a:cubicBezTo>
                  <a:cubicBezTo>
                    <a:pt x="15640" y="1338"/>
                    <a:pt x="15181" y="1338"/>
                    <a:pt x="14767" y="1618"/>
                  </a:cubicBezTo>
                  <a:cubicBezTo>
                    <a:pt x="14354" y="1899"/>
                    <a:pt x="13986" y="2460"/>
                    <a:pt x="13756" y="3091"/>
                  </a:cubicBezTo>
                  <a:cubicBezTo>
                    <a:pt x="13526" y="3722"/>
                    <a:pt x="13434" y="4423"/>
                    <a:pt x="13389" y="5125"/>
                  </a:cubicBezTo>
                  <a:cubicBezTo>
                    <a:pt x="13343" y="5826"/>
                    <a:pt x="13343" y="6527"/>
                    <a:pt x="13526" y="7088"/>
                  </a:cubicBezTo>
                  <a:cubicBezTo>
                    <a:pt x="13710" y="7649"/>
                    <a:pt x="14078" y="8070"/>
                    <a:pt x="14492" y="8210"/>
                  </a:cubicBezTo>
                  <a:cubicBezTo>
                    <a:pt x="14905" y="8351"/>
                    <a:pt x="15365" y="8210"/>
                    <a:pt x="15778" y="7930"/>
                  </a:cubicBezTo>
                  <a:cubicBezTo>
                    <a:pt x="16192" y="7649"/>
                    <a:pt x="16560" y="7229"/>
                    <a:pt x="16606" y="7579"/>
                  </a:cubicBezTo>
                  <a:cubicBezTo>
                    <a:pt x="16652" y="7930"/>
                    <a:pt x="16376" y="9052"/>
                    <a:pt x="16284" y="9192"/>
                  </a:cubicBezTo>
                  <a:cubicBezTo>
                    <a:pt x="16192" y="9332"/>
                    <a:pt x="16284" y="8491"/>
                    <a:pt x="16652" y="7088"/>
                  </a:cubicBezTo>
                  <a:cubicBezTo>
                    <a:pt x="17019" y="5686"/>
                    <a:pt x="17663" y="3722"/>
                    <a:pt x="18168" y="2530"/>
                  </a:cubicBezTo>
                  <a:cubicBezTo>
                    <a:pt x="18674" y="1338"/>
                    <a:pt x="19041" y="917"/>
                    <a:pt x="19455" y="566"/>
                  </a:cubicBezTo>
                  <a:cubicBezTo>
                    <a:pt x="19869" y="216"/>
                    <a:pt x="20328" y="-65"/>
                    <a:pt x="20696" y="75"/>
                  </a:cubicBezTo>
                  <a:cubicBezTo>
                    <a:pt x="21063" y="216"/>
                    <a:pt x="21339" y="777"/>
                    <a:pt x="21431" y="1899"/>
                  </a:cubicBezTo>
                  <a:cubicBezTo>
                    <a:pt x="21523" y="3021"/>
                    <a:pt x="21431" y="4704"/>
                    <a:pt x="21247" y="5826"/>
                  </a:cubicBezTo>
                  <a:cubicBezTo>
                    <a:pt x="21063" y="6948"/>
                    <a:pt x="20788" y="7509"/>
                    <a:pt x="20512" y="8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568279" y="1477846"/>
              <a:ext cx="93805" cy="33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78" fill="norm" stroke="1" extrusionOk="0">
                  <a:moveTo>
                    <a:pt x="18392" y="0"/>
                  </a:moveTo>
                  <a:cubicBezTo>
                    <a:pt x="15032" y="1641"/>
                    <a:pt x="11672" y="3281"/>
                    <a:pt x="8552" y="6220"/>
                  </a:cubicBezTo>
                  <a:cubicBezTo>
                    <a:pt x="5432" y="9159"/>
                    <a:pt x="2552" y="13397"/>
                    <a:pt x="1112" y="16132"/>
                  </a:cubicBezTo>
                  <a:cubicBezTo>
                    <a:pt x="-328" y="18866"/>
                    <a:pt x="-328" y="20096"/>
                    <a:pt x="872" y="20780"/>
                  </a:cubicBezTo>
                  <a:cubicBezTo>
                    <a:pt x="2072" y="21463"/>
                    <a:pt x="4472" y="21600"/>
                    <a:pt x="8072" y="20985"/>
                  </a:cubicBezTo>
                  <a:cubicBezTo>
                    <a:pt x="11672" y="20370"/>
                    <a:pt x="16472" y="19003"/>
                    <a:pt x="21272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552016" y="1661996"/>
              <a:ext cx="1227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21600"/>
                  </a:moveTo>
                  <a:cubicBezTo>
                    <a:pt x="1862" y="21600"/>
                    <a:pt x="0" y="21600"/>
                    <a:pt x="0" y="19543"/>
                  </a:cubicBezTo>
                  <a:cubicBezTo>
                    <a:pt x="0" y="17486"/>
                    <a:pt x="1862" y="13371"/>
                    <a:pt x="5772" y="9771"/>
                  </a:cubicBezTo>
                  <a:cubicBezTo>
                    <a:pt x="9683" y="6171"/>
                    <a:pt x="1564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160293" y="1637654"/>
              <a:ext cx="97683" cy="37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86" fill="norm" stroke="1" extrusionOk="0">
                  <a:moveTo>
                    <a:pt x="4883" y="4620"/>
                  </a:moveTo>
                  <a:cubicBezTo>
                    <a:pt x="4883" y="8100"/>
                    <a:pt x="4883" y="11580"/>
                    <a:pt x="4883" y="13980"/>
                  </a:cubicBezTo>
                  <a:cubicBezTo>
                    <a:pt x="4883" y="16380"/>
                    <a:pt x="4883" y="17700"/>
                    <a:pt x="4883" y="18900"/>
                  </a:cubicBezTo>
                  <a:cubicBezTo>
                    <a:pt x="4883" y="20100"/>
                    <a:pt x="4883" y="21180"/>
                    <a:pt x="4424" y="21360"/>
                  </a:cubicBezTo>
                  <a:cubicBezTo>
                    <a:pt x="3964" y="21540"/>
                    <a:pt x="3045" y="20820"/>
                    <a:pt x="2126" y="18420"/>
                  </a:cubicBezTo>
                  <a:cubicBezTo>
                    <a:pt x="1207" y="16020"/>
                    <a:pt x="288" y="11940"/>
                    <a:pt x="58" y="8820"/>
                  </a:cubicBezTo>
                  <a:cubicBezTo>
                    <a:pt x="-172" y="5700"/>
                    <a:pt x="288" y="3540"/>
                    <a:pt x="1437" y="2220"/>
                  </a:cubicBezTo>
                  <a:cubicBezTo>
                    <a:pt x="2585" y="900"/>
                    <a:pt x="4424" y="420"/>
                    <a:pt x="6492" y="180"/>
                  </a:cubicBezTo>
                  <a:cubicBezTo>
                    <a:pt x="8560" y="-60"/>
                    <a:pt x="10858" y="-60"/>
                    <a:pt x="12696" y="180"/>
                  </a:cubicBezTo>
                  <a:cubicBezTo>
                    <a:pt x="14534" y="420"/>
                    <a:pt x="15913" y="900"/>
                    <a:pt x="17292" y="1860"/>
                  </a:cubicBezTo>
                  <a:cubicBezTo>
                    <a:pt x="18671" y="2820"/>
                    <a:pt x="20049" y="4260"/>
                    <a:pt x="20739" y="5280"/>
                  </a:cubicBezTo>
                  <a:cubicBezTo>
                    <a:pt x="21428" y="6300"/>
                    <a:pt x="21428" y="6900"/>
                    <a:pt x="20279" y="7440"/>
                  </a:cubicBezTo>
                  <a:cubicBezTo>
                    <a:pt x="19130" y="7980"/>
                    <a:pt x="16832" y="8460"/>
                    <a:pt x="14305" y="8640"/>
                  </a:cubicBezTo>
                  <a:cubicBezTo>
                    <a:pt x="11777" y="8820"/>
                    <a:pt x="9019" y="8700"/>
                    <a:pt x="7411" y="8340"/>
                  </a:cubicBezTo>
                  <a:cubicBezTo>
                    <a:pt x="5802" y="7980"/>
                    <a:pt x="5343" y="7380"/>
                    <a:pt x="6951" y="6780"/>
                  </a:cubicBezTo>
                  <a:cubicBezTo>
                    <a:pt x="8560" y="6180"/>
                    <a:pt x="12237" y="5580"/>
                    <a:pt x="15913" y="4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6293052" y="1613821"/>
              <a:ext cx="118332" cy="16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994" fill="norm" stroke="1" extrusionOk="0">
                  <a:moveTo>
                    <a:pt x="2996" y="8684"/>
                  </a:moveTo>
                  <a:cubicBezTo>
                    <a:pt x="4511" y="9504"/>
                    <a:pt x="6027" y="10324"/>
                    <a:pt x="7732" y="10051"/>
                  </a:cubicBezTo>
                  <a:cubicBezTo>
                    <a:pt x="9438" y="9777"/>
                    <a:pt x="11332" y="8410"/>
                    <a:pt x="12090" y="6496"/>
                  </a:cubicBezTo>
                  <a:cubicBezTo>
                    <a:pt x="12848" y="4583"/>
                    <a:pt x="12469" y="2122"/>
                    <a:pt x="11332" y="891"/>
                  </a:cubicBezTo>
                  <a:cubicBezTo>
                    <a:pt x="10196" y="-339"/>
                    <a:pt x="8301" y="-339"/>
                    <a:pt x="6217" y="1165"/>
                  </a:cubicBezTo>
                  <a:cubicBezTo>
                    <a:pt x="4132" y="2669"/>
                    <a:pt x="1859" y="5676"/>
                    <a:pt x="722" y="8684"/>
                  </a:cubicBezTo>
                  <a:cubicBezTo>
                    <a:pt x="-415" y="11691"/>
                    <a:pt x="-415" y="14699"/>
                    <a:pt x="2238" y="16886"/>
                  </a:cubicBezTo>
                  <a:cubicBezTo>
                    <a:pt x="4890" y="19074"/>
                    <a:pt x="10196" y="20441"/>
                    <a:pt x="13796" y="20851"/>
                  </a:cubicBezTo>
                  <a:cubicBezTo>
                    <a:pt x="17396" y="21261"/>
                    <a:pt x="19290" y="20714"/>
                    <a:pt x="21185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430433" y="1611196"/>
              <a:ext cx="107951" cy="1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0"/>
                  </a:moveTo>
                  <a:cubicBezTo>
                    <a:pt x="5082" y="3086"/>
                    <a:pt x="10165" y="6171"/>
                    <a:pt x="13129" y="9257"/>
                  </a:cubicBezTo>
                  <a:cubicBezTo>
                    <a:pt x="16094" y="12343"/>
                    <a:pt x="16941" y="15429"/>
                    <a:pt x="16729" y="17486"/>
                  </a:cubicBezTo>
                  <a:cubicBezTo>
                    <a:pt x="16518" y="19543"/>
                    <a:pt x="15247" y="20571"/>
                    <a:pt x="13553" y="21086"/>
                  </a:cubicBezTo>
                  <a:cubicBezTo>
                    <a:pt x="11859" y="21600"/>
                    <a:pt x="9741" y="21600"/>
                    <a:pt x="8471" y="20700"/>
                  </a:cubicBezTo>
                  <a:cubicBezTo>
                    <a:pt x="7200" y="19800"/>
                    <a:pt x="6776" y="18000"/>
                    <a:pt x="9106" y="14529"/>
                  </a:cubicBezTo>
                  <a:cubicBezTo>
                    <a:pt x="11435" y="11057"/>
                    <a:pt x="16518" y="5914"/>
                    <a:pt x="21600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567164" y="1417435"/>
              <a:ext cx="618920" cy="36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14" fill="norm" stroke="1" extrusionOk="0">
                  <a:moveTo>
                    <a:pt x="546" y="12409"/>
                  </a:moveTo>
                  <a:cubicBezTo>
                    <a:pt x="546" y="14754"/>
                    <a:pt x="546" y="17100"/>
                    <a:pt x="472" y="18642"/>
                  </a:cubicBezTo>
                  <a:cubicBezTo>
                    <a:pt x="398" y="20185"/>
                    <a:pt x="251" y="20926"/>
                    <a:pt x="140" y="20926"/>
                  </a:cubicBezTo>
                  <a:cubicBezTo>
                    <a:pt x="30" y="20926"/>
                    <a:pt x="-44" y="20185"/>
                    <a:pt x="30" y="18704"/>
                  </a:cubicBezTo>
                  <a:cubicBezTo>
                    <a:pt x="103" y="17223"/>
                    <a:pt x="325" y="15001"/>
                    <a:pt x="546" y="13644"/>
                  </a:cubicBezTo>
                  <a:cubicBezTo>
                    <a:pt x="767" y="12286"/>
                    <a:pt x="988" y="11792"/>
                    <a:pt x="1136" y="11916"/>
                  </a:cubicBezTo>
                  <a:cubicBezTo>
                    <a:pt x="1283" y="12039"/>
                    <a:pt x="1357" y="12780"/>
                    <a:pt x="1394" y="13582"/>
                  </a:cubicBezTo>
                  <a:cubicBezTo>
                    <a:pt x="1430" y="14384"/>
                    <a:pt x="1430" y="15248"/>
                    <a:pt x="1652" y="14878"/>
                  </a:cubicBezTo>
                  <a:cubicBezTo>
                    <a:pt x="1873" y="14508"/>
                    <a:pt x="2315" y="12903"/>
                    <a:pt x="2684" y="11916"/>
                  </a:cubicBezTo>
                  <a:cubicBezTo>
                    <a:pt x="3052" y="10928"/>
                    <a:pt x="3347" y="10558"/>
                    <a:pt x="3568" y="10681"/>
                  </a:cubicBezTo>
                  <a:cubicBezTo>
                    <a:pt x="3789" y="10805"/>
                    <a:pt x="3937" y="11422"/>
                    <a:pt x="4011" y="12718"/>
                  </a:cubicBezTo>
                  <a:cubicBezTo>
                    <a:pt x="4084" y="14014"/>
                    <a:pt x="4084" y="15989"/>
                    <a:pt x="4084" y="17285"/>
                  </a:cubicBezTo>
                  <a:cubicBezTo>
                    <a:pt x="4084" y="18581"/>
                    <a:pt x="4084" y="19198"/>
                    <a:pt x="4232" y="19321"/>
                  </a:cubicBezTo>
                  <a:cubicBezTo>
                    <a:pt x="4379" y="19445"/>
                    <a:pt x="4674" y="19074"/>
                    <a:pt x="5043" y="18149"/>
                  </a:cubicBezTo>
                  <a:cubicBezTo>
                    <a:pt x="5411" y="17223"/>
                    <a:pt x="5854" y="15742"/>
                    <a:pt x="6148" y="14631"/>
                  </a:cubicBezTo>
                  <a:cubicBezTo>
                    <a:pt x="6443" y="13520"/>
                    <a:pt x="6591" y="12780"/>
                    <a:pt x="6554" y="12903"/>
                  </a:cubicBezTo>
                  <a:cubicBezTo>
                    <a:pt x="6517" y="13026"/>
                    <a:pt x="6296" y="14014"/>
                    <a:pt x="6112" y="15125"/>
                  </a:cubicBezTo>
                  <a:cubicBezTo>
                    <a:pt x="5927" y="16236"/>
                    <a:pt x="5780" y="17470"/>
                    <a:pt x="5706" y="18396"/>
                  </a:cubicBezTo>
                  <a:cubicBezTo>
                    <a:pt x="5632" y="19321"/>
                    <a:pt x="5632" y="19938"/>
                    <a:pt x="5817" y="20185"/>
                  </a:cubicBezTo>
                  <a:cubicBezTo>
                    <a:pt x="6001" y="20432"/>
                    <a:pt x="6370" y="20309"/>
                    <a:pt x="6775" y="19568"/>
                  </a:cubicBezTo>
                  <a:cubicBezTo>
                    <a:pt x="7181" y="18828"/>
                    <a:pt x="7623" y="17470"/>
                    <a:pt x="7991" y="16297"/>
                  </a:cubicBezTo>
                  <a:cubicBezTo>
                    <a:pt x="8360" y="15125"/>
                    <a:pt x="8655" y="14137"/>
                    <a:pt x="8802" y="13952"/>
                  </a:cubicBezTo>
                  <a:cubicBezTo>
                    <a:pt x="8950" y="13767"/>
                    <a:pt x="8950" y="14384"/>
                    <a:pt x="8950" y="15001"/>
                  </a:cubicBezTo>
                  <a:cubicBezTo>
                    <a:pt x="8950" y="15618"/>
                    <a:pt x="8950" y="16236"/>
                    <a:pt x="9024" y="17161"/>
                  </a:cubicBezTo>
                  <a:cubicBezTo>
                    <a:pt x="9097" y="18087"/>
                    <a:pt x="9245" y="19321"/>
                    <a:pt x="9503" y="19815"/>
                  </a:cubicBezTo>
                  <a:cubicBezTo>
                    <a:pt x="9761" y="20309"/>
                    <a:pt x="10129" y="20062"/>
                    <a:pt x="10645" y="18396"/>
                  </a:cubicBezTo>
                  <a:cubicBezTo>
                    <a:pt x="11161" y="16729"/>
                    <a:pt x="11825" y="13644"/>
                    <a:pt x="12341" y="10805"/>
                  </a:cubicBezTo>
                  <a:cubicBezTo>
                    <a:pt x="12857" y="7966"/>
                    <a:pt x="13226" y="5374"/>
                    <a:pt x="13410" y="3769"/>
                  </a:cubicBezTo>
                  <a:cubicBezTo>
                    <a:pt x="13594" y="2165"/>
                    <a:pt x="13594" y="1548"/>
                    <a:pt x="13484" y="1486"/>
                  </a:cubicBezTo>
                  <a:cubicBezTo>
                    <a:pt x="13373" y="1424"/>
                    <a:pt x="13152" y="1918"/>
                    <a:pt x="12783" y="3954"/>
                  </a:cubicBezTo>
                  <a:cubicBezTo>
                    <a:pt x="12415" y="5991"/>
                    <a:pt x="11899" y="9570"/>
                    <a:pt x="11604" y="12471"/>
                  </a:cubicBezTo>
                  <a:cubicBezTo>
                    <a:pt x="11309" y="15372"/>
                    <a:pt x="11235" y="17593"/>
                    <a:pt x="11309" y="19013"/>
                  </a:cubicBezTo>
                  <a:cubicBezTo>
                    <a:pt x="11383" y="20432"/>
                    <a:pt x="11604" y="21049"/>
                    <a:pt x="11899" y="21296"/>
                  </a:cubicBezTo>
                  <a:cubicBezTo>
                    <a:pt x="12194" y="21543"/>
                    <a:pt x="12562" y="21420"/>
                    <a:pt x="12894" y="20741"/>
                  </a:cubicBezTo>
                  <a:cubicBezTo>
                    <a:pt x="13226" y="20062"/>
                    <a:pt x="13521" y="18828"/>
                    <a:pt x="13594" y="17532"/>
                  </a:cubicBezTo>
                  <a:cubicBezTo>
                    <a:pt x="13668" y="16236"/>
                    <a:pt x="13521" y="14878"/>
                    <a:pt x="13299" y="14014"/>
                  </a:cubicBezTo>
                  <a:cubicBezTo>
                    <a:pt x="13078" y="13150"/>
                    <a:pt x="12783" y="12780"/>
                    <a:pt x="12452" y="12409"/>
                  </a:cubicBezTo>
                  <a:cubicBezTo>
                    <a:pt x="12120" y="12039"/>
                    <a:pt x="11751" y="11669"/>
                    <a:pt x="11788" y="11545"/>
                  </a:cubicBezTo>
                  <a:cubicBezTo>
                    <a:pt x="11825" y="11422"/>
                    <a:pt x="12267" y="11545"/>
                    <a:pt x="12673" y="11669"/>
                  </a:cubicBezTo>
                  <a:cubicBezTo>
                    <a:pt x="13078" y="11792"/>
                    <a:pt x="13447" y="11916"/>
                    <a:pt x="13815" y="11977"/>
                  </a:cubicBezTo>
                  <a:cubicBezTo>
                    <a:pt x="14184" y="12039"/>
                    <a:pt x="14553" y="12039"/>
                    <a:pt x="14663" y="12409"/>
                  </a:cubicBezTo>
                  <a:cubicBezTo>
                    <a:pt x="14774" y="12780"/>
                    <a:pt x="14626" y="13520"/>
                    <a:pt x="14405" y="14508"/>
                  </a:cubicBezTo>
                  <a:cubicBezTo>
                    <a:pt x="14184" y="15495"/>
                    <a:pt x="13889" y="16729"/>
                    <a:pt x="13742" y="17655"/>
                  </a:cubicBezTo>
                  <a:cubicBezTo>
                    <a:pt x="13594" y="18581"/>
                    <a:pt x="13594" y="19198"/>
                    <a:pt x="13779" y="19506"/>
                  </a:cubicBezTo>
                  <a:cubicBezTo>
                    <a:pt x="13963" y="19815"/>
                    <a:pt x="14331" y="19815"/>
                    <a:pt x="14626" y="19506"/>
                  </a:cubicBezTo>
                  <a:cubicBezTo>
                    <a:pt x="14921" y="19198"/>
                    <a:pt x="15142" y="18581"/>
                    <a:pt x="15290" y="17902"/>
                  </a:cubicBezTo>
                  <a:cubicBezTo>
                    <a:pt x="15437" y="17223"/>
                    <a:pt x="15511" y="16482"/>
                    <a:pt x="15548" y="15804"/>
                  </a:cubicBezTo>
                  <a:cubicBezTo>
                    <a:pt x="15585" y="15125"/>
                    <a:pt x="15585" y="14508"/>
                    <a:pt x="15511" y="14508"/>
                  </a:cubicBezTo>
                  <a:cubicBezTo>
                    <a:pt x="15437" y="14508"/>
                    <a:pt x="15290" y="15125"/>
                    <a:pt x="15216" y="15804"/>
                  </a:cubicBezTo>
                  <a:cubicBezTo>
                    <a:pt x="15142" y="16482"/>
                    <a:pt x="15142" y="17223"/>
                    <a:pt x="15216" y="17964"/>
                  </a:cubicBezTo>
                  <a:cubicBezTo>
                    <a:pt x="15290" y="18704"/>
                    <a:pt x="15437" y="19445"/>
                    <a:pt x="15695" y="19877"/>
                  </a:cubicBezTo>
                  <a:cubicBezTo>
                    <a:pt x="15953" y="20309"/>
                    <a:pt x="16322" y="20432"/>
                    <a:pt x="16617" y="20124"/>
                  </a:cubicBezTo>
                  <a:cubicBezTo>
                    <a:pt x="16912" y="19815"/>
                    <a:pt x="17133" y="19074"/>
                    <a:pt x="17759" y="16606"/>
                  </a:cubicBezTo>
                  <a:cubicBezTo>
                    <a:pt x="18386" y="14137"/>
                    <a:pt x="19418" y="9941"/>
                    <a:pt x="20082" y="7102"/>
                  </a:cubicBezTo>
                  <a:cubicBezTo>
                    <a:pt x="20745" y="4263"/>
                    <a:pt x="21040" y="2782"/>
                    <a:pt x="21187" y="1733"/>
                  </a:cubicBezTo>
                  <a:cubicBezTo>
                    <a:pt x="21335" y="684"/>
                    <a:pt x="21335" y="66"/>
                    <a:pt x="21187" y="5"/>
                  </a:cubicBezTo>
                  <a:cubicBezTo>
                    <a:pt x="21040" y="-57"/>
                    <a:pt x="20745" y="437"/>
                    <a:pt x="20413" y="2288"/>
                  </a:cubicBezTo>
                  <a:cubicBezTo>
                    <a:pt x="20082" y="4140"/>
                    <a:pt x="19713" y="7349"/>
                    <a:pt x="19492" y="10002"/>
                  </a:cubicBezTo>
                  <a:cubicBezTo>
                    <a:pt x="19271" y="12656"/>
                    <a:pt x="19197" y="14754"/>
                    <a:pt x="19197" y="16112"/>
                  </a:cubicBezTo>
                  <a:cubicBezTo>
                    <a:pt x="19197" y="17470"/>
                    <a:pt x="19271" y="18087"/>
                    <a:pt x="19492" y="18272"/>
                  </a:cubicBezTo>
                  <a:cubicBezTo>
                    <a:pt x="19713" y="18457"/>
                    <a:pt x="20082" y="18210"/>
                    <a:pt x="20340" y="17717"/>
                  </a:cubicBezTo>
                  <a:cubicBezTo>
                    <a:pt x="20598" y="17223"/>
                    <a:pt x="20745" y="16482"/>
                    <a:pt x="20524" y="15372"/>
                  </a:cubicBezTo>
                  <a:cubicBezTo>
                    <a:pt x="20303" y="14261"/>
                    <a:pt x="19713" y="12780"/>
                    <a:pt x="19123" y="11916"/>
                  </a:cubicBezTo>
                  <a:cubicBezTo>
                    <a:pt x="18533" y="11052"/>
                    <a:pt x="17944" y="10805"/>
                    <a:pt x="17870" y="10743"/>
                  </a:cubicBezTo>
                  <a:cubicBezTo>
                    <a:pt x="17796" y="10681"/>
                    <a:pt x="18239" y="10805"/>
                    <a:pt x="18791" y="11175"/>
                  </a:cubicBezTo>
                  <a:cubicBezTo>
                    <a:pt x="19344" y="11545"/>
                    <a:pt x="20008" y="12162"/>
                    <a:pt x="20450" y="13150"/>
                  </a:cubicBezTo>
                  <a:cubicBezTo>
                    <a:pt x="20893" y="14137"/>
                    <a:pt x="21114" y="15495"/>
                    <a:pt x="21224" y="16482"/>
                  </a:cubicBezTo>
                  <a:cubicBezTo>
                    <a:pt x="21335" y="17470"/>
                    <a:pt x="21335" y="18087"/>
                    <a:pt x="21335" y="18087"/>
                  </a:cubicBezTo>
                  <a:cubicBezTo>
                    <a:pt x="21335" y="18087"/>
                    <a:pt x="21335" y="17470"/>
                    <a:pt x="21372" y="15927"/>
                  </a:cubicBezTo>
                  <a:cubicBezTo>
                    <a:pt x="21409" y="14384"/>
                    <a:pt x="21482" y="11916"/>
                    <a:pt x="21556" y="9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218745" y="1579446"/>
              <a:ext cx="5623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18855" y="1964"/>
                  </a:moveTo>
                  <a:cubicBezTo>
                    <a:pt x="14855" y="1964"/>
                    <a:pt x="10855" y="1964"/>
                    <a:pt x="7655" y="3109"/>
                  </a:cubicBezTo>
                  <a:cubicBezTo>
                    <a:pt x="4455" y="4255"/>
                    <a:pt x="2055" y="6545"/>
                    <a:pt x="855" y="9491"/>
                  </a:cubicBezTo>
                  <a:cubicBezTo>
                    <a:pt x="-345" y="12436"/>
                    <a:pt x="-345" y="16036"/>
                    <a:pt x="1255" y="18327"/>
                  </a:cubicBezTo>
                  <a:cubicBezTo>
                    <a:pt x="2855" y="20618"/>
                    <a:pt x="6055" y="21600"/>
                    <a:pt x="9255" y="21600"/>
                  </a:cubicBezTo>
                  <a:cubicBezTo>
                    <a:pt x="12455" y="21600"/>
                    <a:pt x="15655" y="20618"/>
                    <a:pt x="17655" y="16855"/>
                  </a:cubicBezTo>
                  <a:cubicBezTo>
                    <a:pt x="19655" y="13091"/>
                    <a:pt x="20455" y="6545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299165" y="1579446"/>
              <a:ext cx="9651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1643" y="0"/>
                  </a:moveTo>
                  <a:cubicBezTo>
                    <a:pt x="2103" y="5760"/>
                    <a:pt x="2562" y="11520"/>
                    <a:pt x="2103" y="15120"/>
                  </a:cubicBezTo>
                  <a:cubicBezTo>
                    <a:pt x="1643" y="18720"/>
                    <a:pt x="265" y="20160"/>
                    <a:pt x="35" y="19728"/>
                  </a:cubicBezTo>
                  <a:cubicBezTo>
                    <a:pt x="-195" y="19296"/>
                    <a:pt x="724" y="16992"/>
                    <a:pt x="2562" y="14544"/>
                  </a:cubicBezTo>
                  <a:cubicBezTo>
                    <a:pt x="4401" y="12096"/>
                    <a:pt x="7158" y="9504"/>
                    <a:pt x="9456" y="7488"/>
                  </a:cubicBezTo>
                  <a:cubicBezTo>
                    <a:pt x="11754" y="5472"/>
                    <a:pt x="13592" y="4032"/>
                    <a:pt x="15660" y="3456"/>
                  </a:cubicBezTo>
                  <a:cubicBezTo>
                    <a:pt x="17728" y="2880"/>
                    <a:pt x="20026" y="3168"/>
                    <a:pt x="20716" y="6336"/>
                  </a:cubicBezTo>
                  <a:cubicBezTo>
                    <a:pt x="21405" y="9504"/>
                    <a:pt x="20486" y="15552"/>
                    <a:pt x="19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7847094" y="1469125"/>
              <a:ext cx="323240" cy="49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79" fill="norm" stroke="1" extrusionOk="0">
                  <a:moveTo>
                    <a:pt x="7583" y="6966"/>
                  </a:moveTo>
                  <a:cubicBezTo>
                    <a:pt x="7300" y="6509"/>
                    <a:pt x="7018" y="6051"/>
                    <a:pt x="6453" y="5822"/>
                  </a:cubicBezTo>
                  <a:cubicBezTo>
                    <a:pt x="5888" y="5594"/>
                    <a:pt x="5041" y="5594"/>
                    <a:pt x="3912" y="6188"/>
                  </a:cubicBezTo>
                  <a:cubicBezTo>
                    <a:pt x="2783" y="6783"/>
                    <a:pt x="1371" y="7973"/>
                    <a:pt x="665" y="8843"/>
                  </a:cubicBezTo>
                  <a:cubicBezTo>
                    <a:pt x="-41" y="9712"/>
                    <a:pt x="-41" y="10261"/>
                    <a:pt x="30" y="10765"/>
                  </a:cubicBezTo>
                  <a:cubicBezTo>
                    <a:pt x="100" y="11268"/>
                    <a:pt x="241" y="11726"/>
                    <a:pt x="1300" y="11634"/>
                  </a:cubicBezTo>
                  <a:cubicBezTo>
                    <a:pt x="2359" y="11543"/>
                    <a:pt x="4335" y="10902"/>
                    <a:pt x="5465" y="9712"/>
                  </a:cubicBezTo>
                  <a:cubicBezTo>
                    <a:pt x="6594" y="8522"/>
                    <a:pt x="6877" y="6783"/>
                    <a:pt x="6877" y="5365"/>
                  </a:cubicBezTo>
                  <a:cubicBezTo>
                    <a:pt x="6877" y="3946"/>
                    <a:pt x="6594" y="2848"/>
                    <a:pt x="7230" y="2116"/>
                  </a:cubicBezTo>
                  <a:cubicBezTo>
                    <a:pt x="7865" y="1383"/>
                    <a:pt x="9418" y="1017"/>
                    <a:pt x="10618" y="743"/>
                  </a:cubicBezTo>
                  <a:cubicBezTo>
                    <a:pt x="11818" y="468"/>
                    <a:pt x="12665" y="285"/>
                    <a:pt x="13583" y="148"/>
                  </a:cubicBezTo>
                  <a:cubicBezTo>
                    <a:pt x="14500" y="11"/>
                    <a:pt x="15488" y="-81"/>
                    <a:pt x="15841" y="102"/>
                  </a:cubicBezTo>
                  <a:cubicBezTo>
                    <a:pt x="16194" y="285"/>
                    <a:pt x="15912" y="743"/>
                    <a:pt x="14924" y="2573"/>
                  </a:cubicBezTo>
                  <a:cubicBezTo>
                    <a:pt x="13935" y="4404"/>
                    <a:pt x="12241" y="7607"/>
                    <a:pt x="11041" y="10673"/>
                  </a:cubicBezTo>
                  <a:cubicBezTo>
                    <a:pt x="9841" y="13739"/>
                    <a:pt x="9135" y="16668"/>
                    <a:pt x="8783" y="18361"/>
                  </a:cubicBezTo>
                  <a:cubicBezTo>
                    <a:pt x="8430" y="20055"/>
                    <a:pt x="8430" y="20512"/>
                    <a:pt x="8783" y="20878"/>
                  </a:cubicBezTo>
                  <a:cubicBezTo>
                    <a:pt x="9135" y="21244"/>
                    <a:pt x="9841" y="21519"/>
                    <a:pt x="10406" y="21473"/>
                  </a:cubicBezTo>
                  <a:cubicBezTo>
                    <a:pt x="10971" y="21427"/>
                    <a:pt x="11394" y="21061"/>
                    <a:pt x="12171" y="19963"/>
                  </a:cubicBezTo>
                  <a:cubicBezTo>
                    <a:pt x="12947" y="18865"/>
                    <a:pt x="14077" y="17034"/>
                    <a:pt x="14500" y="15890"/>
                  </a:cubicBezTo>
                  <a:cubicBezTo>
                    <a:pt x="14924" y="14746"/>
                    <a:pt x="14641" y="14288"/>
                    <a:pt x="14783" y="13922"/>
                  </a:cubicBezTo>
                  <a:cubicBezTo>
                    <a:pt x="14924" y="13556"/>
                    <a:pt x="15488" y="13282"/>
                    <a:pt x="16688" y="12870"/>
                  </a:cubicBezTo>
                  <a:cubicBezTo>
                    <a:pt x="17888" y="12458"/>
                    <a:pt x="19724" y="11909"/>
                    <a:pt x="21559" y="1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861351" y="1404623"/>
              <a:ext cx="144765" cy="34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14" fill="norm" stroke="1" extrusionOk="0">
                  <a:moveTo>
                    <a:pt x="5638" y="3392"/>
                  </a:moveTo>
                  <a:cubicBezTo>
                    <a:pt x="4117" y="3789"/>
                    <a:pt x="2596" y="4187"/>
                    <a:pt x="1988" y="5512"/>
                  </a:cubicBezTo>
                  <a:cubicBezTo>
                    <a:pt x="1379" y="6837"/>
                    <a:pt x="1683" y="9090"/>
                    <a:pt x="2140" y="11674"/>
                  </a:cubicBezTo>
                  <a:cubicBezTo>
                    <a:pt x="2596" y="14258"/>
                    <a:pt x="3204" y="17174"/>
                    <a:pt x="3357" y="18962"/>
                  </a:cubicBezTo>
                  <a:cubicBezTo>
                    <a:pt x="3509" y="20751"/>
                    <a:pt x="3204" y="21414"/>
                    <a:pt x="2900" y="21414"/>
                  </a:cubicBezTo>
                  <a:cubicBezTo>
                    <a:pt x="2596" y="21414"/>
                    <a:pt x="2292" y="20751"/>
                    <a:pt x="2444" y="18432"/>
                  </a:cubicBezTo>
                  <a:cubicBezTo>
                    <a:pt x="2596" y="16113"/>
                    <a:pt x="3204" y="12138"/>
                    <a:pt x="3661" y="9223"/>
                  </a:cubicBezTo>
                  <a:cubicBezTo>
                    <a:pt x="4117" y="6307"/>
                    <a:pt x="4421" y="4452"/>
                    <a:pt x="5030" y="3061"/>
                  </a:cubicBezTo>
                  <a:cubicBezTo>
                    <a:pt x="5638" y="1669"/>
                    <a:pt x="6551" y="742"/>
                    <a:pt x="7768" y="278"/>
                  </a:cubicBezTo>
                  <a:cubicBezTo>
                    <a:pt x="8985" y="-186"/>
                    <a:pt x="10506" y="-186"/>
                    <a:pt x="12940" y="1205"/>
                  </a:cubicBezTo>
                  <a:cubicBezTo>
                    <a:pt x="15373" y="2597"/>
                    <a:pt x="18720" y="5380"/>
                    <a:pt x="20089" y="7964"/>
                  </a:cubicBezTo>
                  <a:cubicBezTo>
                    <a:pt x="21458" y="10548"/>
                    <a:pt x="20850" y="12933"/>
                    <a:pt x="18416" y="14656"/>
                  </a:cubicBezTo>
                  <a:cubicBezTo>
                    <a:pt x="15982" y="16378"/>
                    <a:pt x="11723" y="17439"/>
                    <a:pt x="8833" y="17969"/>
                  </a:cubicBezTo>
                  <a:cubicBezTo>
                    <a:pt x="5943" y="18499"/>
                    <a:pt x="4421" y="18499"/>
                    <a:pt x="2900" y="18432"/>
                  </a:cubicBezTo>
                  <a:cubicBezTo>
                    <a:pt x="1379" y="18366"/>
                    <a:pt x="-142" y="18234"/>
                    <a:pt x="10" y="18101"/>
                  </a:cubicBezTo>
                  <a:cubicBezTo>
                    <a:pt x="162" y="17969"/>
                    <a:pt x="1988" y="17836"/>
                    <a:pt x="3965" y="17770"/>
                  </a:cubicBezTo>
                  <a:cubicBezTo>
                    <a:pt x="5943" y="17704"/>
                    <a:pt x="8072" y="17704"/>
                    <a:pt x="10202" y="17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9040283" y="1712796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9701172" y="1466598"/>
              <a:ext cx="145562" cy="25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79" fill="norm" stroke="1" extrusionOk="0">
                  <a:moveTo>
                    <a:pt x="21220" y="14103"/>
                  </a:moveTo>
                  <a:cubicBezTo>
                    <a:pt x="19369" y="12523"/>
                    <a:pt x="17517" y="10942"/>
                    <a:pt x="16283" y="8923"/>
                  </a:cubicBezTo>
                  <a:cubicBezTo>
                    <a:pt x="15049" y="6903"/>
                    <a:pt x="14431" y="4445"/>
                    <a:pt x="14586" y="2864"/>
                  </a:cubicBezTo>
                  <a:cubicBezTo>
                    <a:pt x="14740" y="1284"/>
                    <a:pt x="15666" y="581"/>
                    <a:pt x="16900" y="230"/>
                  </a:cubicBezTo>
                  <a:cubicBezTo>
                    <a:pt x="18134" y="-121"/>
                    <a:pt x="19677" y="-121"/>
                    <a:pt x="20449" y="581"/>
                  </a:cubicBezTo>
                  <a:cubicBezTo>
                    <a:pt x="21220" y="1284"/>
                    <a:pt x="21220" y="2689"/>
                    <a:pt x="19214" y="5059"/>
                  </a:cubicBezTo>
                  <a:cubicBezTo>
                    <a:pt x="17209" y="7430"/>
                    <a:pt x="13197" y="10767"/>
                    <a:pt x="10574" y="12699"/>
                  </a:cubicBezTo>
                  <a:cubicBezTo>
                    <a:pt x="7951" y="14630"/>
                    <a:pt x="6717" y="15157"/>
                    <a:pt x="4866" y="15772"/>
                  </a:cubicBezTo>
                  <a:cubicBezTo>
                    <a:pt x="3014" y="16386"/>
                    <a:pt x="546" y="17089"/>
                    <a:pt x="83" y="17528"/>
                  </a:cubicBezTo>
                  <a:cubicBezTo>
                    <a:pt x="-380" y="17967"/>
                    <a:pt x="1163" y="18142"/>
                    <a:pt x="3014" y="18142"/>
                  </a:cubicBezTo>
                  <a:cubicBezTo>
                    <a:pt x="4866" y="18142"/>
                    <a:pt x="7026" y="17967"/>
                    <a:pt x="8877" y="18494"/>
                  </a:cubicBezTo>
                  <a:cubicBezTo>
                    <a:pt x="10729" y="19020"/>
                    <a:pt x="12271" y="20250"/>
                    <a:pt x="1381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0256033" y="1345445"/>
              <a:ext cx="127426" cy="36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33" fill="norm" stroke="1" extrusionOk="0">
                  <a:moveTo>
                    <a:pt x="6839" y="5903"/>
                  </a:moveTo>
                  <a:cubicBezTo>
                    <a:pt x="5794" y="8882"/>
                    <a:pt x="4748" y="11861"/>
                    <a:pt x="4052" y="14096"/>
                  </a:cubicBezTo>
                  <a:cubicBezTo>
                    <a:pt x="3355" y="16330"/>
                    <a:pt x="3006" y="17820"/>
                    <a:pt x="2484" y="19061"/>
                  </a:cubicBezTo>
                  <a:cubicBezTo>
                    <a:pt x="1961" y="20303"/>
                    <a:pt x="1265" y="21296"/>
                    <a:pt x="742" y="21420"/>
                  </a:cubicBezTo>
                  <a:cubicBezTo>
                    <a:pt x="219" y="21544"/>
                    <a:pt x="-129" y="20799"/>
                    <a:pt x="45" y="18068"/>
                  </a:cubicBezTo>
                  <a:cubicBezTo>
                    <a:pt x="219" y="15337"/>
                    <a:pt x="916" y="10620"/>
                    <a:pt x="1787" y="7454"/>
                  </a:cubicBezTo>
                  <a:cubicBezTo>
                    <a:pt x="2658" y="4289"/>
                    <a:pt x="3703" y="2675"/>
                    <a:pt x="4748" y="1620"/>
                  </a:cubicBezTo>
                  <a:cubicBezTo>
                    <a:pt x="5794" y="565"/>
                    <a:pt x="6839" y="68"/>
                    <a:pt x="8058" y="6"/>
                  </a:cubicBezTo>
                  <a:cubicBezTo>
                    <a:pt x="9277" y="-56"/>
                    <a:pt x="10671" y="316"/>
                    <a:pt x="12936" y="1930"/>
                  </a:cubicBezTo>
                  <a:cubicBezTo>
                    <a:pt x="15200" y="3544"/>
                    <a:pt x="18336" y="6399"/>
                    <a:pt x="19903" y="8882"/>
                  </a:cubicBezTo>
                  <a:cubicBezTo>
                    <a:pt x="21471" y="11365"/>
                    <a:pt x="21471" y="13475"/>
                    <a:pt x="18858" y="15399"/>
                  </a:cubicBezTo>
                  <a:cubicBezTo>
                    <a:pt x="16245" y="17323"/>
                    <a:pt x="11019" y="19061"/>
                    <a:pt x="7536" y="19806"/>
                  </a:cubicBezTo>
                  <a:cubicBezTo>
                    <a:pt x="4052" y="20551"/>
                    <a:pt x="2310" y="20303"/>
                    <a:pt x="568" y="20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0373783" y="1675691"/>
              <a:ext cx="88901" cy="11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942"/>
                  </a:moveTo>
                  <a:cubicBezTo>
                    <a:pt x="2571" y="197"/>
                    <a:pt x="5143" y="-548"/>
                    <a:pt x="8229" y="569"/>
                  </a:cubicBezTo>
                  <a:cubicBezTo>
                    <a:pt x="11314" y="1686"/>
                    <a:pt x="14914" y="4666"/>
                    <a:pt x="15171" y="7645"/>
                  </a:cubicBezTo>
                  <a:cubicBezTo>
                    <a:pt x="15429" y="10624"/>
                    <a:pt x="12343" y="13604"/>
                    <a:pt x="10029" y="15838"/>
                  </a:cubicBezTo>
                  <a:cubicBezTo>
                    <a:pt x="7714" y="18073"/>
                    <a:pt x="6171" y="19562"/>
                    <a:pt x="6686" y="20307"/>
                  </a:cubicBezTo>
                  <a:cubicBezTo>
                    <a:pt x="7200" y="21052"/>
                    <a:pt x="9771" y="21052"/>
                    <a:pt x="12600" y="20680"/>
                  </a:cubicBezTo>
                  <a:cubicBezTo>
                    <a:pt x="15429" y="20307"/>
                    <a:pt x="18514" y="19562"/>
                    <a:pt x="21600" y="1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0564283" y="1814396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721783" y="2368583"/>
              <a:ext cx="121151" cy="25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55" fill="norm" stroke="1" extrusionOk="0">
                  <a:moveTo>
                    <a:pt x="17659" y="2511"/>
                  </a:moveTo>
                  <a:cubicBezTo>
                    <a:pt x="16927" y="1625"/>
                    <a:pt x="16195" y="740"/>
                    <a:pt x="14730" y="298"/>
                  </a:cubicBezTo>
                  <a:cubicBezTo>
                    <a:pt x="13266" y="-145"/>
                    <a:pt x="11069" y="-145"/>
                    <a:pt x="8323" y="652"/>
                  </a:cubicBezTo>
                  <a:cubicBezTo>
                    <a:pt x="5578" y="1448"/>
                    <a:pt x="2283" y="3042"/>
                    <a:pt x="818" y="4812"/>
                  </a:cubicBezTo>
                  <a:cubicBezTo>
                    <a:pt x="-646" y="6583"/>
                    <a:pt x="-280" y="8530"/>
                    <a:pt x="3015" y="10478"/>
                  </a:cubicBezTo>
                  <a:cubicBezTo>
                    <a:pt x="6310" y="12425"/>
                    <a:pt x="12534" y="14373"/>
                    <a:pt x="16195" y="15789"/>
                  </a:cubicBezTo>
                  <a:cubicBezTo>
                    <a:pt x="19856" y="17206"/>
                    <a:pt x="20954" y="18091"/>
                    <a:pt x="20954" y="18888"/>
                  </a:cubicBezTo>
                  <a:cubicBezTo>
                    <a:pt x="20954" y="19685"/>
                    <a:pt x="19856" y="20393"/>
                    <a:pt x="18208" y="20835"/>
                  </a:cubicBezTo>
                  <a:cubicBezTo>
                    <a:pt x="16561" y="21278"/>
                    <a:pt x="14364" y="21455"/>
                    <a:pt x="12351" y="21455"/>
                  </a:cubicBezTo>
                  <a:cubicBezTo>
                    <a:pt x="10337" y="21455"/>
                    <a:pt x="8507" y="21278"/>
                    <a:pt x="7591" y="20747"/>
                  </a:cubicBezTo>
                  <a:cubicBezTo>
                    <a:pt x="6676" y="20216"/>
                    <a:pt x="6676" y="19330"/>
                    <a:pt x="7591" y="18711"/>
                  </a:cubicBezTo>
                  <a:cubicBezTo>
                    <a:pt x="8507" y="18091"/>
                    <a:pt x="10337" y="17737"/>
                    <a:pt x="12168" y="17471"/>
                  </a:cubicBezTo>
                  <a:cubicBezTo>
                    <a:pt x="13998" y="17206"/>
                    <a:pt x="15829" y="17029"/>
                    <a:pt x="17659" y="16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895056" y="2452844"/>
              <a:ext cx="324972" cy="31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93" fill="norm" stroke="1" extrusionOk="0">
                  <a:moveTo>
                    <a:pt x="1585" y="4058"/>
                  </a:moveTo>
                  <a:cubicBezTo>
                    <a:pt x="2143" y="3629"/>
                    <a:pt x="2700" y="3200"/>
                    <a:pt x="3048" y="2413"/>
                  </a:cubicBezTo>
                  <a:cubicBezTo>
                    <a:pt x="3397" y="1627"/>
                    <a:pt x="3536" y="482"/>
                    <a:pt x="3327" y="125"/>
                  </a:cubicBezTo>
                  <a:cubicBezTo>
                    <a:pt x="3118" y="-233"/>
                    <a:pt x="2561" y="196"/>
                    <a:pt x="1934" y="1197"/>
                  </a:cubicBezTo>
                  <a:cubicBezTo>
                    <a:pt x="1307" y="2199"/>
                    <a:pt x="610" y="3772"/>
                    <a:pt x="261" y="4917"/>
                  </a:cubicBezTo>
                  <a:cubicBezTo>
                    <a:pt x="-87" y="6061"/>
                    <a:pt x="-87" y="6776"/>
                    <a:pt x="261" y="7205"/>
                  </a:cubicBezTo>
                  <a:cubicBezTo>
                    <a:pt x="610" y="7635"/>
                    <a:pt x="1307" y="7778"/>
                    <a:pt x="1934" y="7492"/>
                  </a:cubicBezTo>
                  <a:cubicBezTo>
                    <a:pt x="2561" y="7205"/>
                    <a:pt x="3118" y="6490"/>
                    <a:pt x="3536" y="5703"/>
                  </a:cubicBezTo>
                  <a:cubicBezTo>
                    <a:pt x="3954" y="4917"/>
                    <a:pt x="4233" y="4058"/>
                    <a:pt x="4581" y="3343"/>
                  </a:cubicBezTo>
                  <a:cubicBezTo>
                    <a:pt x="4930" y="2628"/>
                    <a:pt x="5348" y="2056"/>
                    <a:pt x="5557" y="2342"/>
                  </a:cubicBezTo>
                  <a:cubicBezTo>
                    <a:pt x="5766" y="2628"/>
                    <a:pt x="5766" y="3772"/>
                    <a:pt x="5766" y="4774"/>
                  </a:cubicBezTo>
                  <a:cubicBezTo>
                    <a:pt x="5766" y="5775"/>
                    <a:pt x="5766" y="6633"/>
                    <a:pt x="6045" y="7277"/>
                  </a:cubicBezTo>
                  <a:cubicBezTo>
                    <a:pt x="6323" y="7921"/>
                    <a:pt x="6881" y="8350"/>
                    <a:pt x="7368" y="8278"/>
                  </a:cubicBezTo>
                  <a:cubicBezTo>
                    <a:pt x="7856" y="8207"/>
                    <a:pt x="8274" y="7635"/>
                    <a:pt x="8623" y="6991"/>
                  </a:cubicBezTo>
                  <a:cubicBezTo>
                    <a:pt x="8971" y="6347"/>
                    <a:pt x="9250" y="5632"/>
                    <a:pt x="9459" y="4774"/>
                  </a:cubicBezTo>
                  <a:cubicBezTo>
                    <a:pt x="9668" y="3915"/>
                    <a:pt x="9807" y="2914"/>
                    <a:pt x="9877" y="2771"/>
                  </a:cubicBezTo>
                  <a:cubicBezTo>
                    <a:pt x="9947" y="2628"/>
                    <a:pt x="9947" y="3343"/>
                    <a:pt x="10016" y="4058"/>
                  </a:cubicBezTo>
                  <a:cubicBezTo>
                    <a:pt x="10086" y="4774"/>
                    <a:pt x="10225" y="5489"/>
                    <a:pt x="10643" y="5918"/>
                  </a:cubicBezTo>
                  <a:cubicBezTo>
                    <a:pt x="11061" y="6347"/>
                    <a:pt x="11758" y="6490"/>
                    <a:pt x="12316" y="6276"/>
                  </a:cubicBezTo>
                  <a:cubicBezTo>
                    <a:pt x="12873" y="6061"/>
                    <a:pt x="13291" y="5489"/>
                    <a:pt x="13918" y="4845"/>
                  </a:cubicBezTo>
                  <a:cubicBezTo>
                    <a:pt x="14545" y="4201"/>
                    <a:pt x="15381" y="3486"/>
                    <a:pt x="15939" y="3558"/>
                  </a:cubicBezTo>
                  <a:cubicBezTo>
                    <a:pt x="16496" y="3629"/>
                    <a:pt x="16775" y="4488"/>
                    <a:pt x="17541" y="6705"/>
                  </a:cubicBezTo>
                  <a:cubicBezTo>
                    <a:pt x="18308" y="8922"/>
                    <a:pt x="19562" y="12498"/>
                    <a:pt x="20259" y="14644"/>
                  </a:cubicBezTo>
                  <a:cubicBezTo>
                    <a:pt x="20956" y="16790"/>
                    <a:pt x="21095" y="17505"/>
                    <a:pt x="21234" y="18292"/>
                  </a:cubicBezTo>
                  <a:cubicBezTo>
                    <a:pt x="21374" y="19078"/>
                    <a:pt x="21513" y="19937"/>
                    <a:pt x="21234" y="20509"/>
                  </a:cubicBezTo>
                  <a:cubicBezTo>
                    <a:pt x="20956" y="21081"/>
                    <a:pt x="20259" y="21367"/>
                    <a:pt x="19144" y="21081"/>
                  </a:cubicBezTo>
                  <a:cubicBezTo>
                    <a:pt x="18029" y="20795"/>
                    <a:pt x="16496" y="19937"/>
                    <a:pt x="15590" y="19078"/>
                  </a:cubicBezTo>
                  <a:cubicBezTo>
                    <a:pt x="14685" y="18220"/>
                    <a:pt x="14406" y="17362"/>
                    <a:pt x="14127" y="16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6189133" y="2398697"/>
              <a:ext cx="145640" cy="40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44" fill="norm" stroke="1" extrusionOk="0">
                  <a:moveTo>
                    <a:pt x="0" y="3301"/>
                  </a:moveTo>
                  <a:cubicBezTo>
                    <a:pt x="608" y="5726"/>
                    <a:pt x="1217" y="8150"/>
                    <a:pt x="2130" y="10795"/>
                  </a:cubicBezTo>
                  <a:cubicBezTo>
                    <a:pt x="3042" y="13440"/>
                    <a:pt x="4259" y="16305"/>
                    <a:pt x="4868" y="18234"/>
                  </a:cubicBezTo>
                  <a:cubicBezTo>
                    <a:pt x="5476" y="20163"/>
                    <a:pt x="5476" y="21154"/>
                    <a:pt x="5324" y="21320"/>
                  </a:cubicBezTo>
                  <a:cubicBezTo>
                    <a:pt x="5172" y="21485"/>
                    <a:pt x="4868" y="20824"/>
                    <a:pt x="4563" y="18895"/>
                  </a:cubicBezTo>
                  <a:cubicBezTo>
                    <a:pt x="4259" y="16967"/>
                    <a:pt x="3955" y="13771"/>
                    <a:pt x="3955" y="10630"/>
                  </a:cubicBezTo>
                  <a:cubicBezTo>
                    <a:pt x="3955" y="7489"/>
                    <a:pt x="4259" y="4403"/>
                    <a:pt x="4868" y="2585"/>
                  </a:cubicBezTo>
                  <a:cubicBezTo>
                    <a:pt x="5476" y="767"/>
                    <a:pt x="6389" y="216"/>
                    <a:pt x="7606" y="50"/>
                  </a:cubicBezTo>
                  <a:cubicBezTo>
                    <a:pt x="8823" y="-115"/>
                    <a:pt x="10344" y="105"/>
                    <a:pt x="12321" y="1097"/>
                  </a:cubicBezTo>
                  <a:cubicBezTo>
                    <a:pt x="14299" y="2089"/>
                    <a:pt x="16732" y="3852"/>
                    <a:pt x="18558" y="6056"/>
                  </a:cubicBezTo>
                  <a:cubicBezTo>
                    <a:pt x="20383" y="8261"/>
                    <a:pt x="21600" y="10905"/>
                    <a:pt x="20535" y="13220"/>
                  </a:cubicBezTo>
                  <a:cubicBezTo>
                    <a:pt x="19470" y="15534"/>
                    <a:pt x="16124" y="17518"/>
                    <a:pt x="13386" y="18620"/>
                  </a:cubicBezTo>
                  <a:cubicBezTo>
                    <a:pt x="10648" y="19722"/>
                    <a:pt x="8518" y="19942"/>
                    <a:pt x="6389" y="19997"/>
                  </a:cubicBezTo>
                  <a:cubicBezTo>
                    <a:pt x="4259" y="20052"/>
                    <a:pt x="2130" y="19942"/>
                    <a:pt x="1977" y="19942"/>
                  </a:cubicBezTo>
                  <a:cubicBezTo>
                    <a:pt x="1825" y="19942"/>
                    <a:pt x="3651" y="20052"/>
                    <a:pt x="5476" y="2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6411383" y="2779596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411383" y="2258896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395418" y="2131896"/>
              <a:ext cx="22316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297" fill="norm" stroke="1" extrusionOk="0">
                  <a:moveTo>
                    <a:pt x="14811" y="0"/>
                  </a:moveTo>
                  <a:cubicBezTo>
                    <a:pt x="6957" y="9257"/>
                    <a:pt x="-898" y="18514"/>
                    <a:pt x="84" y="20057"/>
                  </a:cubicBezTo>
                  <a:cubicBezTo>
                    <a:pt x="1066" y="21600"/>
                    <a:pt x="10884" y="15429"/>
                    <a:pt x="20702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009649" y="2467700"/>
              <a:ext cx="176435" cy="29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51" fill="norm" stroke="1" extrusionOk="0">
                  <a:moveTo>
                    <a:pt x="21182" y="15007"/>
                  </a:moveTo>
                  <a:cubicBezTo>
                    <a:pt x="18895" y="12892"/>
                    <a:pt x="16608" y="10778"/>
                    <a:pt x="14956" y="8814"/>
                  </a:cubicBezTo>
                  <a:cubicBezTo>
                    <a:pt x="13304" y="6850"/>
                    <a:pt x="12288" y="5038"/>
                    <a:pt x="12288" y="3527"/>
                  </a:cubicBezTo>
                  <a:cubicBezTo>
                    <a:pt x="12288" y="2017"/>
                    <a:pt x="13304" y="808"/>
                    <a:pt x="14448" y="280"/>
                  </a:cubicBezTo>
                  <a:cubicBezTo>
                    <a:pt x="15591" y="-249"/>
                    <a:pt x="16862" y="-98"/>
                    <a:pt x="17878" y="1337"/>
                  </a:cubicBezTo>
                  <a:cubicBezTo>
                    <a:pt x="18895" y="2772"/>
                    <a:pt x="19657" y="5491"/>
                    <a:pt x="17243" y="8285"/>
                  </a:cubicBezTo>
                  <a:cubicBezTo>
                    <a:pt x="14829" y="11080"/>
                    <a:pt x="9238" y="13950"/>
                    <a:pt x="5935" y="15611"/>
                  </a:cubicBezTo>
                  <a:cubicBezTo>
                    <a:pt x="2631" y="17273"/>
                    <a:pt x="1615" y="17726"/>
                    <a:pt x="853" y="18330"/>
                  </a:cubicBezTo>
                  <a:cubicBezTo>
                    <a:pt x="90" y="18934"/>
                    <a:pt x="-418" y="19689"/>
                    <a:pt x="471" y="20143"/>
                  </a:cubicBezTo>
                  <a:cubicBezTo>
                    <a:pt x="1361" y="20596"/>
                    <a:pt x="3648" y="20747"/>
                    <a:pt x="6951" y="20898"/>
                  </a:cubicBezTo>
                  <a:cubicBezTo>
                    <a:pt x="10255" y="21049"/>
                    <a:pt x="14575" y="21200"/>
                    <a:pt x="18895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7592483" y="2464486"/>
              <a:ext cx="178582" cy="38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35" fill="norm" stroke="1" extrusionOk="0">
                  <a:moveTo>
                    <a:pt x="6781" y="2700"/>
                  </a:moveTo>
                  <a:cubicBezTo>
                    <a:pt x="6028" y="6241"/>
                    <a:pt x="5274" y="9782"/>
                    <a:pt x="4898" y="12378"/>
                  </a:cubicBezTo>
                  <a:cubicBezTo>
                    <a:pt x="4521" y="14975"/>
                    <a:pt x="4521" y="16628"/>
                    <a:pt x="4270" y="18103"/>
                  </a:cubicBezTo>
                  <a:cubicBezTo>
                    <a:pt x="4019" y="19578"/>
                    <a:pt x="3516" y="20877"/>
                    <a:pt x="3140" y="21172"/>
                  </a:cubicBezTo>
                  <a:cubicBezTo>
                    <a:pt x="2763" y="21467"/>
                    <a:pt x="2512" y="20759"/>
                    <a:pt x="3140" y="18575"/>
                  </a:cubicBezTo>
                  <a:cubicBezTo>
                    <a:pt x="3767" y="16392"/>
                    <a:pt x="5274" y="12733"/>
                    <a:pt x="6530" y="9664"/>
                  </a:cubicBezTo>
                  <a:cubicBezTo>
                    <a:pt x="7786" y="6595"/>
                    <a:pt x="8791" y="4116"/>
                    <a:pt x="9544" y="2582"/>
                  </a:cubicBezTo>
                  <a:cubicBezTo>
                    <a:pt x="10298" y="1047"/>
                    <a:pt x="10800" y="457"/>
                    <a:pt x="11679" y="162"/>
                  </a:cubicBezTo>
                  <a:cubicBezTo>
                    <a:pt x="12558" y="-133"/>
                    <a:pt x="13814" y="-133"/>
                    <a:pt x="15572" y="1106"/>
                  </a:cubicBezTo>
                  <a:cubicBezTo>
                    <a:pt x="17330" y="2346"/>
                    <a:pt x="19591" y="4824"/>
                    <a:pt x="20595" y="7539"/>
                  </a:cubicBezTo>
                  <a:cubicBezTo>
                    <a:pt x="21600" y="10254"/>
                    <a:pt x="21349" y="13205"/>
                    <a:pt x="19716" y="15329"/>
                  </a:cubicBezTo>
                  <a:cubicBezTo>
                    <a:pt x="18084" y="17454"/>
                    <a:pt x="15070" y="18752"/>
                    <a:pt x="11553" y="19106"/>
                  </a:cubicBezTo>
                  <a:cubicBezTo>
                    <a:pt x="8037" y="19460"/>
                    <a:pt x="4019" y="18870"/>
                    <a:pt x="0" y="18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7789333" y="2796443"/>
              <a:ext cx="95251" cy="13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5172"/>
                  </a:moveTo>
                  <a:cubicBezTo>
                    <a:pt x="1440" y="3560"/>
                    <a:pt x="2880" y="1948"/>
                    <a:pt x="4800" y="981"/>
                  </a:cubicBezTo>
                  <a:cubicBezTo>
                    <a:pt x="6720" y="13"/>
                    <a:pt x="9120" y="-309"/>
                    <a:pt x="10800" y="336"/>
                  </a:cubicBezTo>
                  <a:cubicBezTo>
                    <a:pt x="12480" y="981"/>
                    <a:pt x="13440" y="2592"/>
                    <a:pt x="12480" y="5172"/>
                  </a:cubicBezTo>
                  <a:cubicBezTo>
                    <a:pt x="11520" y="7751"/>
                    <a:pt x="8640" y="11297"/>
                    <a:pt x="6480" y="13715"/>
                  </a:cubicBezTo>
                  <a:cubicBezTo>
                    <a:pt x="4320" y="16133"/>
                    <a:pt x="2880" y="17422"/>
                    <a:pt x="3120" y="18551"/>
                  </a:cubicBezTo>
                  <a:cubicBezTo>
                    <a:pt x="3360" y="19679"/>
                    <a:pt x="5280" y="20646"/>
                    <a:pt x="8640" y="20969"/>
                  </a:cubicBezTo>
                  <a:cubicBezTo>
                    <a:pt x="12000" y="21291"/>
                    <a:pt x="16800" y="20969"/>
                    <a:pt x="21600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7922683" y="2347796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7907539" y="2258933"/>
              <a:ext cx="21545" cy="6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21" h="20891" fill="norm" stroke="1" extrusionOk="0">
                  <a:moveTo>
                    <a:pt x="12878" y="8349"/>
                  </a:moveTo>
                  <a:cubicBezTo>
                    <a:pt x="16478" y="4865"/>
                    <a:pt x="20078" y="1381"/>
                    <a:pt x="17378" y="336"/>
                  </a:cubicBezTo>
                  <a:cubicBezTo>
                    <a:pt x="14678" y="-709"/>
                    <a:pt x="5678" y="685"/>
                    <a:pt x="2078" y="4517"/>
                  </a:cubicBezTo>
                  <a:cubicBezTo>
                    <a:pt x="-1522" y="8349"/>
                    <a:pt x="278" y="14620"/>
                    <a:pt x="2078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8017933" y="2849446"/>
              <a:ext cx="3401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4000"/>
                    <a:pt x="21600" y="8000"/>
                    <a:pt x="18424" y="11600"/>
                  </a:cubicBezTo>
                  <a:cubicBezTo>
                    <a:pt x="15247" y="15200"/>
                    <a:pt x="7624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8636870" y="2612379"/>
              <a:ext cx="1216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16772" y="3800"/>
                  </a:moveTo>
                  <a:cubicBezTo>
                    <a:pt x="16772" y="2800"/>
                    <a:pt x="16772" y="1800"/>
                    <a:pt x="15872" y="1100"/>
                  </a:cubicBezTo>
                  <a:cubicBezTo>
                    <a:pt x="14972" y="400"/>
                    <a:pt x="13172" y="0"/>
                    <a:pt x="11372" y="0"/>
                  </a:cubicBezTo>
                  <a:cubicBezTo>
                    <a:pt x="9572" y="0"/>
                    <a:pt x="7772" y="400"/>
                    <a:pt x="5612" y="1500"/>
                  </a:cubicBezTo>
                  <a:cubicBezTo>
                    <a:pt x="3452" y="2600"/>
                    <a:pt x="932" y="4400"/>
                    <a:pt x="212" y="6400"/>
                  </a:cubicBezTo>
                  <a:cubicBezTo>
                    <a:pt x="-508" y="8400"/>
                    <a:pt x="572" y="10600"/>
                    <a:pt x="3992" y="12600"/>
                  </a:cubicBezTo>
                  <a:cubicBezTo>
                    <a:pt x="7412" y="14600"/>
                    <a:pt x="13172" y="16400"/>
                    <a:pt x="16592" y="17800"/>
                  </a:cubicBezTo>
                  <a:cubicBezTo>
                    <a:pt x="20012" y="19200"/>
                    <a:pt x="21092" y="20200"/>
                    <a:pt x="20552" y="20800"/>
                  </a:cubicBezTo>
                  <a:cubicBezTo>
                    <a:pt x="20012" y="21400"/>
                    <a:pt x="17852" y="21600"/>
                    <a:pt x="15872" y="21600"/>
                  </a:cubicBezTo>
                  <a:cubicBezTo>
                    <a:pt x="13892" y="21600"/>
                    <a:pt x="12092" y="21400"/>
                    <a:pt x="10652" y="20500"/>
                  </a:cubicBezTo>
                  <a:cubicBezTo>
                    <a:pt x="9212" y="19600"/>
                    <a:pt x="8132" y="18000"/>
                    <a:pt x="7052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8837616" y="2525596"/>
              <a:ext cx="12011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3315" y="1571"/>
                  </a:moveTo>
                  <a:cubicBezTo>
                    <a:pt x="3315" y="785"/>
                    <a:pt x="3315" y="0"/>
                    <a:pt x="3315" y="0"/>
                  </a:cubicBezTo>
                  <a:cubicBezTo>
                    <a:pt x="3315" y="0"/>
                    <a:pt x="3315" y="785"/>
                    <a:pt x="3315" y="3535"/>
                  </a:cubicBezTo>
                  <a:cubicBezTo>
                    <a:pt x="3315" y="6284"/>
                    <a:pt x="3315" y="10996"/>
                    <a:pt x="2936" y="13942"/>
                  </a:cubicBezTo>
                  <a:cubicBezTo>
                    <a:pt x="2557" y="16887"/>
                    <a:pt x="1799" y="18065"/>
                    <a:pt x="1230" y="19113"/>
                  </a:cubicBezTo>
                  <a:cubicBezTo>
                    <a:pt x="662" y="20160"/>
                    <a:pt x="283" y="21076"/>
                    <a:pt x="93" y="21076"/>
                  </a:cubicBezTo>
                  <a:cubicBezTo>
                    <a:pt x="-96" y="21076"/>
                    <a:pt x="-96" y="20160"/>
                    <a:pt x="1041" y="18589"/>
                  </a:cubicBezTo>
                  <a:cubicBezTo>
                    <a:pt x="2178" y="17018"/>
                    <a:pt x="4451" y="14793"/>
                    <a:pt x="6346" y="13418"/>
                  </a:cubicBezTo>
                  <a:cubicBezTo>
                    <a:pt x="8241" y="12044"/>
                    <a:pt x="9757" y="11520"/>
                    <a:pt x="11462" y="11258"/>
                  </a:cubicBezTo>
                  <a:cubicBezTo>
                    <a:pt x="13167" y="10996"/>
                    <a:pt x="15062" y="10996"/>
                    <a:pt x="16578" y="11324"/>
                  </a:cubicBezTo>
                  <a:cubicBezTo>
                    <a:pt x="18093" y="11651"/>
                    <a:pt x="19230" y="12305"/>
                    <a:pt x="19609" y="13811"/>
                  </a:cubicBezTo>
                  <a:cubicBezTo>
                    <a:pt x="19988" y="15316"/>
                    <a:pt x="19609" y="17673"/>
                    <a:pt x="19799" y="19113"/>
                  </a:cubicBezTo>
                  <a:cubicBezTo>
                    <a:pt x="19988" y="20553"/>
                    <a:pt x="20746" y="21076"/>
                    <a:pt x="21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9028116" y="2690696"/>
              <a:ext cx="72805" cy="15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198" fill="norm" stroke="1" extrusionOk="0">
                  <a:moveTo>
                    <a:pt x="16049" y="0"/>
                  </a:moveTo>
                  <a:cubicBezTo>
                    <a:pt x="11249" y="2525"/>
                    <a:pt x="6449" y="5049"/>
                    <a:pt x="3749" y="7855"/>
                  </a:cubicBezTo>
                  <a:cubicBezTo>
                    <a:pt x="1049" y="10660"/>
                    <a:pt x="449" y="13745"/>
                    <a:pt x="149" y="15990"/>
                  </a:cubicBezTo>
                  <a:cubicBezTo>
                    <a:pt x="-151" y="18234"/>
                    <a:pt x="-151" y="19636"/>
                    <a:pt x="1649" y="20478"/>
                  </a:cubicBezTo>
                  <a:cubicBezTo>
                    <a:pt x="3449" y="21319"/>
                    <a:pt x="7049" y="21600"/>
                    <a:pt x="10949" y="20338"/>
                  </a:cubicBezTo>
                  <a:cubicBezTo>
                    <a:pt x="14849" y="19075"/>
                    <a:pt x="19049" y="16270"/>
                    <a:pt x="20249" y="13605"/>
                  </a:cubicBezTo>
                  <a:cubicBezTo>
                    <a:pt x="21449" y="10940"/>
                    <a:pt x="19649" y="8416"/>
                    <a:pt x="17849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9189772" y="2544394"/>
              <a:ext cx="234975" cy="28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62" fill="norm" stroke="1" extrusionOk="0">
                  <a:moveTo>
                    <a:pt x="1422" y="12227"/>
                  </a:moveTo>
                  <a:cubicBezTo>
                    <a:pt x="843" y="14419"/>
                    <a:pt x="265" y="16610"/>
                    <a:pt x="72" y="18097"/>
                  </a:cubicBezTo>
                  <a:cubicBezTo>
                    <a:pt x="-121" y="19584"/>
                    <a:pt x="72" y="20366"/>
                    <a:pt x="650" y="20836"/>
                  </a:cubicBezTo>
                  <a:cubicBezTo>
                    <a:pt x="1229" y="21305"/>
                    <a:pt x="2193" y="21462"/>
                    <a:pt x="3350" y="20914"/>
                  </a:cubicBezTo>
                  <a:cubicBezTo>
                    <a:pt x="4508" y="20366"/>
                    <a:pt x="5858" y="19114"/>
                    <a:pt x="6725" y="18097"/>
                  </a:cubicBezTo>
                  <a:cubicBezTo>
                    <a:pt x="7593" y="17079"/>
                    <a:pt x="7979" y="16297"/>
                    <a:pt x="8461" y="16219"/>
                  </a:cubicBezTo>
                  <a:cubicBezTo>
                    <a:pt x="8943" y="16140"/>
                    <a:pt x="9522" y="16766"/>
                    <a:pt x="10293" y="17314"/>
                  </a:cubicBezTo>
                  <a:cubicBezTo>
                    <a:pt x="11065" y="17862"/>
                    <a:pt x="12029" y="18332"/>
                    <a:pt x="12993" y="18175"/>
                  </a:cubicBezTo>
                  <a:cubicBezTo>
                    <a:pt x="13958" y="18019"/>
                    <a:pt x="14922" y="17236"/>
                    <a:pt x="16272" y="14888"/>
                  </a:cubicBezTo>
                  <a:cubicBezTo>
                    <a:pt x="17622" y="12540"/>
                    <a:pt x="19358" y="8627"/>
                    <a:pt x="20225" y="6279"/>
                  </a:cubicBezTo>
                  <a:cubicBezTo>
                    <a:pt x="21093" y="3932"/>
                    <a:pt x="21093" y="3149"/>
                    <a:pt x="21190" y="2210"/>
                  </a:cubicBezTo>
                  <a:cubicBezTo>
                    <a:pt x="21286" y="1271"/>
                    <a:pt x="21479" y="175"/>
                    <a:pt x="21383" y="19"/>
                  </a:cubicBezTo>
                  <a:cubicBezTo>
                    <a:pt x="21286" y="-138"/>
                    <a:pt x="20900" y="645"/>
                    <a:pt x="20225" y="4245"/>
                  </a:cubicBezTo>
                  <a:cubicBezTo>
                    <a:pt x="19550" y="7845"/>
                    <a:pt x="18586" y="14262"/>
                    <a:pt x="17622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9462822" y="2457495"/>
              <a:ext cx="173857" cy="38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5" fill="norm" stroke="1" extrusionOk="0">
                  <a:moveTo>
                    <a:pt x="11288" y="14966"/>
                  </a:moveTo>
                  <a:cubicBezTo>
                    <a:pt x="10247" y="14499"/>
                    <a:pt x="9206" y="14032"/>
                    <a:pt x="8035" y="13623"/>
                  </a:cubicBezTo>
                  <a:cubicBezTo>
                    <a:pt x="6864" y="13214"/>
                    <a:pt x="5562" y="12864"/>
                    <a:pt x="4521" y="13039"/>
                  </a:cubicBezTo>
                  <a:cubicBezTo>
                    <a:pt x="3480" y="13214"/>
                    <a:pt x="2700" y="13915"/>
                    <a:pt x="1919" y="15082"/>
                  </a:cubicBezTo>
                  <a:cubicBezTo>
                    <a:pt x="1138" y="16250"/>
                    <a:pt x="357" y="17885"/>
                    <a:pt x="97" y="19052"/>
                  </a:cubicBezTo>
                  <a:cubicBezTo>
                    <a:pt x="-163" y="20220"/>
                    <a:pt x="97" y="20920"/>
                    <a:pt x="878" y="21212"/>
                  </a:cubicBezTo>
                  <a:cubicBezTo>
                    <a:pt x="1659" y="21504"/>
                    <a:pt x="2960" y="21387"/>
                    <a:pt x="5172" y="20161"/>
                  </a:cubicBezTo>
                  <a:cubicBezTo>
                    <a:pt x="7384" y="18935"/>
                    <a:pt x="10507" y="16600"/>
                    <a:pt x="13239" y="13565"/>
                  </a:cubicBezTo>
                  <a:cubicBezTo>
                    <a:pt x="15972" y="10529"/>
                    <a:pt x="18314" y="6793"/>
                    <a:pt x="19615" y="4633"/>
                  </a:cubicBezTo>
                  <a:cubicBezTo>
                    <a:pt x="20917" y="2473"/>
                    <a:pt x="21177" y="1889"/>
                    <a:pt x="21307" y="1305"/>
                  </a:cubicBezTo>
                  <a:cubicBezTo>
                    <a:pt x="21437" y="721"/>
                    <a:pt x="21437" y="138"/>
                    <a:pt x="20786" y="21"/>
                  </a:cubicBezTo>
                  <a:cubicBezTo>
                    <a:pt x="20136" y="-96"/>
                    <a:pt x="18835" y="254"/>
                    <a:pt x="17143" y="2064"/>
                  </a:cubicBezTo>
                  <a:cubicBezTo>
                    <a:pt x="15451" y="3874"/>
                    <a:pt x="13370" y="7143"/>
                    <a:pt x="11938" y="10003"/>
                  </a:cubicBezTo>
                  <a:cubicBezTo>
                    <a:pt x="10507" y="12864"/>
                    <a:pt x="9726" y="15316"/>
                    <a:pt x="8945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132483" y="2438437"/>
              <a:ext cx="190501" cy="404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12394"/>
                  </a:moveTo>
                  <a:cubicBezTo>
                    <a:pt x="2880" y="11495"/>
                    <a:pt x="5760" y="10595"/>
                    <a:pt x="8280" y="8738"/>
                  </a:cubicBezTo>
                  <a:cubicBezTo>
                    <a:pt x="10800" y="6882"/>
                    <a:pt x="12960" y="4070"/>
                    <a:pt x="14040" y="2382"/>
                  </a:cubicBezTo>
                  <a:cubicBezTo>
                    <a:pt x="15120" y="695"/>
                    <a:pt x="15120" y="132"/>
                    <a:pt x="14640" y="20"/>
                  </a:cubicBezTo>
                  <a:cubicBezTo>
                    <a:pt x="14160" y="-93"/>
                    <a:pt x="13200" y="245"/>
                    <a:pt x="12000" y="1707"/>
                  </a:cubicBezTo>
                  <a:cubicBezTo>
                    <a:pt x="10800" y="3170"/>
                    <a:pt x="9360" y="5757"/>
                    <a:pt x="8520" y="9020"/>
                  </a:cubicBezTo>
                  <a:cubicBezTo>
                    <a:pt x="7680" y="12282"/>
                    <a:pt x="7440" y="16220"/>
                    <a:pt x="7320" y="18526"/>
                  </a:cubicBezTo>
                  <a:cubicBezTo>
                    <a:pt x="7200" y="20832"/>
                    <a:pt x="7200" y="21507"/>
                    <a:pt x="7440" y="21451"/>
                  </a:cubicBezTo>
                  <a:cubicBezTo>
                    <a:pt x="7680" y="21395"/>
                    <a:pt x="8160" y="20607"/>
                    <a:pt x="9120" y="19201"/>
                  </a:cubicBezTo>
                  <a:cubicBezTo>
                    <a:pt x="10080" y="17794"/>
                    <a:pt x="11520" y="15769"/>
                    <a:pt x="12960" y="14476"/>
                  </a:cubicBezTo>
                  <a:cubicBezTo>
                    <a:pt x="14400" y="13182"/>
                    <a:pt x="15840" y="12620"/>
                    <a:pt x="17040" y="12676"/>
                  </a:cubicBezTo>
                  <a:cubicBezTo>
                    <a:pt x="18240" y="12732"/>
                    <a:pt x="19200" y="13407"/>
                    <a:pt x="19920" y="14982"/>
                  </a:cubicBezTo>
                  <a:cubicBezTo>
                    <a:pt x="20640" y="16557"/>
                    <a:pt x="21120" y="19032"/>
                    <a:pt x="216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0355238" y="2652194"/>
              <a:ext cx="120146" cy="17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29" fill="norm" stroke="1" extrusionOk="0">
                  <a:moveTo>
                    <a:pt x="12415" y="10199"/>
                  </a:moveTo>
                  <a:cubicBezTo>
                    <a:pt x="13173" y="8898"/>
                    <a:pt x="13931" y="7596"/>
                    <a:pt x="14499" y="5905"/>
                  </a:cubicBezTo>
                  <a:cubicBezTo>
                    <a:pt x="15068" y="4213"/>
                    <a:pt x="15447" y="2131"/>
                    <a:pt x="14689" y="960"/>
                  </a:cubicBezTo>
                  <a:cubicBezTo>
                    <a:pt x="13931" y="-211"/>
                    <a:pt x="12036" y="-471"/>
                    <a:pt x="9573" y="1090"/>
                  </a:cubicBezTo>
                  <a:cubicBezTo>
                    <a:pt x="7110" y="2652"/>
                    <a:pt x="4078" y="6035"/>
                    <a:pt x="2373" y="8507"/>
                  </a:cubicBezTo>
                  <a:cubicBezTo>
                    <a:pt x="668" y="10980"/>
                    <a:pt x="289" y="12541"/>
                    <a:pt x="99" y="13972"/>
                  </a:cubicBezTo>
                  <a:cubicBezTo>
                    <a:pt x="-90" y="15404"/>
                    <a:pt x="-90" y="16705"/>
                    <a:pt x="857" y="17616"/>
                  </a:cubicBezTo>
                  <a:cubicBezTo>
                    <a:pt x="1805" y="18527"/>
                    <a:pt x="3699" y="19047"/>
                    <a:pt x="5784" y="18266"/>
                  </a:cubicBezTo>
                  <a:cubicBezTo>
                    <a:pt x="7868" y="17486"/>
                    <a:pt x="10142" y="15404"/>
                    <a:pt x="11847" y="13842"/>
                  </a:cubicBezTo>
                  <a:cubicBezTo>
                    <a:pt x="13552" y="12281"/>
                    <a:pt x="14689" y="11240"/>
                    <a:pt x="15636" y="12021"/>
                  </a:cubicBezTo>
                  <a:cubicBezTo>
                    <a:pt x="16584" y="12801"/>
                    <a:pt x="17342" y="15404"/>
                    <a:pt x="18289" y="17225"/>
                  </a:cubicBezTo>
                  <a:cubicBezTo>
                    <a:pt x="19236" y="19047"/>
                    <a:pt x="20373" y="20088"/>
                    <a:pt x="21510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0532533" y="2677996"/>
              <a:ext cx="127001" cy="14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5635"/>
                  </a:moveTo>
                  <a:cubicBezTo>
                    <a:pt x="720" y="9704"/>
                    <a:pt x="1440" y="13774"/>
                    <a:pt x="2340" y="16591"/>
                  </a:cubicBezTo>
                  <a:cubicBezTo>
                    <a:pt x="3240" y="19409"/>
                    <a:pt x="4320" y="20974"/>
                    <a:pt x="5580" y="21287"/>
                  </a:cubicBezTo>
                  <a:cubicBezTo>
                    <a:pt x="6840" y="21600"/>
                    <a:pt x="8280" y="20661"/>
                    <a:pt x="10980" y="16904"/>
                  </a:cubicBezTo>
                  <a:cubicBezTo>
                    <a:pt x="13680" y="13148"/>
                    <a:pt x="17640" y="6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0672233" y="2682301"/>
              <a:ext cx="107951" cy="12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8841"/>
                  </a:moveTo>
                  <a:cubicBezTo>
                    <a:pt x="2118" y="9549"/>
                    <a:pt x="4235" y="10257"/>
                    <a:pt x="6988" y="9549"/>
                  </a:cubicBezTo>
                  <a:cubicBezTo>
                    <a:pt x="9741" y="8841"/>
                    <a:pt x="13129" y="6716"/>
                    <a:pt x="15247" y="4768"/>
                  </a:cubicBezTo>
                  <a:cubicBezTo>
                    <a:pt x="17365" y="2821"/>
                    <a:pt x="18212" y="1050"/>
                    <a:pt x="17576" y="342"/>
                  </a:cubicBezTo>
                  <a:cubicBezTo>
                    <a:pt x="16941" y="-366"/>
                    <a:pt x="14824" y="-12"/>
                    <a:pt x="12071" y="1759"/>
                  </a:cubicBezTo>
                  <a:cubicBezTo>
                    <a:pt x="9318" y="3529"/>
                    <a:pt x="5929" y="6716"/>
                    <a:pt x="3812" y="10080"/>
                  </a:cubicBezTo>
                  <a:cubicBezTo>
                    <a:pt x="1694" y="13444"/>
                    <a:pt x="847" y="16985"/>
                    <a:pt x="1482" y="18932"/>
                  </a:cubicBezTo>
                  <a:cubicBezTo>
                    <a:pt x="2118" y="20880"/>
                    <a:pt x="4235" y="21234"/>
                    <a:pt x="7835" y="20703"/>
                  </a:cubicBezTo>
                  <a:cubicBezTo>
                    <a:pt x="11435" y="20172"/>
                    <a:pt x="16518" y="18755"/>
                    <a:pt x="21600" y="17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0875433" y="2690696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0881783" y="281134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795433" y="3306646"/>
              <a:ext cx="31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73"/>
                    <a:pt x="14400" y="6545"/>
                    <a:pt x="18000" y="10145"/>
                  </a:cubicBezTo>
                  <a:cubicBezTo>
                    <a:pt x="21600" y="13745"/>
                    <a:pt x="216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655733" y="3268546"/>
              <a:ext cx="387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3" y="17365"/>
                    <a:pt x="6846" y="13129"/>
                    <a:pt x="10446" y="9529"/>
                  </a:cubicBezTo>
                  <a:cubicBezTo>
                    <a:pt x="14046" y="5929"/>
                    <a:pt x="17823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017633" y="3681296"/>
              <a:ext cx="25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273"/>
                    <a:pt x="-1622" y="6545"/>
                    <a:pt x="870" y="10145"/>
                  </a:cubicBezTo>
                  <a:cubicBezTo>
                    <a:pt x="3363" y="13745"/>
                    <a:pt x="11670" y="1767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6018626" y="3528896"/>
              <a:ext cx="57427" cy="5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926" fill="norm" stroke="1" extrusionOk="0">
                  <a:moveTo>
                    <a:pt x="6599" y="0"/>
                  </a:moveTo>
                  <a:cubicBezTo>
                    <a:pt x="3513" y="2492"/>
                    <a:pt x="427" y="4985"/>
                    <a:pt x="42" y="8308"/>
                  </a:cubicBezTo>
                  <a:cubicBezTo>
                    <a:pt x="-344" y="11631"/>
                    <a:pt x="1970" y="15785"/>
                    <a:pt x="5056" y="18277"/>
                  </a:cubicBezTo>
                  <a:cubicBezTo>
                    <a:pt x="8142" y="20769"/>
                    <a:pt x="11999" y="21600"/>
                    <a:pt x="15085" y="20354"/>
                  </a:cubicBezTo>
                  <a:cubicBezTo>
                    <a:pt x="18170" y="19108"/>
                    <a:pt x="20485" y="15785"/>
                    <a:pt x="20870" y="12046"/>
                  </a:cubicBezTo>
                  <a:cubicBezTo>
                    <a:pt x="21256" y="8308"/>
                    <a:pt x="19713" y="4154"/>
                    <a:pt x="17013" y="2077"/>
                  </a:cubicBezTo>
                  <a:cubicBezTo>
                    <a:pt x="14313" y="0"/>
                    <a:pt x="10456" y="0"/>
                    <a:pt x="8527" y="2908"/>
                  </a:cubicBezTo>
                  <a:cubicBezTo>
                    <a:pt x="6599" y="5815"/>
                    <a:pt x="6599" y="11631"/>
                    <a:pt x="6599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6487583" y="3522546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519333" y="365589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005234" y="3460110"/>
              <a:ext cx="174500" cy="29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118" fill="norm" stroke="1" extrusionOk="0">
                  <a:moveTo>
                    <a:pt x="19656" y="8246"/>
                  </a:moveTo>
                  <a:cubicBezTo>
                    <a:pt x="19142" y="7516"/>
                    <a:pt x="18628" y="6786"/>
                    <a:pt x="17342" y="6421"/>
                  </a:cubicBezTo>
                  <a:cubicBezTo>
                    <a:pt x="16056" y="6056"/>
                    <a:pt x="13999" y="6056"/>
                    <a:pt x="10913" y="7516"/>
                  </a:cubicBezTo>
                  <a:cubicBezTo>
                    <a:pt x="7828" y="8975"/>
                    <a:pt x="3713" y="11894"/>
                    <a:pt x="1656" y="14156"/>
                  </a:cubicBezTo>
                  <a:cubicBezTo>
                    <a:pt x="-401" y="16419"/>
                    <a:pt x="-401" y="18024"/>
                    <a:pt x="885" y="19046"/>
                  </a:cubicBezTo>
                  <a:cubicBezTo>
                    <a:pt x="2170" y="20067"/>
                    <a:pt x="4742" y="20505"/>
                    <a:pt x="7570" y="19702"/>
                  </a:cubicBezTo>
                  <a:cubicBezTo>
                    <a:pt x="10399" y="18900"/>
                    <a:pt x="13485" y="16856"/>
                    <a:pt x="15670" y="12551"/>
                  </a:cubicBezTo>
                  <a:cubicBezTo>
                    <a:pt x="17856" y="8246"/>
                    <a:pt x="19142" y="1678"/>
                    <a:pt x="19913" y="291"/>
                  </a:cubicBezTo>
                  <a:cubicBezTo>
                    <a:pt x="20685" y="-1095"/>
                    <a:pt x="20942" y="2700"/>
                    <a:pt x="21070" y="6713"/>
                  </a:cubicBezTo>
                  <a:cubicBezTo>
                    <a:pt x="21199" y="10727"/>
                    <a:pt x="21199" y="14959"/>
                    <a:pt x="21199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7243233" y="3566996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255933" y="352889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7361437" y="3366885"/>
              <a:ext cx="78647" cy="35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41" fill="norm" stroke="1" extrusionOk="0">
                  <a:moveTo>
                    <a:pt x="21120" y="4080"/>
                  </a:moveTo>
                  <a:cubicBezTo>
                    <a:pt x="20552" y="3175"/>
                    <a:pt x="19983" y="2269"/>
                    <a:pt x="18846" y="1493"/>
                  </a:cubicBezTo>
                  <a:cubicBezTo>
                    <a:pt x="17709" y="717"/>
                    <a:pt x="16004" y="70"/>
                    <a:pt x="14015" y="6"/>
                  </a:cubicBezTo>
                  <a:cubicBezTo>
                    <a:pt x="12025" y="-59"/>
                    <a:pt x="9752" y="458"/>
                    <a:pt x="6909" y="2398"/>
                  </a:cubicBezTo>
                  <a:cubicBezTo>
                    <a:pt x="4067" y="4339"/>
                    <a:pt x="657" y="7701"/>
                    <a:pt x="88" y="11129"/>
                  </a:cubicBezTo>
                  <a:cubicBezTo>
                    <a:pt x="-480" y="14557"/>
                    <a:pt x="1794" y="18049"/>
                    <a:pt x="4067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332133" y="3566996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000"/>
                    <a:pt x="2057" y="14400"/>
                    <a:pt x="5657" y="10800"/>
                  </a:cubicBezTo>
                  <a:cubicBezTo>
                    <a:pt x="9257" y="7200"/>
                    <a:pt x="154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500318" y="3403634"/>
              <a:ext cx="60416" cy="31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82" fill="norm" stroke="1" extrusionOk="0">
                  <a:moveTo>
                    <a:pt x="21259" y="3770"/>
                  </a:moveTo>
                  <a:cubicBezTo>
                    <a:pt x="21259" y="3050"/>
                    <a:pt x="21259" y="2330"/>
                    <a:pt x="20514" y="1610"/>
                  </a:cubicBezTo>
                  <a:cubicBezTo>
                    <a:pt x="19769" y="890"/>
                    <a:pt x="18280" y="170"/>
                    <a:pt x="16045" y="26"/>
                  </a:cubicBezTo>
                  <a:cubicBezTo>
                    <a:pt x="13811" y="-118"/>
                    <a:pt x="10831" y="314"/>
                    <a:pt x="7480" y="2042"/>
                  </a:cubicBezTo>
                  <a:cubicBezTo>
                    <a:pt x="4128" y="3770"/>
                    <a:pt x="404" y="6794"/>
                    <a:pt x="31" y="10250"/>
                  </a:cubicBezTo>
                  <a:cubicBezTo>
                    <a:pt x="-341" y="13706"/>
                    <a:pt x="2638" y="17594"/>
                    <a:pt x="5618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479125" y="3605096"/>
              <a:ext cx="10065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500" y="21600"/>
                  </a:moveTo>
                  <a:cubicBezTo>
                    <a:pt x="1150" y="18327"/>
                    <a:pt x="-200" y="15055"/>
                    <a:pt x="25" y="12436"/>
                  </a:cubicBezTo>
                  <a:cubicBezTo>
                    <a:pt x="250" y="9818"/>
                    <a:pt x="2050" y="7855"/>
                    <a:pt x="5875" y="5891"/>
                  </a:cubicBezTo>
                  <a:cubicBezTo>
                    <a:pt x="9700" y="3927"/>
                    <a:pt x="15550" y="1964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948083" y="3566996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935383" y="350984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008905" y="3516196"/>
              <a:ext cx="123329" cy="15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68" fill="norm" stroke="1" extrusionOk="0">
                  <a:moveTo>
                    <a:pt x="463" y="0"/>
                  </a:moveTo>
                  <a:cubicBezTo>
                    <a:pt x="829" y="6253"/>
                    <a:pt x="1195" y="12505"/>
                    <a:pt x="1195" y="16342"/>
                  </a:cubicBezTo>
                  <a:cubicBezTo>
                    <a:pt x="1195" y="20179"/>
                    <a:pt x="829" y="21600"/>
                    <a:pt x="463" y="21458"/>
                  </a:cubicBezTo>
                  <a:cubicBezTo>
                    <a:pt x="97" y="21316"/>
                    <a:pt x="-269" y="19611"/>
                    <a:pt x="280" y="17195"/>
                  </a:cubicBezTo>
                  <a:cubicBezTo>
                    <a:pt x="829" y="14779"/>
                    <a:pt x="2294" y="11653"/>
                    <a:pt x="3941" y="8953"/>
                  </a:cubicBezTo>
                  <a:cubicBezTo>
                    <a:pt x="5589" y="6253"/>
                    <a:pt x="7419" y="3979"/>
                    <a:pt x="9982" y="3837"/>
                  </a:cubicBezTo>
                  <a:cubicBezTo>
                    <a:pt x="12545" y="3695"/>
                    <a:pt x="15839" y="5684"/>
                    <a:pt x="17853" y="8811"/>
                  </a:cubicBezTo>
                  <a:cubicBezTo>
                    <a:pt x="19867" y="11937"/>
                    <a:pt x="20599" y="16200"/>
                    <a:pt x="21331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161477" y="3357446"/>
              <a:ext cx="1825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709"/>
                    <a:pt x="6300" y="7418"/>
                    <a:pt x="2700" y="10364"/>
                  </a:cubicBezTo>
                  <a:cubicBezTo>
                    <a:pt x="-900" y="13309"/>
                    <a:pt x="-900" y="15491"/>
                    <a:pt x="2700" y="17236"/>
                  </a:cubicBezTo>
                  <a:cubicBezTo>
                    <a:pt x="6300" y="18982"/>
                    <a:pt x="13500" y="20291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467137" y="3511520"/>
              <a:ext cx="102302" cy="21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38" fill="norm" stroke="1" extrusionOk="0">
                  <a:moveTo>
                    <a:pt x="19776" y="3507"/>
                  </a:moveTo>
                  <a:cubicBezTo>
                    <a:pt x="20208" y="2488"/>
                    <a:pt x="20640" y="1469"/>
                    <a:pt x="19776" y="756"/>
                  </a:cubicBezTo>
                  <a:cubicBezTo>
                    <a:pt x="18912" y="43"/>
                    <a:pt x="16752" y="-365"/>
                    <a:pt x="13296" y="450"/>
                  </a:cubicBezTo>
                  <a:cubicBezTo>
                    <a:pt x="9840" y="1265"/>
                    <a:pt x="5088" y="3303"/>
                    <a:pt x="2496" y="4831"/>
                  </a:cubicBezTo>
                  <a:cubicBezTo>
                    <a:pt x="-96" y="6360"/>
                    <a:pt x="-528" y="7378"/>
                    <a:pt x="552" y="8601"/>
                  </a:cubicBezTo>
                  <a:cubicBezTo>
                    <a:pt x="1632" y="9824"/>
                    <a:pt x="4224" y="11250"/>
                    <a:pt x="7464" y="12575"/>
                  </a:cubicBezTo>
                  <a:cubicBezTo>
                    <a:pt x="10704" y="13899"/>
                    <a:pt x="14592" y="15122"/>
                    <a:pt x="17184" y="16243"/>
                  </a:cubicBezTo>
                  <a:cubicBezTo>
                    <a:pt x="19776" y="17363"/>
                    <a:pt x="21072" y="18382"/>
                    <a:pt x="20856" y="19197"/>
                  </a:cubicBezTo>
                  <a:cubicBezTo>
                    <a:pt x="20640" y="20012"/>
                    <a:pt x="18912" y="20624"/>
                    <a:pt x="16968" y="20929"/>
                  </a:cubicBezTo>
                  <a:cubicBezTo>
                    <a:pt x="15024" y="21235"/>
                    <a:pt x="12864" y="21235"/>
                    <a:pt x="11136" y="20726"/>
                  </a:cubicBezTo>
                  <a:cubicBezTo>
                    <a:pt x="9408" y="20216"/>
                    <a:pt x="8112" y="19197"/>
                    <a:pt x="7680" y="18484"/>
                  </a:cubicBezTo>
                  <a:cubicBezTo>
                    <a:pt x="7248" y="17771"/>
                    <a:pt x="7680" y="17363"/>
                    <a:pt x="8112" y="16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614667" y="3550062"/>
              <a:ext cx="114467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053" fill="norm" stroke="1" extrusionOk="0">
                  <a:moveTo>
                    <a:pt x="20493" y="547"/>
                  </a:moveTo>
                  <a:cubicBezTo>
                    <a:pt x="18598" y="0"/>
                    <a:pt x="16704" y="-547"/>
                    <a:pt x="12914" y="1094"/>
                  </a:cubicBezTo>
                  <a:cubicBezTo>
                    <a:pt x="9125" y="2734"/>
                    <a:pt x="3440" y="6562"/>
                    <a:pt x="1167" y="9980"/>
                  </a:cubicBezTo>
                  <a:cubicBezTo>
                    <a:pt x="-1107" y="13397"/>
                    <a:pt x="30" y="16405"/>
                    <a:pt x="3819" y="18182"/>
                  </a:cubicBezTo>
                  <a:cubicBezTo>
                    <a:pt x="7609" y="19959"/>
                    <a:pt x="14051" y="20506"/>
                    <a:pt x="20493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763000" y="3577700"/>
              <a:ext cx="98161" cy="11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735" fill="norm" stroke="1" extrusionOk="0">
                  <a:moveTo>
                    <a:pt x="16085" y="357"/>
                  </a:moveTo>
                  <a:cubicBezTo>
                    <a:pt x="13787" y="-22"/>
                    <a:pt x="11489" y="-401"/>
                    <a:pt x="8962" y="925"/>
                  </a:cubicBezTo>
                  <a:cubicBezTo>
                    <a:pt x="6434" y="2252"/>
                    <a:pt x="3677" y="5283"/>
                    <a:pt x="2068" y="7936"/>
                  </a:cubicBezTo>
                  <a:cubicBezTo>
                    <a:pt x="460" y="10588"/>
                    <a:pt x="0" y="12862"/>
                    <a:pt x="0" y="15136"/>
                  </a:cubicBezTo>
                  <a:cubicBezTo>
                    <a:pt x="0" y="17410"/>
                    <a:pt x="460" y="19683"/>
                    <a:pt x="2987" y="20441"/>
                  </a:cubicBezTo>
                  <a:cubicBezTo>
                    <a:pt x="5515" y="21199"/>
                    <a:pt x="10111" y="20441"/>
                    <a:pt x="13557" y="18736"/>
                  </a:cubicBezTo>
                  <a:cubicBezTo>
                    <a:pt x="17004" y="17031"/>
                    <a:pt x="19302" y="14378"/>
                    <a:pt x="20451" y="11536"/>
                  </a:cubicBezTo>
                  <a:cubicBezTo>
                    <a:pt x="21600" y="8694"/>
                    <a:pt x="21600" y="5662"/>
                    <a:pt x="20451" y="4146"/>
                  </a:cubicBezTo>
                  <a:cubicBezTo>
                    <a:pt x="19302" y="2631"/>
                    <a:pt x="17004" y="2631"/>
                    <a:pt x="14706" y="2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894233" y="3533043"/>
              <a:ext cx="307108" cy="1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67" fill="norm" stroke="1" extrusionOk="0">
                  <a:moveTo>
                    <a:pt x="0" y="2437"/>
                  </a:moveTo>
                  <a:cubicBezTo>
                    <a:pt x="1479" y="4621"/>
                    <a:pt x="2959" y="6805"/>
                    <a:pt x="3773" y="9232"/>
                  </a:cubicBezTo>
                  <a:cubicBezTo>
                    <a:pt x="4586" y="11659"/>
                    <a:pt x="4734" y="14329"/>
                    <a:pt x="4512" y="16028"/>
                  </a:cubicBezTo>
                  <a:cubicBezTo>
                    <a:pt x="4290" y="17727"/>
                    <a:pt x="3699" y="18455"/>
                    <a:pt x="3181" y="18333"/>
                  </a:cubicBezTo>
                  <a:cubicBezTo>
                    <a:pt x="2663" y="18212"/>
                    <a:pt x="2219" y="17241"/>
                    <a:pt x="2071" y="15300"/>
                  </a:cubicBezTo>
                  <a:cubicBezTo>
                    <a:pt x="1923" y="13358"/>
                    <a:pt x="2071" y="10446"/>
                    <a:pt x="2885" y="8261"/>
                  </a:cubicBezTo>
                  <a:cubicBezTo>
                    <a:pt x="3699" y="6077"/>
                    <a:pt x="5178" y="4621"/>
                    <a:pt x="6288" y="4014"/>
                  </a:cubicBezTo>
                  <a:cubicBezTo>
                    <a:pt x="7397" y="3407"/>
                    <a:pt x="8137" y="3650"/>
                    <a:pt x="8729" y="4378"/>
                  </a:cubicBezTo>
                  <a:cubicBezTo>
                    <a:pt x="9321" y="5106"/>
                    <a:pt x="9764" y="6320"/>
                    <a:pt x="10282" y="7291"/>
                  </a:cubicBezTo>
                  <a:cubicBezTo>
                    <a:pt x="10800" y="8261"/>
                    <a:pt x="11392" y="8989"/>
                    <a:pt x="11910" y="8868"/>
                  </a:cubicBezTo>
                  <a:cubicBezTo>
                    <a:pt x="12427" y="8747"/>
                    <a:pt x="12871" y="7776"/>
                    <a:pt x="13241" y="6320"/>
                  </a:cubicBezTo>
                  <a:cubicBezTo>
                    <a:pt x="13611" y="4864"/>
                    <a:pt x="13907" y="2922"/>
                    <a:pt x="13685" y="1951"/>
                  </a:cubicBezTo>
                  <a:cubicBezTo>
                    <a:pt x="13463" y="980"/>
                    <a:pt x="12723" y="980"/>
                    <a:pt x="12132" y="1466"/>
                  </a:cubicBezTo>
                  <a:cubicBezTo>
                    <a:pt x="11540" y="1951"/>
                    <a:pt x="11096" y="2922"/>
                    <a:pt x="10652" y="4742"/>
                  </a:cubicBezTo>
                  <a:cubicBezTo>
                    <a:pt x="10208" y="6563"/>
                    <a:pt x="9764" y="9232"/>
                    <a:pt x="9542" y="11295"/>
                  </a:cubicBezTo>
                  <a:cubicBezTo>
                    <a:pt x="9321" y="13358"/>
                    <a:pt x="9321" y="14814"/>
                    <a:pt x="9616" y="15906"/>
                  </a:cubicBezTo>
                  <a:cubicBezTo>
                    <a:pt x="9912" y="16998"/>
                    <a:pt x="10504" y="17727"/>
                    <a:pt x="11318" y="17969"/>
                  </a:cubicBezTo>
                  <a:cubicBezTo>
                    <a:pt x="12132" y="18212"/>
                    <a:pt x="13167" y="17969"/>
                    <a:pt x="14647" y="16149"/>
                  </a:cubicBezTo>
                  <a:cubicBezTo>
                    <a:pt x="16126" y="14329"/>
                    <a:pt x="18049" y="10931"/>
                    <a:pt x="19233" y="8625"/>
                  </a:cubicBezTo>
                  <a:cubicBezTo>
                    <a:pt x="20416" y="6320"/>
                    <a:pt x="20860" y="5106"/>
                    <a:pt x="21156" y="3893"/>
                  </a:cubicBezTo>
                  <a:cubicBezTo>
                    <a:pt x="21452" y="2679"/>
                    <a:pt x="21600" y="1466"/>
                    <a:pt x="21304" y="738"/>
                  </a:cubicBezTo>
                  <a:cubicBezTo>
                    <a:pt x="21008" y="10"/>
                    <a:pt x="20268" y="-233"/>
                    <a:pt x="19751" y="252"/>
                  </a:cubicBezTo>
                  <a:cubicBezTo>
                    <a:pt x="19233" y="738"/>
                    <a:pt x="18937" y="1951"/>
                    <a:pt x="19011" y="3771"/>
                  </a:cubicBezTo>
                  <a:cubicBezTo>
                    <a:pt x="19085" y="5592"/>
                    <a:pt x="19529" y="8019"/>
                    <a:pt x="20047" y="10446"/>
                  </a:cubicBezTo>
                  <a:cubicBezTo>
                    <a:pt x="20564" y="12873"/>
                    <a:pt x="21156" y="15300"/>
                    <a:pt x="21304" y="17120"/>
                  </a:cubicBezTo>
                  <a:cubicBezTo>
                    <a:pt x="21452" y="18940"/>
                    <a:pt x="21156" y="20154"/>
                    <a:pt x="20490" y="20760"/>
                  </a:cubicBezTo>
                  <a:cubicBezTo>
                    <a:pt x="19825" y="21367"/>
                    <a:pt x="18789" y="21367"/>
                    <a:pt x="17753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569084" y="3375367"/>
              <a:ext cx="341150" cy="49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94" fill="norm" stroke="1" extrusionOk="0">
                  <a:moveTo>
                    <a:pt x="8290" y="6943"/>
                  </a:moveTo>
                  <a:cubicBezTo>
                    <a:pt x="7890" y="6391"/>
                    <a:pt x="7490" y="5840"/>
                    <a:pt x="6957" y="5656"/>
                  </a:cubicBezTo>
                  <a:cubicBezTo>
                    <a:pt x="6423" y="5472"/>
                    <a:pt x="5757" y="5656"/>
                    <a:pt x="4557" y="6713"/>
                  </a:cubicBezTo>
                  <a:cubicBezTo>
                    <a:pt x="3357" y="7770"/>
                    <a:pt x="1623" y="9700"/>
                    <a:pt x="757" y="11125"/>
                  </a:cubicBezTo>
                  <a:cubicBezTo>
                    <a:pt x="-110" y="12549"/>
                    <a:pt x="-110" y="13468"/>
                    <a:pt x="157" y="14066"/>
                  </a:cubicBezTo>
                  <a:cubicBezTo>
                    <a:pt x="423" y="14663"/>
                    <a:pt x="957" y="14939"/>
                    <a:pt x="2157" y="14571"/>
                  </a:cubicBezTo>
                  <a:cubicBezTo>
                    <a:pt x="3357" y="14204"/>
                    <a:pt x="5223" y="13193"/>
                    <a:pt x="6223" y="11814"/>
                  </a:cubicBezTo>
                  <a:cubicBezTo>
                    <a:pt x="7223" y="10435"/>
                    <a:pt x="7357" y="8689"/>
                    <a:pt x="7223" y="7494"/>
                  </a:cubicBezTo>
                  <a:cubicBezTo>
                    <a:pt x="7090" y="6299"/>
                    <a:pt x="6690" y="5656"/>
                    <a:pt x="6823" y="5334"/>
                  </a:cubicBezTo>
                  <a:cubicBezTo>
                    <a:pt x="6957" y="5012"/>
                    <a:pt x="7623" y="5012"/>
                    <a:pt x="8690" y="4553"/>
                  </a:cubicBezTo>
                  <a:cubicBezTo>
                    <a:pt x="9757" y="4093"/>
                    <a:pt x="11223" y="3174"/>
                    <a:pt x="12223" y="2531"/>
                  </a:cubicBezTo>
                  <a:cubicBezTo>
                    <a:pt x="13223" y="1887"/>
                    <a:pt x="13757" y="1520"/>
                    <a:pt x="14290" y="1060"/>
                  </a:cubicBezTo>
                  <a:cubicBezTo>
                    <a:pt x="14823" y="600"/>
                    <a:pt x="15357" y="49"/>
                    <a:pt x="15557" y="3"/>
                  </a:cubicBezTo>
                  <a:cubicBezTo>
                    <a:pt x="15757" y="-43"/>
                    <a:pt x="15623" y="417"/>
                    <a:pt x="14957" y="2117"/>
                  </a:cubicBezTo>
                  <a:cubicBezTo>
                    <a:pt x="14290" y="3817"/>
                    <a:pt x="13090" y="6759"/>
                    <a:pt x="11890" y="9746"/>
                  </a:cubicBezTo>
                  <a:cubicBezTo>
                    <a:pt x="10690" y="12733"/>
                    <a:pt x="9490" y="15766"/>
                    <a:pt x="8890" y="17559"/>
                  </a:cubicBezTo>
                  <a:cubicBezTo>
                    <a:pt x="8290" y="19351"/>
                    <a:pt x="8290" y="19903"/>
                    <a:pt x="8490" y="20362"/>
                  </a:cubicBezTo>
                  <a:cubicBezTo>
                    <a:pt x="8690" y="20822"/>
                    <a:pt x="9090" y="21189"/>
                    <a:pt x="9623" y="21373"/>
                  </a:cubicBezTo>
                  <a:cubicBezTo>
                    <a:pt x="10157" y="21557"/>
                    <a:pt x="10823" y="21557"/>
                    <a:pt x="11623" y="21189"/>
                  </a:cubicBezTo>
                  <a:cubicBezTo>
                    <a:pt x="12423" y="20822"/>
                    <a:pt x="13357" y="20086"/>
                    <a:pt x="13957" y="19259"/>
                  </a:cubicBezTo>
                  <a:cubicBezTo>
                    <a:pt x="14557" y="18432"/>
                    <a:pt x="14823" y="17513"/>
                    <a:pt x="14957" y="16823"/>
                  </a:cubicBezTo>
                  <a:cubicBezTo>
                    <a:pt x="15090" y="16134"/>
                    <a:pt x="15090" y="15674"/>
                    <a:pt x="14623" y="15169"/>
                  </a:cubicBezTo>
                  <a:cubicBezTo>
                    <a:pt x="14157" y="14663"/>
                    <a:pt x="13223" y="14112"/>
                    <a:pt x="13157" y="13790"/>
                  </a:cubicBezTo>
                  <a:cubicBezTo>
                    <a:pt x="13090" y="13468"/>
                    <a:pt x="13890" y="13377"/>
                    <a:pt x="15423" y="13009"/>
                  </a:cubicBezTo>
                  <a:cubicBezTo>
                    <a:pt x="16957" y="12641"/>
                    <a:pt x="19223" y="11998"/>
                    <a:pt x="21490" y="1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0179050" y="3396559"/>
              <a:ext cx="145039" cy="29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73" fill="norm" stroke="1" extrusionOk="0">
                  <a:moveTo>
                    <a:pt x="3443" y="5901"/>
                  </a:moveTo>
                  <a:cubicBezTo>
                    <a:pt x="2504" y="8352"/>
                    <a:pt x="1565" y="10803"/>
                    <a:pt x="1096" y="12871"/>
                  </a:cubicBezTo>
                  <a:cubicBezTo>
                    <a:pt x="626" y="14939"/>
                    <a:pt x="626" y="16624"/>
                    <a:pt x="783" y="15475"/>
                  </a:cubicBezTo>
                  <a:cubicBezTo>
                    <a:pt x="939" y="14326"/>
                    <a:pt x="1252" y="10343"/>
                    <a:pt x="1722" y="7356"/>
                  </a:cubicBezTo>
                  <a:cubicBezTo>
                    <a:pt x="2191" y="4369"/>
                    <a:pt x="2817" y="2377"/>
                    <a:pt x="3913" y="1228"/>
                  </a:cubicBezTo>
                  <a:cubicBezTo>
                    <a:pt x="5009" y="79"/>
                    <a:pt x="6574" y="-227"/>
                    <a:pt x="8609" y="156"/>
                  </a:cubicBezTo>
                  <a:cubicBezTo>
                    <a:pt x="10643" y="539"/>
                    <a:pt x="13148" y="1611"/>
                    <a:pt x="15809" y="3450"/>
                  </a:cubicBezTo>
                  <a:cubicBezTo>
                    <a:pt x="18470" y="5288"/>
                    <a:pt x="21287" y="7892"/>
                    <a:pt x="21443" y="10573"/>
                  </a:cubicBezTo>
                  <a:cubicBezTo>
                    <a:pt x="21600" y="13254"/>
                    <a:pt x="19096" y="16011"/>
                    <a:pt x="15809" y="17773"/>
                  </a:cubicBezTo>
                  <a:cubicBezTo>
                    <a:pt x="12522" y="19535"/>
                    <a:pt x="8452" y="20301"/>
                    <a:pt x="5322" y="20760"/>
                  </a:cubicBezTo>
                  <a:cubicBezTo>
                    <a:pt x="2191" y="21220"/>
                    <a:pt x="0" y="21373"/>
                    <a:pt x="0" y="21373"/>
                  </a:cubicBezTo>
                  <a:cubicBezTo>
                    <a:pt x="0" y="21373"/>
                    <a:pt x="2191" y="21220"/>
                    <a:pt x="3600" y="21143"/>
                  </a:cubicBezTo>
                  <a:cubicBezTo>
                    <a:pt x="5009" y="21067"/>
                    <a:pt x="5635" y="21067"/>
                    <a:pt x="6261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0354733" y="3662246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0418233" y="337649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0413584" y="3295533"/>
              <a:ext cx="57652" cy="3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0107" fill="norm" stroke="1" extrusionOk="0">
                  <a:moveTo>
                    <a:pt x="10573" y="12150"/>
                  </a:moveTo>
                  <a:cubicBezTo>
                    <a:pt x="8339" y="7830"/>
                    <a:pt x="6104" y="3510"/>
                    <a:pt x="3870" y="3510"/>
                  </a:cubicBezTo>
                  <a:cubicBezTo>
                    <a:pt x="1635" y="3510"/>
                    <a:pt x="-599" y="7830"/>
                    <a:pt x="146" y="11610"/>
                  </a:cubicBezTo>
                  <a:cubicBezTo>
                    <a:pt x="891" y="15390"/>
                    <a:pt x="4615" y="18630"/>
                    <a:pt x="8339" y="19710"/>
                  </a:cubicBezTo>
                  <a:cubicBezTo>
                    <a:pt x="12063" y="20790"/>
                    <a:pt x="15787" y="19710"/>
                    <a:pt x="18022" y="15930"/>
                  </a:cubicBezTo>
                  <a:cubicBezTo>
                    <a:pt x="20256" y="12150"/>
                    <a:pt x="21001" y="5670"/>
                    <a:pt x="19511" y="2430"/>
                  </a:cubicBezTo>
                  <a:cubicBezTo>
                    <a:pt x="18022" y="-810"/>
                    <a:pt x="14298" y="-810"/>
                    <a:pt x="11691" y="2430"/>
                  </a:cubicBezTo>
                  <a:cubicBezTo>
                    <a:pt x="9084" y="5670"/>
                    <a:pt x="7594" y="12150"/>
                    <a:pt x="6104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0707071" y="3449119"/>
              <a:ext cx="168363" cy="23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45" fill="norm" stroke="1" extrusionOk="0">
                  <a:moveTo>
                    <a:pt x="18236" y="19010"/>
                  </a:moveTo>
                  <a:cubicBezTo>
                    <a:pt x="16076" y="16286"/>
                    <a:pt x="13916" y="13561"/>
                    <a:pt x="12431" y="11323"/>
                  </a:cubicBezTo>
                  <a:cubicBezTo>
                    <a:pt x="10946" y="9086"/>
                    <a:pt x="10136" y="7334"/>
                    <a:pt x="9596" y="5486"/>
                  </a:cubicBezTo>
                  <a:cubicBezTo>
                    <a:pt x="9056" y="3637"/>
                    <a:pt x="8786" y="1691"/>
                    <a:pt x="9461" y="718"/>
                  </a:cubicBezTo>
                  <a:cubicBezTo>
                    <a:pt x="10136" y="-255"/>
                    <a:pt x="11756" y="-255"/>
                    <a:pt x="13241" y="815"/>
                  </a:cubicBezTo>
                  <a:cubicBezTo>
                    <a:pt x="14726" y="1886"/>
                    <a:pt x="16076" y="4026"/>
                    <a:pt x="14186" y="7237"/>
                  </a:cubicBezTo>
                  <a:cubicBezTo>
                    <a:pt x="12296" y="10448"/>
                    <a:pt x="7166" y="14729"/>
                    <a:pt x="4061" y="17161"/>
                  </a:cubicBezTo>
                  <a:cubicBezTo>
                    <a:pt x="956" y="19594"/>
                    <a:pt x="-124" y="20177"/>
                    <a:pt x="11" y="20567"/>
                  </a:cubicBezTo>
                  <a:cubicBezTo>
                    <a:pt x="146" y="20956"/>
                    <a:pt x="1496" y="21150"/>
                    <a:pt x="5276" y="21248"/>
                  </a:cubicBezTo>
                  <a:cubicBezTo>
                    <a:pt x="9056" y="21345"/>
                    <a:pt x="15266" y="21345"/>
                    <a:pt x="21476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1078633" y="3405196"/>
              <a:ext cx="132404" cy="27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72" fill="norm" stroke="1" extrusionOk="0">
                  <a:moveTo>
                    <a:pt x="9257" y="4163"/>
                  </a:moveTo>
                  <a:cubicBezTo>
                    <a:pt x="8229" y="8090"/>
                    <a:pt x="7200" y="12018"/>
                    <a:pt x="6686" y="14390"/>
                  </a:cubicBezTo>
                  <a:cubicBezTo>
                    <a:pt x="6171" y="16763"/>
                    <a:pt x="6171" y="17581"/>
                    <a:pt x="5829" y="18400"/>
                  </a:cubicBezTo>
                  <a:cubicBezTo>
                    <a:pt x="5486" y="19218"/>
                    <a:pt x="4800" y="20036"/>
                    <a:pt x="4286" y="20036"/>
                  </a:cubicBezTo>
                  <a:cubicBezTo>
                    <a:pt x="3771" y="20036"/>
                    <a:pt x="3429" y="19218"/>
                    <a:pt x="4114" y="16518"/>
                  </a:cubicBezTo>
                  <a:cubicBezTo>
                    <a:pt x="4800" y="13818"/>
                    <a:pt x="6514" y="9236"/>
                    <a:pt x="8229" y="6127"/>
                  </a:cubicBezTo>
                  <a:cubicBezTo>
                    <a:pt x="9943" y="3018"/>
                    <a:pt x="11657" y="1381"/>
                    <a:pt x="13371" y="563"/>
                  </a:cubicBezTo>
                  <a:cubicBezTo>
                    <a:pt x="15086" y="-255"/>
                    <a:pt x="16800" y="-255"/>
                    <a:pt x="18343" y="1054"/>
                  </a:cubicBezTo>
                  <a:cubicBezTo>
                    <a:pt x="19886" y="2363"/>
                    <a:pt x="21257" y="4981"/>
                    <a:pt x="21429" y="8336"/>
                  </a:cubicBezTo>
                  <a:cubicBezTo>
                    <a:pt x="21600" y="11690"/>
                    <a:pt x="20571" y="15781"/>
                    <a:pt x="17486" y="18154"/>
                  </a:cubicBezTo>
                  <a:cubicBezTo>
                    <a:pt x="14400" y="20527"/>
                    <a:pt x="9257" y="21181"/>
                    <a:pt x="6000" y="21263"/>
                  </a:cubicBezTo>
                  <a:cubicBezTo>
                    <a:pt x="2743" y="21345"/>
                    <a:pt x="1371" y="20854"/>
                    <a:pt x="686" y="20200"/>
                  </a:cubicBezTo>
                  <a:cubicBezTo>
                    <a:pt x="0" y="19545"/>
                    <a:pt x="0" y="18727"/>
                    <a:pt x="0" y="17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1211710" y="3634643"/>
              <a:ext cx="133624" cy="12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60" fill="norm" stroke="1" extrusionOk="0">
                  <a:moveTo>
                    <a:pt x="43" y="4543"/>
                  </a:moveTo>
                  <a:cubicBezTo>
                    <a:pt x="718" y="2801"/>
                    <a:pt x="1393" y="1060"/>
                    <a:pt x="2575" y="363"/>
                  </a:cubicBezTo>
                  <a:cubicBezTo>
                    <a:pt x="3756" y="-334"/>
                    <a:pt x="5443" y="14"/>
                    <a:pt x="7131" y="1060"/>
                  </a:cubicBezTo>
                  <a:cubicBezTo>
                    <a:pt x="8818" y="2105"/>
                    <a:pt x="10506" y="3847"/>
                    <a:pt x="10506" y="6285"/>
                  </a:cubicBezTo>
                  <a:cubicBezTo>
                    <a:pt x="10506" y="8724"/>
                    <a:pt x="8818" y="11860"/>
                    <a:pt x="7300" y="13950"/>
                  </a:cubicBezTo>
                  <a:cubicBezTo>
                    <a:pt x="5781" y="16040"/>
                    <a:pt x="4431" y="17085"/>
                    <a:pt x="2912" y="18131"/>
                  </a:cubicBezTo>
                  <a:cubicBezTo>
                    <a:pt x="1393" y="19176"/>
                    <a:pt x="-294" y="20221"/>
                    <a:pt x="43" y="20743"/>
                  </a:cubicBezTo>
                  <a:cubicBezTo>
                    <a:pt x="381" y="21266"/>
                    <a:pt x="2743" y="21266"/>
                    <a:pt x="6625" y="20918"/>
                  </a:cubicBezTo>
                  <a:cubicBezTo>
                    <a:pt x="10506" y="20569"/>
                    <a:pt x="15906" y="19872"/>
                    <a:pt x="21306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1326283" y="332569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1342422" y="3224096"/>
              <a:ext cx="24079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0702" fill="norm" stroke="1" extrusionOk="0">
                  <a:moveTo>
                    <a:pt x="2475" y="0"/>
                  </a:moveTo>
                  <a:cubicBezTo>
                    <a:pt x="11475" y="3927"/>
                    <a:pt x="20475" y="7855"/>
                    <a:pt x="20475" y="7855"/>
                  </a:cubicBezTo>
                  <a:cubicBezTo>
                    <a:pt x="20475" y="7855"/>
                    <a:pt x="11475" y="3927"/>
                    <a:pt x="6075" y="6873"/>
                  </a:cubicBezTo>
                  <a:cubicBezTo>
                    <a:pt x="675" y="9818"/>
                    <a:pt x="-1125" y="19636"/>
                    <a:pt x="675" y="20618"/>
                  </a:cubicBezTo>
                  <a:cubicBezTo>
                    <a:pt x="2475" y="21600"/>
                    <a:pt x="7875" y="13745"/>
                    <a:pt x="13275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941483" y="4398846"/>
              <a:ext cx="1" cy="311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754888" y="4367096"/>
              <a:ext cx="35804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815" y="21600"/>
                  </a:moveTo>
                  <a:cubicBezTo>
                    <a:pt x="2180" y="20250"/>
                    <a:pt x="1545" y="18900"/>
                    <a:pt x="973" y="17550"/>
                  </a:cubicBezTo>
                  <a:cubicBezTo>
                    <a:pt x="401" y="16200"/>
                    <a:pt x="-107" y="14850"/>
                    <a:pt x="20" y="13500"/>
                  </a:cubicBezTo>
                  <a:cubicBezTo>
                    <a:pt x="147" y="12150"/>
                    <a:pt x="909" y="10800"/>
                    <a:pt x="3705" y="8550"/>
                  </a:cubicBezTo>
                  <a:cubicBezTo>
                    <a:pt x="6500" y="6300"/>
                    <a:pt x="11328" y="3150"/>
                    <a:pt x="14632" y="1575"/>
                  </a:cubicBezTo>
                  <a:cubicBezTo>
                    <a:pt x="17935" y="0"/>
                    <a:pt x="19714" y="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138333" y="467824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6138333" y="454489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6594420" y="4417896"/>
              <a:ext cx="267814" cy="24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20" fill="norm" stroke="1" extrusionOk="0">
                  <a:moveTo>
                    <a:pt x="21351" y="0"/>
                  </a:moveTo>
                  <a:cubicBezTo>
                    <a:pt x="17807" y="2817"/>
                    <a:pt x="14263" y="5635"/>
                    <a:pt x="11395" y="7513"/>
                  </a:cubicBezTo>
                  <a:cubicBezTo>
                    <a:pt x="8526" y="9391"/>
                    <a:pt x="6332" y="10330"/>
                    <a:pt x="4729" y="11082"/>
                  </a:cubicBezTo>
                  <a:cubicBezTo>
                    <a:pt x="3126" y="11833"/>
                    <a:pt x="2114" y="12397"/>
                    <a:pt x="1270" y="12960"/>
                  </a:cubicBezTo>
                  <a:cubicBezTo>
                    <a:pt x="426" y="13523"/>
                    <a:pt x="-249" y="14087"/>
                    <a:pt x="89" y="14650"/>
                  </a:cubicBezTo>
                  <a:cubicBezTo>
                    <a:pt x="426" y="15214"/>
                    <a:pt x="1776" y="15777"/>
                    <a:pt x="3970" y="16810"/>
                  </a:cubicBezTo>
                  <a:cubicBezTo>
                    <a:pt x="6164" y="17843"/>
                    <a:pt x="9201" y="19346"/>
                    <a:pt x="11226" y="20285"/>
                  </a:cubicBezTo>
                  <a:cubicBezTo>
                    <a:pt x="13251" y="21224"/>
                    <a:pt x="14263" y="21600"/>
                    <a:pt x="15107" y="21506"/>
                  </a:cubicBezTo>
                  <a:cubicBezTo>
                    <a:pt x="15951" y="21412"/>
                    <a:pt x="16626" y="20849"/>
                    <a:pt x="17301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236883" y="4392496"/>
              <a:ext cx="98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950"/>
                    <a:pt x="17280" y="9900"/>
                    <a:pt x="19440" y="13500"/>
                  </a:cubicBezTo>
                  <a:cubicBezTo>
                    <a:pt x="21600" y="17100"/>
                    <a:pt x="17280" y="1935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105234" y="4373446"/>
              <a:ext cx="3221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734" y="21600"/>
                  </a:moveTo>
                  <a:cubicBezTo>
                    <a:pt x="311" y="19705"/>
                    <a:pt x="-113" y="17811"/>
                    <a:pt x="28" y="16295"/>
                  </a:cubicBezTo>
                  <a:cubicBezTo>
                    <a:pt x="169" y="14779"/>
                    <a:pt x="875" y="13642"/>
                    <a:pt x="3628" y="10989"/>
                  </a:cubicBezTo>
                  <a:cubicBezTo>
                    <a:pt x="6381" y="8337"/>
                    <a:pt x="11181" y="4168"/>
                    <a:pt x="14499" y="2084"/>
                  </a:cubicBezTo>
                  <a:cubicBezTo>
                    <a:pt x="17816" y="0"/>
                    <a:pt x="19652" y="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366970" y="4608396"/>
              <a:ext cx="115173" cy="13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994" fill="norm" stroke="1" extrusionOk="0">
                  <a:moveTo>
                    <a:pt x="11009" y="0"/>
                  </a:moveTo>
                  <a:cubicBezTo>
                    <a:pt x="8694" y="0"/>
                    <a:pt x="6380" y="0"/>
                    <a:pt x="4259" y="2194"/>
                  </a:cubicBezTo>
                  <a:cubicBezTo>
                    <a:pt x="2137" y="4387"/>
                    <a:pt x="209" y="8775"/>
                    <a:pt x="16" y="12487"/>
                  </a:cubicBezTo>
                  <a:cubicBezTo>
                    <a:pt x="-177" y="16200"/>
                    <a:pt x="1366" y="19237"/>
                    <a:pt x="4837" y="20419"/>
                  </a:cubicBezTo>
                  <a:cubicBezTo>
                    <a:pt x="8309" y="21600"/>
                    <a:pt x="13709" y="20925"/>
                    <a:pt x="16987" y="18731"/>
                  </a:cubicBezTo>
                  <a:cubicBezTo>
                    <a:pt x="20266" y="16538"/>
                    <a:pt x="21423" y="12825"/>
                    <a:pt x="20844" y="9619"/>
                  </a:cubicBezTo>
                  <a:cubicBezTo>
                    <a:pt x="20266" y="6412"/>
                    <a:pt x="17952" y="3712"/>
                    <a:pt x="14480" y="2194"/>
                  </a:cubicBezTo>
                  <a:cubicBezTo>
                    <a:pt x="11009" y="675"/>
                    <a:pt x="6380" y="337"/>
                    <a:pt x="17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087783" y="4544896"/>
              <a:ext cx="165664" cy="17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39" fill="norm" stroke="1" extrusionOk="0">
                  <a:moveTo>
                    <a:pt x="0" y="0"/>
                  </a:moveTo>
                  <a:cubicBezTo>
                    <a:pt x="273" y="5914"/>
                    <a:pt x="547" y="11829"/>
                    <a:pt x="957" y="15429"/>
                  </a:cubicBezTo>
                  <a:cubicBezTo>
                    <a:pt x="1367" y="19029"/>
                    <a:pt x="1914" y="20314"/>
                    <a:pt x="2871" y="20957"/>
                  </a:cubicBezTo>
                  <a:cubicBezTo>
                    <a:pt x="3828" y="21600"/>
                    <a:pt x="5195" y="21600"/>
                    <a:pt x="6152" y="20957"/>
                  </a:cubicBezTo>
                  <a:cubicBezTo>
                    <a:pt x="7109" y="20314"/>
                    <a:pt x="7656" y="19029"/>
                    <a:pt x="8066" y="17743"/>
                  </a:cubicBezTo>
                  <a:cubicBezTo>
                    <a:pt x="8476" y="16457"/>
                    <a:pt x="8749" y="15171"/>
                    <a:pt x="9570" y="14914"/>
                  </a:cubicBezTo>
                  <a:cubicBezTo>
                    <a:pt x="10390" y="14657"/>
                    <a:pt x="11757" y="15429"/>
                    <a:pt x="13397" y="16071"/>
                  </a:cubicBezTo>
                  <a:cubicBezTo>
                    <a:pt x="15038" y="16714"/>
                    <a:pt x="16952" y="17229"/>
                    <a:pt x="18456" y="16843"/>
                  </a:cubicBezTo>
                  <a:cubicBezTo>
                    <a:pt x="19959" y="16457"/>
                    <a:pt x="21053" y="15171"/>
                    <a:pt x="21327" y="12600"/>
                  </a:cubicBezTo>
                  <a:cubicBezTo>
                    <a:pt x="21600" y="10029"/>
                    <a:pt x="21053" y="6171"/>
                    <a:pt x="20506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348133" y="4557596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8360833" y="4481396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8414037" y="4317293"/>
              <a:ext cx="260391" cy="35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82" fill="norm" stroke="1" extrusionOk="0">
                  <a:moveTo>
                    <a:pt x="8098" y="1846"/>
                  </a:moveTo>
                  <a:cubicBezTo>
                    <a:pt x="8444" y="956"/>
                    <a:pt x="8790" y="67"/>
                    <a:pt x="8790" y="4"/>
                  </a:cubicBezTo>
                  <a:cubicBezTo>
                    <a:pt x="8790" y="-60"/>
                    <a:pt x="8444" y="702"/>
                    <a:pt x="7839" y="2735"/>
                  </a:cubicBezTo>
                  <a:cubicBezTo>
                    <a:pt x="7234" y="4768"/>
                    <a:pt x="6370" y="8072"/>
                    <a:pt x="5852" y="10867"/>
                  </a:cubicBezTo>
                  <a:cubicBezTo>
                    <a:pt x="5334" y="13662"/>
                    <a:pt x="5161" y="15949"/>
                    <a:pt x="5074" y="17474"/>
                  </a:cubicBezTo>
                  <a:cubicBezTo>
                    <a:pt x="4988" y="18999"/>
                    <a:pt x="4988" y="19761"/>
                    <a:pt x="5247" y="20396"/>
                  </a:cubicBezTo>
                  <a:cubicBezTo>
                    <a:pt x="5506" y="21032"/>
                    <a:pt x="6025" y="21540"/>
                    <a:pt x="6630" y="21476"/>
                  </a:cubicBezTo>
                  <a:cubicBezTo>
                    <a:pt x="7234" y="21413"/>
                    <a:pt x="7926" y="20778"/>
                    <a:pt x="8444" y="19761"/>
                  </a:cubicBezTo>
                  <a:cubicBezTo>
                    <a:pt x="8962" y="18745"/>
                    <a:pt x="9308" y="17347"/>
                    <a:pt x="8703" y="15949"/>
                  </a:cubicBezTo>
                  <a:cubicBezTo>
                    <a:pt x="8098" y="14552"/>
                    <a:pt x="6543" y="13154"/>
                    <a:pt x="5334" y="12392"/>
                  </a:cubicBezTo>
                  <a:cubicBezTo>
                    <a:pt x="4124" y="11629"/>
                    <a:pt x="3260" y="11502"/>
                    <a:pt x="2310" y="11312"/>
                  </a:cubicBezTo>
                  <a:cubicBezTo>
                    <a:pt x="1359" y="11121"/>
                    <a:pt x="322" y="10867"/>
                    <a:pt x="63" y="10486"/>
                  </a:cubicBezTo>
                  <a:cubicBezTo>
                    <a:pt x="-196" y="10105"/>
                    <a:pt x="322" y="9596"/>
                    <a:pt x="2050" y="8453"/>
                  </a:cubicBezTo>
                  <a:cubicBezTo>
                    <a:pt x="3778" y="7309"/>
                    <a:pt x="6716" y="5531"/>
                    <a:pt x="8444" y="4387"/>
                  </a:cubicBezTo>
                  <a:cubicBezTo>
                    <a:pt x="10172" y="3244"/>
                    <a:pt x="10690" y="2735"/>
                    <a:pt x="11382" y="2354"/>
                  </a:cubicBezTo>
                  <a:cubicBezTo>
                    <a:pt x="12073" y="1973"/>
                    <a:pt x="12937" y="1719"/>
                    <a:pt x="13542" y="2036"/>
                  </a:cubicBezTo>
                  <a:cubicBezTo>
                    <a:pt x="14146" y="2354"/>
                    <a:pt x="14492" y="3244"/>
                    <a:pt x="14578" y="5594"/>
                  </a:cubicBezTo>
                  <a:cubicBezTo>
                    <a:pt x="14665" y="7945"/>
                    <a:pt x="14492" y="11756"/>
                    <a:pt x="14146" y="14107"/>
                  </a:cubicBezTo>
                  <a:cubicBezTo>
                    <a:pt x="13801" y="16458"/>
                    <a:pt x="13282" y="17347"/>
                    <a:pt x="13023" y="17411"/>
                  </a:cubicBezTo>
                  <a:cubicBezTo>
                    <a:pt x="12764" y="17474"/>
                    <a:pt x="12764" y="16712"/>
                    <a:pt x="13196" y="15759"/>
                  </a:cubicBezTo>
                  <a:cubicBezTo>
                    <a:pt x="13628" y="14806"/>
                    <a:pt x="14492" y="13662"/>
                    <a:pt x="15529" y="13027"/>
                  </a:cubicBezTo>
                  <a:cubicBezTo>
                    <a:pt x="16566" y="12392"/>
                    <a:pt x="17775" y="12265"/>
                    <a:pt x="18812" y="13027"/>
                  </a:cubicBezTo>
                  <a:cubicBezTo>
                    <a:pt x="19849" y="13789"/>
                    <a:pt x="20713" y="15441"/>
                    <a:pt x="21058" y="16648"/>
                  </a:cubicBezTo>
                  <a:cubicBezTo>
                    <a:pt x="21404" y="17855"/>
                    <a:pt x="21231" y="18618"/>
                    <a:pt x="21058" y="19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9080082" y="4341696"/>
              <a:ext cx="87202" cy="28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24" fill="norm" stroke="1" extrusionOk="0">
                  <a:moveTo>
                    <a:pt x="5758" y="0"/>
                  </a:moveTo>
                  <a:cubicBezTo>
                    <a:pt x="5758" y="5684"/>
                    <a:pt x="5758" y="11368"/>
                    <a:pt x="5758" y="14617"/>
                  </a:cubicBezTo>
                  <a:cubicBezTo>
                    <a:pt x="5758" y="17865"/>
                    <a:pt x="5758" y="18677"/>
                    <a:pt x="5244" y="19570"/>
                  </a:cubicBezTo>
                  <a:cubicBezTo>
                    <a:pt x="4730" y="20463"/>
                    <a:pt x="3701" y="21438"/>
                    <a:pt x="2416" y="21519"/>
                  </a:cubicBezTo>
                  <a:cubicBezTo>
                    <a:pt x="1130" y="21600"/>
                    <a:pt x="-413" y="20788"/>
                    <a:pt x="101" y="19326"/>
                  </a:cubicBezTo>
                  <a:cubicBezTo>
                    <a:pt x="616" y="17865"/>
                    <a:pt x="3187" y="15753"/>
                    <a:pt x="5501" y="14373"/>
                  </a:cubicBezTo>
                  <a:cubicBezTo>
                    <a:pt x="7816" y="12992"/>
                    <a:pt x="9873" y="12343"/>
                    <a:pt x="11673" y="12343"/>
                  </a:cubicBezTo>
                  <a:cubicBezTo>
                    <a:pt x="13473" y="12343"/>
                    <a:pt x="15016" y="12992"/>
                    <a:pt x="16558" y="14454"/>
                  </a:cubicBezTo>
                  <a:cubicBezTo>
                    <a:pt x="18101" y="15916"/>
                    <a:pt x="19644" y="18189"/>
                    <a:pt x="21187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237133" y="450679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249833" y="4421800"/>
              <a:ext cx="19051" cy="6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0" y="16980"/>
                    <a:pt x="0" y="12930"/>
                    <a:pt x="0" y="8880"/>
                  </a:cubicBezTo>
                  <a:cubicBezTo>
                    <a:pt x="0" y="4830"/>
                    <a:pt x="0" y="780"/>
                    <a:pt x="3600" y="105"/>
                  </a:cubicBezTo>
                  <a:cubicBezTo>
                    <a:pt x="7200" y="-570"/>
                    <a:pt x="14400" y="2130"/>
                    <a:pt x="21600" y="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9290826" y="4485543"/>
              <a:ext cx="75678" cy="31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83" fill="norm" stroke="1" extrusionOk="0">
                  <a:moveTo>
                    <a:pt x="16716" y="1878"/>
                  </a:moveTo>
                  <a:cubicBezTo>
                    <a:pt x="15548" y="1158"/>
                    <a:pt x="14381" y="438"/>
                    <a:pt x="12337" y="150"/>
                  </a:cubicBezTo>
                  <a:cubicBezTo>
                    <a:pt x="10294" y="-138"/>
                    <a:pt x="7375" y="6"/>
                    <a:pt x="5332" y="438"/>
                  </a:cubicBezTo>
                  <a:cubicBezTo>
                    <a:pt x="3289" y="870"/>
                    <a:pt x="2121" y="1590"/>
                    <a:pt x="1537" y="2382"/>
                  </a:cubicBezTo>
                  <a:cubicBezTo>
                    <a:pt x="954" y="3174"/>
                    <a:pt x="954" y="4038"/>
                    <a:pt x="2413" y="4542"/>
                  </a:cubicBezTo>
                  <a:cubicBezTo>
                    <a:pt x="3872" y="5046"/>
                    <a:pt x="6791" y="5190"/>
                    <a:pt x="9418" y="4974"/>
                  </a:cubicBezTo>
                  <a:cubicBezTo>
                    <a:pt x="12045" y="4758"/>
                    <a:pt x="14381" y="4182"/>
                    <a:pt x="16132" y="4398"/>
                  </a:cubicBezTo>
                  <a:cubicBezTo>
                    <a:pt x="17883" y="4614"/>
                    <a:pt x="19051" y="5622"/>
                    <a:pt x="19927" y="7854"/>
                  </a:cubicBezTo>
                  <a:cubicBezTo>
                    <a:pt x="20802" y="10086"/>
                    <a:pt x="21386" y="13542"/>
                    <a:pt x="20218" y="15918"/>
                  </a:cubicBezTo>
                  <a:cubicBezTo>
                    <a:pt x="19051" y="18294"/>
                    <a:pt x="16132" y="19590"/>
                    <a:pt x="12921" y="20382"/>
                  </a:cubicBezTo>
                  <a:cubicBezTo>
                    <a:pt x="9710" y="21174"/>
                    <a:pt x="6208" y="21462"/>
                    <a:pt x="3872" y="21174"/>
                  </a:cubicBezTo>
                  <a:cubicBezTo>
                    <a:pt x="1537" y="20886"/>
                    <a:pt x="370" y="20022"/>
                    <a:pt x="78" y="18294"/>
                  </a:cubicBezTo>
                  <a:cubicBezTo>
                    <a:pt x="-214" y="16566"/>
                    <a:pt x="370" y="13974"/>
                    <a:pt x="954" y="1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430526" y="4265496"/>
              <a:ext cx="9926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6135" y="0"/>
                  </a:moveTo>
                  <a:cubicBezTo>
                    <a:pt x="4785" y="4555"/>
                    <a:pt x="3435" y="9110"/>
                    <a:pt x="2535" y="12122"/>
                  </a:cubicBezTo>
                  <a:cubicBezTo>
                    <a:pt x="1635" y="15135"/>
                    <a:pt x="1185" y="16604"/>
                    <a:pt x="735" y="17706"/>
                  </a:cubicBezTo>
                  <a:cubicBezTo>
                    <a:pt x="285" y="18808"/>
                    <a:pt x="-165" y="19543"/>
                    <a:pt x="60" y="19469"/>
                  </a:cubicBezTo>
                  <a:cubicBezTo>
                    <a:pt x="285" y="19396"/>
                    <a:pt x="1185" y="18514"/>
                    <a:pt x="2760" y="17559"/>
                  </a:cubicBezTo>
                  <a:cubicBezTo>
                    <a:pt x="4335" y="16604"/>
                    <a:pt x="6585" y="15576"/>
                    <a:pt x="9060" y="15061"/>
                  </a:cubicBezTo>
                  <a:cubicBezTo>
                    <a:pt x="11535" y="14547"/>
                    <a:pt x="14235" y="14547"/>
                    <a:pt x="16485" y="15282"/>
                  </a:cubicBezTo>
                  <a:cubicBezTo>
                    <a:pt x="18735" y="16016"/>
                    <a:pt x="20535" y="17486"/>
                    <a:pt x="20985" y="18661"/>
                  </a:cubicBezTo>
                  <a:cubicBezTo>
                    <a:pt x="21435" y="19837"/>
                    <a:pt x="20535" y="20718"/>
                    <a:pt x="19410" y="21159"/>
                  </a:cubicBezTo>
                  <a:cubicBezTo>
                    <a:pt x="18285" y="21600"/>
                    <a:pt x="16935" y="21600"/>
                    <a:pt x="155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0012362" y="4390875"/>
              <a:ext cx="131952" cy="38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99" fill="norm" stroke="1" extrusionOk="0">
                  <a:moveTo>
                    <a:pt x="929" y="4339"/>
                  </a:moveTo>
                  <a:cubicBezTo>
                    <a:pt x="1266" y="8588"/>
                    <a:pt x="1604" y="12838"/>
                    <a:pt x="1772" y="15434"/>
                  </a:cubicBezTo>
                  <a:cubicBezTo>
                    <a:pt x="1941" y="18031"/>
                    <a:pt x="1941" y="18975"/>
                    <a:pt x="1604" y="19802"/>
                  </a:cubicBezTo>
                  <a:cubicBezTo>
                    <a:pt x="1266" y="20628"/>
                    <a:pt x="591" y="21336"/>
                    <a:pt x="254" y="21395"/>
                  </a:cubicBezTo>
                  <a:cubicBezTo>
                    <a:pt x="-84" y="21454"/>
                    <a:pt x="-84" y="20864"/>
                    <a:pt x="254" y="18503"/>
                  </a:cubicBezTo>
                  <a:cubicBezTo>
                    <a:pt x="591" y="16143"/>
                    <a:pt x="1266" y="12011"/>
                    <a:pt x="2279" y="8884"/>
                  </a:cubicBezTo>
                  <a:cubicBezTo>
                    <a:pt x="3291" y="5756"/>
                    <a:pt x="4641" y="3631"/>
                    <a:pt x="5822" y="2333"/>
                  </a:cubicBezTo>
                  <a:cubicBezTo>
                    <a:pt x="7003" y="1034"/>
                    <a:pt x="8016" y="562"/>
                    <a:pt x="9535" y="267"/>
                  </a:cubicBezTo>
                  <a:cubicBezTo>
                    <a:pt x="11054" y="-28"/>
                    <a:pt x="13079" y="-146"/>
                    <a:pt x="15272" y="267"/>
                  </a:cubicBezTo>
                  <a:cubicBezTo>
                    <a:pt x="17466" y="680"/>
                    <a:pt x="19829" y="1624"/>
                    <a:pt x="20672" y="2982"/>
                  </a:cubicBezTo>
                  <a:cubicBezTo>
                    <a:pt x="21516" y="4339"/>
                    <a:pt x="20841" y="6110"/>
                    <a:pt x="19322" y="7231"/>
                  </a:cubicBezTo>
                  <a:cubicBezTo>
                    <a:pt x="17804" y="8352"/>
                    <a:pt x="15441" y="8824"/>
                    <a:pt x="13079" y="9061"/>
                  </a:cubicBezTo>
                  <a:cubicBezTo>
                    <a:pt x="10716" y="9297"/>
                    <a:pt x="8354" y="9297"/>
                    <a:pt x="7341" y="8824"/>
                  </a:cubicBezTo>
                  <a:cubicBezTo>
                    <a:pt x="6329" y="8352"/>
                    <a:pt x="6666" y="7408"/>
                    <a:pt x="7003" y="6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0151533" y="4405196"/>
              <a:ext cx="177801" cy="16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683"/>
                  </a:moveTo>
                  <a:cubicBezTo>
                    <a:pt x="3086" y="4208"/>
                    <a:pt x="6171" y="6732"/>
                    <a:pt x="8100" y="9397"/>
                  </a:cubicBezTo>
                  <a:cubicBezTo>
                    <a:pt x="10029" y="12062"/>
                    <a:pt x="10800" y="14868"/>
                    <a:pt x="11057" y="16971"/>
                  </a:cubicBezTo>
                  <a:cubicBezTo>
                    <a:pt x="11314" y="19075"/>
                    <a:pt x="11057" y="20478"/>
                    <a:pt x="10286" y="21039"/>
                  </a:cubicBezTo>
                  <a:cubicBezTo>
                    <a:pt x="9514" y="21600"/>
                    <a:pt x="8229" y="21319"/>
                    <a:pt x="7457" y="20338"/>
                  </a:cubicBezTo>
                  <a:cubicBezTo>
                    <a:pt x="6686" y="19356"/>
                    <a:pt x="6429" y="17673"/>
                    <a:pt x="6686" y="14727"/>
                  </a:cubicBezTo>
                  <a:cubicBezTo>
                    <a:pt x="6943" y="11782"/>
                    <a:pt x="7714" y="7574"/>
                    <a:pt x="10286" y="4909"/>
                  </a:cubicBezTo>
                  <a:cubicBezTo>
                    <a:pt x="12857" y="2244"/>
                    <a:pt x="17229" y="1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299875" y="4398846"/>
              <a:ext cx="104213" cy="15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095" fill="norm" stroke="1" extrusionOk="0">
                  <a:moveTo>
                    <a:pt x="14788" y="3503"/>
                  </a:moveTo>
                  <a:cubicBezTo>
                    <a:pt x="12670" y="3503"/>
                    <a:pt x="10553" y="3503"/>
                    <a:pt x="8012" y="5400"/>
                  </a:cubicBezTo>
                  <a:cubicBezTo>
                    <a:pt x="5470" y="7297"/>
                    <a:pt x="2506" y="11092"/>
                    <a:pt x="1023" y="13719"/>
                  </a:cubicBezTo>
                  <a:cubicBezTo>
                    <a:pt x="-459" y="16346"/>
                    <a:pt x="-459" y="17805"/>
                    <a:pt x="1870" y="19119"/>
                  </a:cubicBezTo>
                  <a:cubicBezTo>
                    <a:pt x="4200" y="20432"/>
                    <a:pt x="8859" y="21600"/>
                    <a:pt x="12459" y="20870"/>
                  </a:cubicBezTo>
                  <a:cubicBezTo>
                    <a:pt x="16059" y="20141"/>
                    <a:pt x="18600" y="17514"/>
                    <a:pt x="19870" y="15032"/>
                  </a:cubicBezTo>
                  <a:cubicBezTo>
                    <a:pt x="21141" y="12551"/>
                    <a:pt x="21141" y="10216"/>
                    <a:pt x="20082" y="8319"/>
                  </a:cubicBezTo>
                  <a:cubicBezTo>
                    <a:pt x="19023" y="6422"/>
                    <a:pt x="16906" y="4962"/>
                    <a:pt x="16482" y="3649"/>
                  </a:cubicBezTo>
                  <a:cubicBezTo>
                    <a:pt x="16059" y="2335"/>
                    <a:pt x="17329" y="1168"/>
                    <a:pt x="18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0437283" y="4259146"/>
              <a:ext cx="107959" cy="31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48" fill="norm" stroke="1" extrusionOk="0">
                  <a:moveTo>
                    <a:pt x="8723" y="0"/>
                  </a:moveTo>
                  <a:cubicBezTo>
                    <a:pt x="8308" y="5108"/>
                    <a:pt x="7892" y="10216"/>
                    <a:pt x="7477" y="13135"/>
                  </a:cubicBezTo>
                  <a:cubicBezTo>
                    <a:pt x="7062" y="16054"/>
                    <a:pt x="6646" y="16784"/>
                    <a:pt x="6231" y="17586"/>
                  </a:cubicBezTo>
                  <a:cubicBezTo>
                    <a:pt x="5815" y="18389"/>
                    <a:pt x="5400" y="19265"/>
                    <a:pt x="5192" y="19338"/>
                  </a:cubicBezTo>
                  <a:cubicBezTo>
                    <a:pt x="4985" y="19411"/>
                    <a:pt x="4985" y="18681"/>
                    <a:pt x="6438" y="17514"/>
                  </a:cubicBezTo>
                  <a:cubicBezTo>
                    <a:pt x="7892" y="16346"/>
                    <a:pt x="10800" y="14741"/>
                    <a:pt x="13292" y="13865"/>
                  </a:cubicBezTo>
                  <a:cubicBezTo>
                    <a:pt x="15785" y="12989"/>
                    <a:pt x="17862" y="12843"/>
                    <a:pt x="19315" y="13135"/>
                  </a:cubicBezTo>
                  <a:cubicBezTo>
                    <a:pt x="20769" y="13427"/>
                    <a:pt x="21600" y="14157"/>
                    <a:pt x="20977" y="15543"/>
                  </a:cubicBezTo>
                  <a:cubicBezTo>
                    <a:pt x="20354" y="16930"/>
                    <a:pt x="18277" y="18973"/>
                    <a:pt x="16200" y="20141"/>
                  </a:cubicBezTo>
                  <a:cubicBezTo>
                    <a:pt x="14123" y="21308"/>
                    <a:pt x="12046" y="21600"/>
                    <a:pt x="9346" y="21381"/>
                  </a:cubicBezTo>
                  <a:cubicBezTo>
                    <a:pt x="6646" y="21162"/>
                    <a:pt x="3323" y="20432"/>
                    <a:pt x="0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0634133" y="4557596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315633" y="5135446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60" y="1200"/>
                    <a:pt x="9720" y="2400"/>
                    <a:pt x="13050" y="3000"/>
                  </a:cubicBezTo>
                  <a:cubicBezTo>
                    <a:pt x="16380" y="3600"/>
                    <a:pt x="18180" y="3600"/>
                    <a:pt x="19350" y="6600"/>
                  </a:cubicBezTo>
                  <a:cubicBezTo>
                    <a:pt x="20520" y="9600"/>
                    <a:pt x="21060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290233" y="5262446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8720"/>
                    <a:pt x="9704" y="15840"/>
                    <a:pt x="13304" y="12240"/>
                  </a:cubicBezTo>
                  <a:cubicBezTo>
                    <a:pt x="16904" y="8640"/>
                    <a:pt x="1925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517701" y="5037202"/>
              <a:ext cx="174504" cy="31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515" fill="norm" stroke="1" extrusionOk="0">
                  <a:moveTo>
                    <a:pt x="2395" y="205"/>
                  </a:moveTo>
                  <a:cubicBezTo>
                    <a:pt x="1139" y="60"/>
                    <a:pt x="-117" y="-85"/>
                    <a:pt x="9" y="60"/>
                  </a:cubicBezTo>
                  <a:cubicBezTo>
                    <a:pt x="134" y="205"/>
                    <a:pt x="1641" y="640"/>
                    <a:pt x="5032" y="1365"/>
                  </a:cubicBezTo>
                  <a:cubicBezTo>
                    <a:pt x="8423" y="2089"/>
                    <a:pt x="13697" y="3104"/>
                    <a:pt x="16962" y="3902"/>
                  </a:cubicBezTo>
                  <a:cubicBezTo>
                    <a:pt x="20227" y="4699"/>
                    <a:pt x="21483" y="5279"/>
                    <a:pt x="20227" y="7671"/>
                  </a:cubicBezTo>
                  <a:cubicBezTo>
                    <a:pt x="18971" y="10063"/>
                    <a:pt x="15204" y="14267"/>
                    <a:pt x="12818" y="16876"/>
                  </a:cubicBezTo>
                  <a:cubicBezTo>
                    <a:pt x="10432" y="19485"/>
                    <a:pt x="9427" y="20500"/>
                    <a:pt x="8423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109383" y="4986501"/>
              <a:ext cx="115206" cy="38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0668" fill="norm" stroke="1" extrusionOk="0">
                  <a:moveTo>
                    <a:pt x="0" y="10279"/>
                  </a:moveTo>
                  <a:cubicBezTo>
                    <a:pt x="758" y="14554"/>
                    <a:pt x="1516" y="18829"/>
                    <a:pt x="1895" y="20179"/>
                  </a:cubicBezTo>
                  <a:cubicBezTo>
                    <a:pt x="2274" y="21529"/>
                    <a:pt x="2274" y="19954"/>
                    <a:pt x="2274" y="17085"/>
                  </a:cubicBezTo>
                  <a:cubicBezTo>
                    <a:pt x="2274" y="14216"/>
                    <a:pt x="2274" y="10054"/>
                    <a:pt x="2653" y="7354"/>
                  </a:cubicBezTo>
                  <a:cubicBezTo>
                    <a:pt x="3032" y="4654"/>
                    <a:pt x="3789" y="3417"/>
                    <a:pt x="4926" y="2460"/>
                  </a:cubicBezTo>
                  <a:cubicBezTo>
                    <a:pt x="6063" y="1504"/>
                    <a:pt x="7579" y="829"/>
                    <a:pt x="9284" y="435"/>
                  </a:cubicBezTo>
                  <a:cubicBezTo>
                    <a:pt x="10989" y="42"/>
                    <a:pt x="12884" y="-71"/>
                    <a:pt x="14589" y="42"/>
                  </a:cubicBezTo>
                  <a:cubicBezTo>
                    <a:pt x="16295" y="154"/>
                    <a:pt x="17811" y="492"/>
                    <a:pt x="19137" y="1448"/>
                  </a:cubicBezTo>
                  <a:cubicBezTo>
                    <a:pt x="20463" y="2404"/>
                    <a:pt x="21600" y="3979"/>
                    <a:pt x="19326" y="5442"/>
                  </a:cubicBezTo>
                  <a:cubicBezTo>
                    <a:pt x="17053" y="6904"/>
                    <a:pt x="11368" y="8254"/>
                    <a:pt x="5684" y="9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214068" y="5211646"/>
              <a:ext cx="149316" cy="19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17" fill="norm" stroke="1" extrusionOk="0">
                  <a:moveTo>
                    <a:pt x="2295" y="7503"/>
                  </a:moveTo>
                  <a:cubicBezTo>
                    <a:pt x="1078" y="5684"/>
                    <a:pt x="-139" y="3865"/>
                    <a:pt x="13" y="2842"/>
                  </a:cubicBezTo>
                  <a:cubicBezTo>
                    <a:pt x="165" y="1819"/>
                    <a:pt x="1686" y="1592"/>
                    <a:pt x="3968" y="2501"/>
                  </a:cubicBezTo>
                  <a:cubicBezTo>
                    <a:pt x="6250" y="3411"/>
                    <a:pt x="9292" y="5457"/>
                    <a:pt x="11117" y="7958"/>
                  </a:cubicBezTo>
                  <a:cubicBezTo>
                    <a:pt x="12943" y="10459"/>
                    <a:pt x="13551" y="13415"/>
                    <a:pt x="13399" y="15688"/>
                  </a:cubicBezTo>
                  <a:cubicBezTo>
                    <a:pt x="13247" y="17962"/>
                    <a:pt x="12334" y="19554"/>
                    <a:pt x="11117" y="20463"/>
                  </a:cubicBezTo>
                  <a:cubicBezTo>
                    <a:pt x="9900" y="21373"/>
                    <a:pt x="8379" y="21600"/>
                    <a:pt x="7315" y="20349"/>
                  </a:cubicBezTo>
                  <a:cubicBezTo>
                    <a:pt x="6250" y="19099"/>
                    <a:pt x="5641" y="16371"/>
                    <a:pt x="8075" y="12733"/>
                  </a:cubicBezTo>
                  <a:cubicBezTo>
                    <a:pt x="10509" y="9095"/>
                    <a:pt x="15985" y="4547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518169" y="5032165"/>
              <a:ext cx="133081" cy="35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11" fill="norm" stroke="1" extrusionOk="0">
                  <a:moveTo>
                    <a:pt x="20560" y="2019"/>
                  </a:moveTo>
                  <a:cubicBezTo>
                    <a:pt x="20893" y="1124"/>
                    <a:pt x="21225" y="229"/>
                    <a:pt x="20228" y="38"/>
                  </a:cubicBezTo>
                  <a:cubicBezTo>
                    <a:pt x="19231" y="-154"/>
                    <a:pt x="16905" y="357"/>
                    <a:pt x="13582" y="2274"/>
                  </a:cubicBezTo>
                  <a:cubicBezTo>
                    <a:pt x="10259" y="4192"/>
                    <a:pt x="5939" y="7515"/>
                    <a:pt x="3280" y="10454"/>
                  </a:cubicBezTo>
                  <a:cubicBezTo>
                    <a:pt x="622" y="13394"/>
                    <a:pt x="-375" y="15950"/>
                    <a:pt x="123" y="17739"/>
                  </a:cubicBezTo>
                  <a:cubicBezTo>
                    <a:pt x="622" y="19529"/>
                    <a:pt x="2616" y="20551"/>
                    <a:pt x="4776" y="20999"/>
                  </a:cubicBezTo>
                  <a:cubicBezTo>
                    <a:pt x="6936" y="21446"/>
                    <a:pt x="9262" y="21318"/>
                    <a:pt x="11588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833283" y="5154496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674533" y="5097346"/>
              <a:ext cx="298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0" y="18400"/>
                    <a:pt x="7660" y="15200"/>
                    <a:pt x="11260" y="11600"/>
                  </a:cubicBezTo>
                  <a:cubicBezTo>
                    <a:pt x="14860" y="8000"/>
                    <a:pt x="1823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972983" y="5370396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991760" y="5268796"/>
              <a:ext cx="2106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12" h="21600" fill="norm" stroke="1" extrusionOk="0">
                  <a:moveTo>
                    <a:pt x="16432" y="21600"/>
                  </a:moveTo>
                  <a:cubicBezTo>
                    <a:pt x="7432" y="18720"/>
                    <a:pt x="-1568" y="15840"/>
                    <a:pt x="232" y="15120"/>
                  </a:cubicBezTo>
                  <a:cubicBezTo>
                    <a:pt x="2032" y="14400"/>
                    <a:pt x="14632" y="15840"/>
                    <a:pt x="17332" y="13680"/>
                  </a:cubicBezTo>
                  <a:cubicBezTo>
                    <a:pt x="20032" y="11520"/>
                    <a:pt x="12832" y="5760"/>
                    <a:pt x="56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417483" y="5179896"/>
              <a:ext cx="219164" cy="24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18" fill="norm" stroke="1" extrusionOk="0">
                  <a:moveTo>
                    <a:pt x="0" y="0"/>
                  </a:moveTo>
                  <a:cubicBezTo>
                    <a:pt x="5400" y="3323"/>
                    <a:pt x="10800" y="6646"/>
                    <a:pt x="14019" y="8585"/>
                  </a:cubicBezTo>
                  <a:cubicBezTo>
                    <a:pt x="17238" y="10523"/>
                    <a:pt x="18277" y="11077"/>
                    <a:pt x="19315" y="11631"/>
                  </a:cubicBezTo>
                  <a:cubicBezTo>
                    <a:pt x="20354" y="12185"/>
                    <a:pt x="21392" y="12738"/>
                    <a:pt x="21496" y="13292"/>
                  </a:cubicBezTo>
                  <a:cubicBezTo>
                    <a:pt x="21600" y="13846"/>
                    <a:pt x="20769" y="14400"/>
                    <a:pt x="18796" y="15508"/>
                  </a:cubicBezTo>
                  <a:cubicBezTo>
                    <a:pt x="16823" y="16615"/>
                    <a:pt x="13708" y="18277"/>
                    <a:pt x="11631" y="19477"/>
                  </a:cubicBezTo>
                  <a:cubicBezTo>
                    <a:pt x="9554" y="20677"/>
                    <a:pt x="8515" y="21415"/>
                    <a:pt x="8412" y="21508"/>
                  </a:cubicBezTo>
                  <a:cubicBezTo>
                    <a:pt x="8308" y="21600"/>
                    <a:pt x="9138" y="21046"/>
                    <a:pt x="9969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779433" y="5198946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327"/>
                    <a:pt x="21600" y="12655"/>
                    <a:pt x="18000" y="16255"/>
                  </a:cubicBezTo>
                  <a:cubicBezTo>
                    <a:pt x="14400" y="19855"/>
                    <a:pt x="7200" y="20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652433" y="5135446"/>
              <a:ext cx="292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635" y="21600"/>
                  </a:moveTo>
                  <a:cubicBezTo>
                    <a:pt x="4383" y="18947"/>
                    <a:pt x="3130" y="16295"/>
                    <a:pt x="2035" y="14211"/>
                  </a:cubicBezTo>
                  <a:cubicBezTo>
                    <a:pt x="939" y="12126"/>
                    <a:pt x="0" y="10611"/>
                    <a:pt x="0" y="9474"/>
                  </a:cubicBezTo>
                  <a:cubicBezTo>
                    <a:pt x="0" y="8337"/>
                    <a:pt x="939" y="7579"/>
                    <a:pt x="4304" y="6253"/>
                  </a:cubicBezTo>
                  <a:cubicBezTo>
                    <a:pt x="7670" y="4926"/>
                    <a:pt x="13461" y="3032"/>
                    <a:pt x="16748" y="1895"/>
                  </a:cubicBezTo>
                  <a:cubicBezTo>
                    <a:pt x="20035" y="758"/>
                    <a:pt x="20817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875188" y="5319596"/>
              <a:ext cx="68535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1283" y="2757"/>
                  </a:moveTo>
                  <a:cubicBezTo>
                    <a:pt x="8107" y="3677"/>
                    <a:pt x="4930" y="4596"/>
                    <a:pt x="3024" y="6204"/>
                  </a:cubicBezTo>
                  <a:cubicBezTo>
                    <a:pt x="1119" y="7813"/>
                    <a:pt x="483" y="10111"/>
                    <a:pt x="166" y="12638"/>
                  </a:cubicBezTo>
                  <a:cubicBezTo>
                    <a:pt x="-152" y="15166"/>
                    <a:pt x="-152" y="17923"/>
                    <a:pt x="1436" y="19532"/>
                  </a:cubicBezTo>
                  <a:cubicBezTo>
                    <a:pt x="3024" y="21140"/>
                    <a:pt x="6201" y="21600"/>
                    <a:pt x="9377" y="21600"/>
                  </a:cubicBezTo>
                  <a:cubicBezTo>
                    <a:pt x="12554" y="21600"/>
                    <a:pt x="15730" y="21140"/>
                    <a:pt x="17954" y="19762"/>
                  </a:cubicBezTo>
                  <a:cubicBezTo>
                    <a:pt x="20177" y="18383"/>
                    <a:pt x="21448" y="16085"/>
                    <a:pt x="19860" y="12638"/>
                  </a:cubicBezTo>
                  <a:cubicBezTo>
                    <a:pt x="18272" y="9191"/>
                    <a:pt x="13824" y="4596"/>
                    <a:pt x="9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046133" y="5052896"/>
              <a:ext cx="105580" cy="38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484" fill="norm" stroke="1" extrusionOk="0">
                  <a:moveTo>
                    <a:pt x="3738" y="0"/>
                  </a:moveTo>
                  <a:cubicBezTo>
                    <a:pt x="9138" y="3069"/>
                    <a:pt x="14538" y="6138"/>
                    <a:pt x="17654" y="8911"/>
                  </a:cubicBezTo>
                  <a:cubicBezTo>
                    <a:pt x="20769" y="11685"/>
                    <a:pt x="21600" y="14164"/>
                    <a:pt x="19731" y="16230"/>
                  </a:cubicBezTo>
                  <a:cubicBezTo>
                    <a:pt x="17862" y="18295"/>
                    <a:pt x="13292" y="19948"/>
                    <a:pt x="9969" y="20774"/>
                  </a:cubicBezTo>
                  <a:cubicBezTo>
                    <a:pt x="6646" y="21600"/>
                    <a:pt x="4569" y="21600"/>
                    <a:pt x="3115" y="21305"/>
                  </a:cubicBezTo>
                  <a:cubicBezTo>
                    <a:pt x="1662" y="21010"/>
                    <a:pt x="831" y="20420"/>
                    <a:pt x="0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395383" y="5316139"/>
              <a:ext cx="393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252" y="2735"/>
                    <a:pt x="6503" y="-1585"/>
                    <a:pt x="10103" y="575"/>
                  </a:cubicBezTo>
                  <a:cubicBezTo>
                    <a:pt x="13703" y="2735"/>
                    <a:pt x="1765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687483" y="5217996"/>
              <a:ext cx="12009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0" y="0"/>
                  </a:moveTo>
                  <a:cubicBezTo>
                    <a:pt x="6224" y="993"/>
                    <a:pt x="12447" y="1986"/>
                    <a:pt x="16292" y="3600"/>
                  </a:cubicBezTo>
                  <a:cubicBezTo>
                    <a:pt x="20136" y="5214"/>
                    <a:pt x="21600" y="7448"/>
                    <a:pt x="20319" y="10552"/>
                  </a:cubicBezTo>
                  <a:cubicBezTo>
                    <a:pt x="19037" y="13655"/>
                    <a:pt x="15010" y="17628"/>
                    <a:pt x="109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144055" y="5230204"/>
              <a:ext cx="152556" cy="23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0865" fill="norm" stroke="1" extrusionOk="0">
                  <a:moveTo>
                    <a:pt x="14579" y="1704"/>
                  </a:moveTo>
                  <a:cubicBezTo>
                    <a:pt x="13727" y="966"/>
                    <a:pt x="12874" y="227"/>
                    <a:pt x="11737" y="43"/>
                  </a:cubicBezTo>
                  <a:cubicBezTo>
                    <a:pt x="10600" y="-142"/>
                    <a:pt x="9179" y="227"/>
                    <a:pt x="7048" y="1981"/>
                  </a:cubicBezTo>
                  <a:cubicBezTo>
                    <a:pt x="4916" y="3735"/>
                    <a:pt x="2074" y="6873"/>
                    <a:pt x="795" y="10104"/>
                  </a:cubicBezTo>
                  <a:cubicBezTo>
                    <a:pt x="-484" y="13335"/>
                    <a:pt x="-200" y="16658"/>
                    <a:pt x="1505" y="18689"/>
                  </a:cubicBezTo>
                  <a:cubicBezTo>
                    <a:pt x="3211" y="20720"/>
                    <a:pt x="6337" y="21458"/>
                    <a:pt x="9748" y="20350"/>
                  </a:cubicBezTo>
                  <a:cubicBezTo>
                    <a:pt x="13158" y="19243"/>
                    <a:pt x="16853" y="16289"/>
                    <a:pt x="18842" y="13150"/>
                  </a:cubicBezTo>
                  <a:cubicBezTo>
                    <a:pt x="20832" y="10012"/>
                    <a:pt x="21116" y="6689"/>
                    <a:pt x="19127" y="4381"/>
                  </a:cubicBezTo>
                  <a:cubicBezTo>
                    <a:pt x="17137" y="2073"/>
                    <a:pt x="12874" y="781"/>
                    <a:pt x="9463" y="504"/>
                  </a:cubicBezTo>
                  <a:cubicBezTo>
                    <a:pt x="6053" y="227"/>
                    <a:pt x="3495" y="966"/>
                    <a:pt x="937" y="1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163233" y="5929196"/>
              <a:ext cx="368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4400"/>
                    <a:pt x="7448" y="7200"/>
                    <a:pt x="11048" y="3600"/>
                  </a:cubicBezTo>
                  <a:cubicBezTo>
                    <a:pt x="14648" y="0"/>
                    <a:pt x="181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188633" y="6005396"/>
              <a:ext cx="381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0" y="21600"/>
                    <a:pt x="7440" y="21600"/>
                    <a:pt x="11040" y="18000"/>
                  </a:cubicBezTo>
                  <a:cubicBezTo>
                    <a:pt x="14640" y="14400"/>
                    <a:pt x="181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2452071" y="5814339"/>
              <a:ext cx="176310" cy="33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99" fill="norm" stroke="1" extrusionOk="0">
                  <a:moveTo>
                    <a:pt x="6415" y="1688"/>
                  </a:moveTo>
                  <a:cubicBezTo>
                    <a:pt x="5159" y="1275"/>
                    <a:pt x="3904" y="862"/>
                    <a:pt x="2648" y="518"/>
                  </a:cubicBezTo>
                  <a:cubicBezTo>
                    <a:pt x="1392" y="174"/>
                    <a:pt x="136" y="-101"/>
                    <a:pt x="11" y="37"/>
                  </a:cubicBezTo>
                  <a:cubicBezTo>
                    <a:pt x="-115" y="174"/>
                    <a:pt x="890" y="724"/>
                    <a:pt x="4155" y="1894"/>
                  </a:cubicBezTo>
                  <a:cubicBezTo>
                    <a:pt x="7420" y="3063"/>
                    <a:pt x="12945" y="4852"/>
                    <a:pt x="16462" y="6434"/>
                  </a:cubicBezTo>
                  <a:cubicBezTo>
                    <a:pt x="19978" y="8016"/>
                    <a:pt x="21485" y="9392"/>
                    <a:pt x="20732" y="11593"/>
                  </a:cubicBezTo>
                  <a:cubicBezTo>
                    <a:pt x="19978" y="13795"/>
                    <a:pt x="16964" y="16821"/>
                    <a:pt x="14452" y="18610"/>
                  </a:cubicBezTo>
                  <a:cubicBezTo>
                    <a:pt x="11941" y="20398"/>
                    <a:pt x="9932" y="20949"/>
                    <a:pt x="792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118643" y="5930566"/>
              <a:ext cx="134573" cy="48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58" fill="norm" stroke="1" extrusionOk="0">
                  <a:moveTo>
                    <a:pt x="3477" y="6923"/>
                  </a:moveTo>
                  <a:cubicBezTo>
                    <a:pt x="3477" y="9716"/>
                    <a:pt x="3477" y="12509"/>
                    <a:pt x="3641" y="14697"/>
                  </a:cubicBezTo>
                  <a:cubicBezTo>
                    <a:pt x="3804" y="16885"/>
                    <a:pt x="4132" y="18468"/>
                    <a:pt x="4295" y="19585"/>
                  </a:cubicBezTo>
                  <a:cubicBezTo>
                    <a:pt x="4459" y="20702"/>
                    <a:pt x="4459" y="21354"/>
                    <a:pt x="4459" y="21447"/>
                  </a:cubicBezTo>
                  <a:cubicBezTo>
                    <a:pt x="4459" y="21540"/>
                    <a:pt x="4459" y="21074"/>
                    <a:pt x="3804" y="19445"/>
                  </a:cubicBezTo>
                  <a:cubicBezTo>
                    <a:pt x="3150" y="17816"/>
                    <a:pt x="1841" y="15023"/>
                    <a:pt x="1022" y="12323"/>
                  </a:cubicBezTo>
                  <a:cubicBezTo>
                    <a:pt x="204" y="9623"/>
                    <a:pt x="-123" y="7016"/>
                    <a:pt x="41" y="5107"/>
                  </a:cubicBezTo>
                  <a:cubicBezTo>
                    <a:pt x="204" y="3199"/>
                    <a:pt x="859" y="1988"/>
                    <a:pt x="1841" y="1243"/>
                  </a:cubicBezTo>
                  <a:cubicBezTo>
                    <a:pt x="2822" y="499"/>
                    <a:pt x="4132" y="219"/>
                    <a:pt x="5604" y="80"/>
                  </a:cubicBezTo>
                  <a:cubicBezTo>
                    <a:pt x="7077" y="-60"/>
                    <a:pt x="8713" y="-60"/>
                    <a:pt x="11168" y="452"/>
                  </a:cubicBezTo>
                  <a:cubicBezTo>
                    <a:pt x="13622" y="964"/>
                    <a:pt x="16895" y="1988"/>
                    <a:pt x="18859" y="3106"/>
                  </a:cubicBezTo>
                  <a:cubicBezTo>
                    <a:pt x="20822" y="4223"/>
                    <a:pt x="21477" y="5433"/>
                    <a:pt x="20004" y="6457"/>
                  </a:cubicBezTo>
                  <a:cubicBezTo>
                    <a:pt x="18532" y="7481"/>
                    <a:pt x="14932" y="8319"/>
                    <a:pt x="11332" y="8645"/>
                  </a:cubicBezTo>
                  <a:cubicBezTo>
                    <a:pt x="7732" y="8971"/>
                    <a:pt x="4132" y="8785"/>
                    <a:pt x="532" y="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331633" y="604349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484033" y="5922846"/>
              <a:ext cx="1841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90" y="3563"/>
                    <a:pt x="2979" y="7126"/>
                    <a:pt x="4469" y="10355"/>
                  </a:cubicBezTo>
                  <a:cubicBezTo>
                    <a:pt x="5959" y="13584"/>
                    <a:pt x="7448" y="16478"/>
                    <a:pt x="8317" y="18482"/>
                  </a:cubicBezTo>
                  <a:cubicBezTo>
                    <a:pt x="9186" y="20487"/>
                    <a:pt x="9434" y="21600"/>
                    <a:pt x="9807" y="21600"/>
                  </a:cubicBezTo>
                  <a:cubicBezTo>
                    <a:pt x="10179" y="21600"/>
                    <a:pt x="10676" y="20487"/>
                    <a:pt x="11669" y="17369"/>
                  </a:cubicBezTo>
                  <a:cubicBezTo>
                    <a:pt x="12662" y="14252"/>
                    <a:pt x="14152" y="9130"/>
                    <a:pt x="15517" y="6346"/>
                  </a:cubicBezTo>
                  <a:cubicBezTo>
                    <a:pt x="16883" y="3563"/>
                    <a:pt x="18124" y="3118"/>
                    <a:pt x="19117" y="3340"/>
                  </a:cubicBezTo>
                  <a:cubicBezTo>
                    <a:pt x="20110" y="3563"/>
                    <a:pt x="20855" y="4454"/>
                    <a:pt x="21600" y="5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614866" y="5772338"/>
              <a:ext cx="427968" cy="30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54" fill="norm" stroke="1" extrusionOk="0">
                  <a:moveTo>
                    <a:pt x="3638" y="14857"/>
                  </a:moveTo>
                  <a:cubicBezTo>
                    <a:pt x="3213" y="14416"/>
                    <a:pt x="2787" y="13975"/>
                    <a:pt x="2361" y="14049"/>
                  </a:cubicBezTo>
                  <a:cubicBezTo>
                    <a:pt x="1936" y="14122"/>
                    <a:pt x="1510" y="14710"/>
                    <a:pt x="1084" y="15665"/>
                  </a:cubicBezTo>
                  <a:cubicBezTo>
                    <a:pt x="659" y="16620"/>
                    <a:pt x="233" y="17942"/>
                    <a:pt x="74" y="18971"/>
                  </a:cubicBezTo>
                  <a:cubicBezTo>
                    <a:pt x="-86" y="20000"/>
                    <a:pt x="20" y="20734"/>
                    <a:pt x="340" y="20734"/>
                  </a:cubicBezTo>
                  <a:cubicBezTo>
                    <a:pt x="659" y="20734"/>
                    <a:pt x="1191" y="20000"/>
                    <a:pt x="1563" y="19265"/>
                  </a:cubicBezTo>
                  <a:cubicBezTo>
                    <a:pt x="1936" y="18530"/>
                    <a:pt x="2148" y="17796"/>
                    <a:pt x="2521" y="17942"/>
                  </a:cubicBezTo>
                  <a:cubicBezTo>
                    <a:pt x="2893" y="18089"/>
                    <a:pt x="3425" y="19118"/>
                    <a:pt x="3957" y="19706"/>
                  </a:cubicBezTo>
                  <a:cubicBezTo>
                    <a:pt x="4489" y="20293"/>
                    <a:pt x="5021" y="20440"/>
                    <a:pt x="5553" y="19265"/>
                  </a:cubicBezTo>
                  <a:cubicBezTo>
                    <a:pt x="6085" y="18089"/>
                    <a:pt x="6617" y="15591"/>
                    <a:pt x="7149" y="12432"/>
                  </a:cubicBezTo>
                  <a:cubicBezTo>
                    <a:pt x="7681" y="9273"/>
                    <a:pt x="8214" y="5453"/>
                    <a:pt x="8533" y="3102"/>
                  </a:cubicBezTo>
                  <a:cubicBezTo>
                    <a:pt x="8852" y="751"/>
                    <a:pt x="8958" y="-131"/>
                    <a:pt x="8905" y="16"/>
                  </a:cubicBezTo>
                  <a:cubicBezTo>
                    <a:pt x="8852" y="163"/>
                    <a:pt x="8639" y="1338"/>
                    <a:pt x="8373" y="4130"/>
                  </a:cubicBezTo>
                  <a:cubicBezTo>
                    <a:pt x="8107" y="6922"/>
                    <a:pt x="7788" y="11330"/>
                    <a:pt x="7628" y="14196"/>
                  </a:cubicBezTo>
                  <a:cubicBezTo>
                    <a:pt x="7469" y="17061"/>
                    <a:pt x="7469" y="18383"/>
                    <a:pt x="7469" y="19412"/>
                  </a:cubicBezTo>
                  <a:cubicBezTo>
                    <a:pt x="7469" y="20440"/>
                    <a:pt x="7469" y="21175"/>
                    <a:pt x="7628" y="21249"/>
                  </a:cubicBezTo>
                  <a:cubicBezTo>
                    <a:pt x="7788" y="21322"/>
                    <a:pt x="8107" y="20734"/>
                    <a:pt x="8480" y="19412"/>
                  </a:cubicBezTo>
                  <a:cubicBezTo>
                    <a:pt x="8852" y="18089"/>
                    <a:pt x="9278" y="16032"/>
                    <a:pt x="9544" y="14636"/>
                  </a:cubicBezTo>
                  <a:cubicBezTo>
                    <a:pt x="9810" y="13240"/>
                    <a:pt x="9916" y="12506"/>
                    <a:pt x="9969" y="12506"/>
                  </a:cubicBezTo>
                  <a:cubicBezTo>
                    <a:pt x="10022" y="12506"/>
                    <a:pt x="10022" y="13240"/>
                    <a:pt x="9969" y="14342"/>
                  </a:cubicBezTo>
                  <a:cubicBezTo>
                    <a:pt x="9916" y="15445"/>
                    <a:pt x="9810" y="16914"/>
                    <a:pt x="9863" y="18236"/>
                  </a:cubicBezTo>
                  <a:cubicBezTo>
                    <a:pt x="9916" y="19559"/>
                    <a:pt x="10129" y="20734"/>
                    <a:pt x="10448" y="21102"/>
                  </a:cubicBezTo>
                  <a:cubicBezTo>
                    <a:pt x="10767" y="21469"/>
                    <a:pt x="11193" y="21028"/>
                    <a:pt x="11618" y="20073"/>
                  </a:cubicBezTo>
                  <a:cubicBezTo>
                    <a:pt x="12044" y="19118"/>
                    <a:pt x="12470" y="17649"/>
                    <a:pt x="12682" y="16547"/>
                  </a:cubicBezTo>
                  <a:cubicBezTo>
                    <a:pt x="12895" y="15445"/>
                    <a:pt x="12895" y="14710"/>
                    <a:pt x="12895" y="14710"/>
                  </a:cubicBezTo>
                  <a:cubicBezTo>
                    <a:pt x="12895" y="14710"/>
                    <a:pt x="12895" y="15445"/>
                    <a:pt x="12948" y="16179"/>
                  </a:cubicBezTo>
                  <a:cubicBezTo>
                    <a:pt x="13002" y="16914"/>
                    <a:pt x="13108" y="17649"/>
                    <a:pt x="13268" y="18383"/>
                  </a:cubicBezTo>
                  <a:cubicBezTo>
                    <a:pt x="13427" y="19118"/>
                    <a:pt x="13640" y="19853"/>
                    <a:pt x="14013" y="20220"/>
                  </a:cubicBezTo>
                  <a:cubicBezTo>
                    <a:pt x="14385" y="20587"/>
                    <a:pt x="14917" y="20587"/>
                    <a:pt x="15609" y="19559"/>
                  </a:cubicBezTo>
                  <a:cubicBezTo>
                    <a:pt x="16300" y="18530"/>
                    <a:pt x="17151" y="16473"/>
                    <a:pt x="17683" y="15004"/>
                  </a:cubicBezTo>
                  <a:cubicBezTo>
                    <a:pt x="18215" y="13534"/>
                    <a:pt x="18428" y="12653"/>
                    <a:pt x="18588" y="11845"/>
                  </a:cubicBezTo>
                  <a:cubicBezTo>
                    <a:pt x="18747" y="11036"/>
                    <a:pt x="18854" y="10302"/>
                    <a:pt x="18641" y="10081"/>
                  </a:cubicBezTo>
                  <a:cubicBezTo>
                    <a:pt x="18428" y="9861"/>
                    <a:pt x="17896" y="10155"/>
                    <a:pt x="17417" y="10963"/>
                  </a:cubicBezTo>
                  <a:cubicBezTo>
                    <a:pt x="16939" y="11771"/>
                    <a:pt x="16513" y="13093"/>
                    <a:pt x="16300" y="14563"/>
                  </a:cubicBezTo>
                  <a:cubicBezTo>
                    <a:pt x="16087" y="16032"/>
                    <a:pt x="16087" y="17649"/>
                    <a:pt x="16353" y="18751"/>
                  </a:cubicBezTo>
                  <a:cubicBezTo>
                    <a:pt x="16619" y="19853"/>
                    <a:pt x="17151" y="20440"/>
                    <a:pt x="18056" y="20661"/>
                  </a:cubicBezTo>
                  <a:cubicBezTo>
                    <a:pt x="18960" y="20881"/>
                    <a:pt x="20237" y="20734"/>
                    <a:pt x="21514" y="2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4246033" y="5992696"/>
              <a:ext cx="311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55" y="5400"/>
                    <a:pt x="9110" y="10800"/>
                    <a:pt x="12710" y="14400"/>
                  </a:cubicBezTo>
                  <a:cubicBezTo>
                    <a:pt x="16310" y="18000"/>
                    <a:pt x="1895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4512733" y="5897446"/>
              <a:ext cx="9948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74" y="1800"/>
                    <a:pt x="11949" y="3600"/>
                    <a:pt x="15855" y="4900"/>
                  </a:cubicBezTo>
                  <a:cubicBezTo>
                    <a:pt x="19762" y="6200"/>
                    <a:pt x="21600" y="7000"/>
                    <a:pt x="21600" y="8300"/>
                  </a:cubicBezTo>
                  <a:cubicBezTo>
                    <a:pt x="21600" y="9600"/>
                    <a:pt x="19762" y="11400"/>
                    <a:pt x="16315" y="13700"/>
                  </a:cubicBezTo>
                  <a:cubicBezTo>
                    <a:pt x="12868" y="16000"/>
                    <a:pt x="7813" y="18800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739982" y="5872046"/>
              <a:ext cx="145079" cy="29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455" fill="norm" stroke="1" extrusionOk="0">
                  <a:moveTo>
                    <a:pt x="17291" y="2348"/>
                  </a:moveTo>
                  <a:cubicBezTo>
                    <a:pt x="13991" y="2817"/>
                    <a:pt x="10691" y="3287"/>
                    <a:pt x="7691" y="5322"/>
                  </a:cubicBezTo>
                  <a:cubicBezTo>
                    <a:pt x="4691" y="7357"/>
                    <a:pt x="1991" y="10957"/>
                    <a:pt x="791" y="13539"/>
                  </a:cubicBezTo>
                  <a:cubicBezTo>
                    <a:pt x="-409" y="16122"/>
                    <a:pt x="-109" y="17687"/>
                    <a:pt x="791" y="18861"/>
                  </a:cubicBezTo>
                  <a:cubicBezTo>
                    <a:pt x="1691" y="20035"/>
                    <a:pt x="3191" y="20817"/>
                    <a:pt x="4691" y="21209"/>
                  </a:cubicBezTo>
                  <a:cubicBezTo>
                    <a:pt x="6191" y="21600"/>
                    <a:pt x="7691" y="21600"/>
                    <a:pt x="10241" y="20661"/>
                  </a:cubicBezTo>
                  <a:cubicBezTo>
                    <a:pt x="12791" y="19722"/>
                    <a:pt x="16391" y="17843"/>
                    <a:pt x="18491" y="15574"/>
                  </a:cubicBezTo>
                  <a:cubicBezTo>
                    <a:pt x="20591" y="13304"/>
                    <a:pt x="21191" y="10643"/>
                    <a:pt x="19841" y="7983"/>
                  </a:cubicBezTo>
                  <a:cubicBezTo>
                    <a:pt x="18491" y="5322"/>
                    <a:pt x="15191" y="2661"/>
                    <a:pt x="118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023996" y="4899434"/>
              <a:ext cx="177338" cy="62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20" fill="norm" stroke="1" extrusionOk="0">
                  <a:moveTo>
                    <a:pt x="21043" y="1332"/>
                  </a:moveTo>
                  <a:cubicBezTo>
                    <a:pt x="20792" y="972"/>
                    <a:pt x="20541" y="612"/>
                    <a:pt x="18657" y="324"/>
                  </a:cubicBezTo>
                  <a:cubicBezTo>
                    <a:pt x="16773" y="36"/>
                    <a:pt x="13257" y="-180"/>
                    <a:pt x="10117" y="216"/>
                  </a:cubicBezTo>
                  <a:cubicBezTo>
                    <a:pt x="6978" y="612"/>
                    <a:pt x="4215" y="1620"/>
                    <a:pt x="2331" y="2664"/>
                  </a:cubicBezTo>
                  <a:cubicBezTo>
                    <a:pt x="448" y="3708"/>
                    <a:pt x="-557" y="4788"/>
                    <a:pt x="322" y="5796"/>
                  </a:cubicBezTo>
                  <a:cubicBezTo>
                    <a:pt x="1201" y="6804"/>
                    <a:pt x="3964" y="7740"/>
                    <a:pt x="5345" y="8676"/>
                  </a:cubicBezTo>
                  <a:cubicBezTo>
                    <a:pt x="6727" y="9612"/>
                    <a:pt x="6727" y="10548"/>
                    <a:pt x="6476" y="11700"/>
                  </a:cubicBezTo>
                  <a:cubicBezTo>
                    <a:pt x="6224" y="12852"/>
                    <a:pt x="5722" y="14220"/>
                    <a:pt x="5471" y="15516"/>
                  </a:cubicBezTo>
                  <a:cubicBezTo>
                    <a:pt x="5220" y="16812"/>
                    <a:pt x="5220" y="18036"/>
                    <a:pt x="5722" y="19008"/>
                  </a:cubicBezTo>
                  <a:cubicBezTo>
                    <a:pt x="6224" y="19980"/>
                    <a:pt x="7229" y="20700"/>
                    <a:pt x="9113" y="21060"/>
                  </a:cubicBezTo>
                  <a:cubicBezTo>
                    <a:pt x="10996" y="21420"/>
                    <a:pt x="13759" y="21420"/>
                    <a:pt x="16522" y="214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86665" y="5049634"/>
              <a:ext cx="287469" cy="4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9" fill="norm" stroke="1" extrusionOk="0">
                  <a:moveTo>
                    <a:pt x="7223" y="4534"/>
                  </a:moveTo>
                  <a:cubicBezTo>
                    <a:pt x="5647" y="4809"/>
                    <a:pt x="4070" y="5083"/>
                    <a:pt x="2887" y="5175"/>
                  </a:cubicBezTo>
                  <a:cubicBezTo>
                    <a:pt x="1705" y="5266"/>
                    <a:pt x="917" y="5175"/>
                    <a:pt x="444" y="4809"/>
                  </a:cubicBezTo>
                  <a:cubicBezTo>
                    <a:pt x="-29" y="4443"/>
                    <a:pt x="-187" y="3802"/>
                    <a:pt x="286" y="3161"/>
                  </a:cubicBezTo>
                  <a:cubicBezTo>
                    <a:pt x="759" y="2521"/>
                    <a:pt x="1863" y="1880"/>
                    <a:pt x="2809" y="1605"/>
                  </a:cubicBezTo>
                  <a:cubicBezTo>
                    <a:pt x="3755" y="1331"/>
                    <a:pt x="4543" y="1422"/>
                    <a:pt x="5331" y="2246"/>
                  </a:cubicBezTo>
                  <a:cubicBezTo>
                    <a:pt x="6120" y="3070"/>
                    <a:pt x="6908" y="4626"/>
                    <a:pt x="7302" y="6639"/>
                  </a:cubicBezTo>
                  <a:cubicBezTo>
                    <a:pt x="7696" y="8653"/>
                    <a:pt x="7696" y="11124"/>
                    <a:pt x="7381" y="12589"/>
                  </a:cubicBezTo>
                  <a:cubicBezTo>
                    <a:pt x="7066" y="14053"/>
                    <a:pt x="6435" y="14511"/>
                    <a:pt x="5725" y="14648"/>
                  </a:cubicBezTo>
                  <a:cubicBezTo>
                    <a:pt x="5016" y="14785"/>
                    <a:pt x="4228" y="14602"/>
                    <a:pt x="3833" y="14236"/>
                  </a:cubicBezTo>
                  <a:cubicBezTo>
                    <a:pt x="3439" y="13870"/>
                    <a:pt x="3439" y="13321"/>
                    <a:pt x="3991" y="12131"/>
                  </a:cubicBezTo>
                  <a:cubicBezTo>
                    <a:pt x="4543" y="10941"/>
                    <a:pt x="5647" y="9111"/>
                    <a:pt x="7696" y="7097"/>
                  </a:cubicBezTo>
                  <a:cubicBezTo>
                    <a:pt x="9746" y="5083"/>
                    <a:pt x="12741" y="2887"/>
                    <a:pt x="14476" y="1605"/>
                  </a:cubicBezTo>
                  <a:cubicBezTo>
                    <a:pt x="16210" y="324"/>
                    <a:pt x="16683" y="-42"/>
                    <a:pt x="16604" y="4"/>
                  </a:cubicBezTo>
                  <a:cubicBezTo>
                    <a:pt x="16525" y="50"/>
                    <a:pt x="15895" y="507"/>
                    <a:pt x="14949" y="2063"/>
                  </a:cubicBezTo>
                  <a:cubicBezTo>
                    <a:pt x="14003" y="3619"/>
                    <a:pt x="12741" y="6273"/>
                    <a:pt x="12111" y="8882"/>
                  </a:cubicBezTo>
                  <a:cubicBezTo>
                    <a:pt x="11480" y="11490"/>
                    <a:pt x="11480" y="14053"/>
                    <a:pt x="11638" y="15792"/>
                  </a:cubicBezTo>
                  <a:cubicBezTo>
                    <a:pt x="11795" y="17531"/>
                    <a:pt x="12111" y="18446"/>
                    <a:pt x="12505" y="19270"/>
                  </a:cubicBezTo>
                  <a:cubicBezTo>
                    <a:pt x="12899" y="20094"/>
                    <a:pt x="13372" y="20826"/>
                    <a:pt x="14003" y="21192"/>
                  </a:cubicBezTo>
                  <a:cubicBezTo>
                    <a:pt x="14633" y="21558"/>
                    <a:pt x="15422" y="21558"/>
                    <a:pt x="16052" y="20917"/>
                  </a:cubicBezTo>
                  <a:cubicBezTo>
                    <a:pt x="16683" y="20277"/>
                    <a:pt x="17156" y="18995"/>
                    <a:pt x="17077" y="17668"/>
                  </a:cubicBezTo>
                  <a:cubicBezTo>
                    <a:pt x="16998" y="16341"/>
                    <a:pt x="16368" y="14968"/>
                    <a:pt x="15579" y="14007"/>
                  </a:cubicBezTo>
                  <a:cubicBezTo>
                    <a:pt x="14791" y="13046"/>
                    <a:pt x="13845" y="12497"/>
                    <a:pt x="14082" y="12085"/>
                  </a:cubicBezTo>
                  <a:cubicBezTo>
                    <a:pt x="14318" y="11673"/>
                    <a:pt x="15737" y="11399"/>
                    <a:pt x="17156" y="11124"/>
                  </a:cubicBezTo>
                  <a:cubicBezTo>
                    <a:pt x="18575" y="10850"/>
                    <a:pt x="19994" y="10575"/>
                    <a:pt x="21413" y="103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696928" y="4958842"/>
              <a:ext cx="342356" cy="39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5" fill="norm" stroke="1" extrusionOk="0">
                  <a:moveTo>
                    <a:pt x="7519" y="4392"/>
                  </a:moveTo>
                  <a:cubicBezTo>
                    <a:pt x="6591" y="3135"/>
                    <a:pt x="5664" y="1878"/>
                    <a:pt x="4869" y="1250"/>
                  </a:cubicBezTo>
                  <a:cubicBezTo>
                    <a:pt x="4073" y="621"/>
                    <a:pt x="3411" y="621"/>
                    <a:pt x="2881" y="850"/>
                  </a:cubicBezTo>
                  <a:cubicBezTo>
                    <a:pt x="2351" y="1078"/>
                    <a:pt x="1953" y="1535"/>
                    <a:pt x="1622" y="3135"/>
                  </a:cubicBezTo>
                  <a:cubicBezTo>
                    <a:pt x="1291" y="4735"/>
                    <a:pt x="1026" y="7478"/>
                    <a:pt x="1291" y="10164"/>
                  </a:cubicBezTo>
                  <a:cubicBezTo>
                    <a:pt x="1556" y="12850"/>
                    <a:pt x="2351" y="15478"/>
                    <a:pt x="2947" y="17021"/>
                  </a:cubicBezTo>
                  <a:cubicBezTo>
                    <a:pt x="3543" y="18564"/>
                    <a:pt x="3941" y="19021"/>
                    <a:pt x="4471" y="19650"/>
                  </a:cubicBezTo>
                  <a:cubicBezTo>
                    <a:pt x="5001" y="20278"/>
                    <a:pt x="5664" y="21078"/>
                    <a:pt x="5730" y="21250"/>
                  </a:cubicBezTo>
                  <a:cubicBezTo>
                    <a:pt x="5796" y="21421"/>
                    <a:pt x="5266" y="20964"/>
                    <a:pt x="4272" y="20107"/>
                  </a:cubicBezTo>
                  <a:cubicBezTo>
                    <a:pt x="3278" y="19250"/>
                    <a:pt x="1821" y="17992"/>
                    <a:pt x="959" y="17078"/>
                  </a:cubicBezTo>
                  <a:cubicBezTo>
                    <a:pt x="98" y="16164"/>
                    <a:pt x="-167" y="15592"/>
                    <a:pt x="98" y="15192"/>
                  </a:cubicBezTo>
                  <a:cubicBezTo>
                    <a:pt x="363" y="14792"/>
                    <a:pt x="1158" y="14564"/>
                    <a:pt x="2616" y="14335"/>
                  </a:cubicBezTo>
                  <a:cubicBezTo>
                    <a:pt x="4073" y="14107"/>
                    <a:pt x="6194" y="13878"/>
                    <a:pt x="7651" y="13764"/>
                  </a:cubicBezTo>
                  <a:cubicBezTo>
                    <a:pt x="9109" y="13650"/>
                    <a:pt x="9904" y="13650"/>
                    <a:pt x="10633" y="13592"/>
                  </a:cubicBezTo>
                  <a:cubicBezTo>
                    <a:pt x="11362" y="13535"/>
                    <a:pt x="12024" y="13421"/>
                    <a:pt x="12157" y="13135"/>
                  </a:cubicBezTo>
                  <a:cubicBezTo>
                    <a:pt x="12289" y="12850"/>
                    <a:pt x="11892" y="12392"/>
                    <a:pt x="11296" y="12164"/>
                  </a:cubicBezTo>
                  <a:cubicBezTo>
                    <a:pt x="10699" y="11935"/>
                    <a:pt x="9904" y="11935"/>
                    <a:pt x="9308" y="12335"/>
                  </a:cubicBezTo>
                  <a:cubicBezTo>
                    <a:pt x="8712" y="12735"/>
                    <a:pt x="8314" y="13535"/>
                    <a:pt x="8181" y="14221"/>
                  </a:cubicBezTo>
                  <a:cubicBezTo>
                    <a:pt x="8049" y="14907"/>
                    <a:pt x="8181" y="15478"/>
                    <a:pt x="8513" y="15935"/>
                  </a:cubicBezTo>
                  <a:cubicBezTo>
                    <a:pt x="8844" y="16392"/>
                    <a:pt x="9374" y="16735"/>
                    <a:pt x="9970" y="16850"/>
                  </a:cubicBezTo>
                  <a:cubicBezTo>
                    <a:pt x="10567" y="16964"/>
                    <a:pt x="11229" y="16850"/>
                    <a:pt x="11693" y="16507"/>
                  </a:cubicBezTo>
                  <a:cubicBezTo>
                    <a:pt x="12157" y="16164"/>
                    <a:pt x="12422" y="15592"/>
                    <a:pt x="12952" y="15421"/>
                  </a:cubicBezTo>
                  <a:cubicBezTo>
                    <a:pt x="13482" y="15250"/>
                    <a:pt x="14277" y="15478"/>
                    <a:pt x="14940" y="15421"/>
                  </a:cubicBezTo>
                  <a:cubicBezTo>
                    <a:pt x="15602" y="15364"/>
                    <a:pt x="16132" y="15021"/>
                    <a:pt x="16795" y="13421"/>
                  </a:cubicBezTo>
                  <a:cubicBezTo>
                    <a:pt x="17458" y="11821"/>
                    <a:pt x="18253" y="8964"/>
                    <a:pt x="18650" y="6678"/>
                  </a:cubicBezTo>
                  <a:cubicBezTo>
                    <a:pt x="19048" y="4392"/>
                    <a:pt x="19048" y="2678"/>
                    <a:pt x="19048" y="1535"/>
                  </a:cubicBezTo>
                  <a:cubicBezTo>
                    <a:pt x="19048" y="392"/>
                    <a:pt x="19048" y="-179"/>
                    <a:pt x="18849" y="50"/>
                  </a:cubicBezTo>
                  <a:cubicBezTo>
                    <a:pt x="18650" y="278"/>
                    <a:pt x="18253" y="1307"/>
                    <a:pt x="18186" y="3592"/>
                  </a:cubicBezTo>
                  <a:cubicBezTo>
                    <a:pt x="18120" y="5878"/>
                    <a:pt x="18385" y="9421"/>
                    <a:pt x="18981" y="12050"/>
                  </a:cubicBezTo>
                  <a:cubicBezTo>
                    <a:pt x="19578" y="14678"/>
                    <a:pt x="20505" y="16392"/>
                    <a:pt x="21433" y="181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082816" y="5102233"/>
              <a:ext cx="81351" cy="17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159" fill="norm" stroke="1" extrusionOk="0">
                  <a:moveTo>
                    <a:pt x="19674" y="2434"/>
                  </a:moveTo>
                  <a:cubicBezTo>
                    <a:pt x="17514" y="1680"/>
                    <a:pt x="15354" y="927"/>
                    <a:pt x="11844" y="424"/>
                  </a:cubicBezTo>
                  <a:cubicBezTo>
                    <a:pt x="8334" y="-78"/>
                    <a:pt x="3474" y="-329"/>
                    <a:pt x="1314" y="801"/>
                  </a:cubicBezTo>
                  <a:cubicBezTo>
                    <a:pt x="-846" y="1931"/>
                    <a:pt x="-306" y="4443"/>
                    <a:pt x="2664" y="6578"/>
                  </a:cubicBezTo>
                  <a:cubicBezTo>
                    <a:pt x="5634" y="8713"/>
                    <a:pt x="11034" y="10471"/>
                    <a:pt x="14814" y="12606"/>
                  </a:cubicBezTo>
                  <a:cubicBezTo>
                    <a:pt x="18594" y="14741"/>
                    <a:pt x="20754" y="17252"/>
                    <a:pt x="20754" y="18885"/>
                  </a:cubicBezTo>
                  <a:cubicBezTo>
                    <a:pt x="20754" y="20518"/>
                    <a:pt x="18594" y="21271"/>
                    <a:pt x="16704" y="21145"/>
                  </a:cubicBezTo>
                  <a:cubicBezTo>
                    <a:pt x="14814" y="21020"/>
                    <a:pt x="13194" y="20015"/>
                    <a:pt x="11574" y="190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210733" y="5071946"/>
              <a:ext cx="152401" cy="15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3135"/>
                  </a:moveTo>
                  <a:cubicBezTo>
                    <a:pt x="1800" y="13719"/>
                    <a:pt x="3600" y="14303"/>
                    <a:pt x="5550" y="13427"/>
                  </a:cubicBezTo>
                  <a:cubicBezTo>
                    <a:pt x="7500" y="12551"/>
                    <a:pt x="9600" y="10216"/>
                    <a:pt x="10800" y="8027"/>
                  </a:cubicBezTo>
                  <a:cubicBezTo>
                    <a:pt x="12000" y="5838"/>
                    <a:pt x="12300" y="3795"/>
                    <a:pt x="11850" y="2335"/>
                  </a:cubicBezTo>
                  <a:cubicBezTo>
                    <a:pt x="11400" y="876"/>
                    <a:pt x="10200" y="0"/>
                    <a:pt x="9000" y="0"/>
                  </a:cubicBezTo>
                  <a:cubicBezTo>
                    <a:pt x="7800" y="0"/>
                    <a:pt x="6600" y="876"/>
                    <a:pt x="5100" y="4086"/>
                  </a:cubicBezTo>
                  <a:cubicBezTo>
                    <a:pt x="3600" y="7297"/>
                    <a:pt x="1800" y="12843"/>
                    <a:pt x="1350" y="16200"/>
                  </a:cubicBezTo>
                  <a:cubicBezTo>
                    <a:pt x="900" y="19557"/>
                    <a:pt x="1800" y="20724"/>
                    <a:pt x="5400" y="21162"/>
                  </a:cubicBezTo>
                  <a:cubicBezTo>
                    <a:pt x="9000" y="21600"/>
                    <a:pt x="15300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944396" y="569796"/>
              <a:ext cx="1119973" cy="422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5495" y="21600"/>
                  </a:moveTo>
                  <a:cubicBezTo>
                    <a:pt x="5169" y="21600"/>
                    <a:pt x="4843" y="21600"/>
                    <a:pt x="4558" y="21524"/>
                  </a:cubicBezTo>
                  <a:cubicBezTo>
                    <a:pt x="4272" y="21448"/>
                    <a:pt x="4028" y="21297"/>
                    <a:pt x="3783" y="21097"/>
                  </a:cubicBezTo>
                  <a:cubicBezTo>
                    <a:pt x="3539" y="20896"/>
                    <a:pt x="3294" y="20647"/>
                    <a:pt x="3070" y="20366"/>
                  </a:cubicBezTo>
                  <a:cubicBezTo>
                    <a:pt x="2846" y="20084"/>
                    <a:pt x="2642" y="19770"/>
                    <a:pt x="2377" y="19397"/>
                  </a:cubicBezTo>
                  <a:cubicBezTo>
                    <a:pt x="2112" y="19023"/>
                    <a:pt x="1786" y="18590"/>
                    <a:pt x="1460" y="18152"/>
                  </a:cubicBezTo>
                  <a:cubicBezTo>
                    <a:pt x="1134" y="17713"/>
                    <a:pt x="808" y="17269"/>
                    <a:pt x="584" y="16869"/>
                  </a:cubicBezTo>
                  <a:cubicBezTo>
                    <a:pt x="360" y="16468"/>
                    <a:pt x="238" y="16111"/>
                    <a:pt x="156" y="15699"/>
                  </a:cubicBezTo>
                  <a:cubicBezTo>
                    <a:pt x="75" y="15288"/>
                    <a:pt x="34" y="14822"/>
                    <a:pt x="13" y="14357"/>
                  </a:cubicBezTo>
                  <a:cubicBezTo>
                    <a:pt x="-7" y="13891"/>
                    <a:pt x="-7" y="13426"/>
                    <a:pt x="34" y="12992"/>
                  </a:cubicBezTo>
                  <a:cubicBezTo>
                    <a:pt x="75" y="12559"/>
                    <a:pt x="156" y="12159"/>
                    <a:pt x="299" y="11753"/>
                  </a:cubicBezTo>
                  <a:cubicBezTo>
                    <a:pt x="441" y="11347"/>
                    <a:pt x="645" y="10935"/>
                    <a:pt x="910" y="10524"/>
                  </a:cubicBezTo>
                  <a:cubicBezTo>
                    <a:pt x="1175" y="10112"/>
                    <a:pt x="1501" y="9701"/>
                    <a:pt x="1868" y="9300"/>
                  </a:cubicBezTo>
                  <a:cubicBezTo>
                    <a:pt x="2235" y="8900"/>
                    <a:pt x="2642" y="8510"/>
                    <a:pt x="3090" y="8104"/>
                  </a:cubicBezTo>
                  <a:cubicBezTo>
                    <a:pt x="3539" y="7698"/>
                    <a:pt x="4028" y="7276"/>
                    <a:pt x="4558" y="6864"/>
                  </a:cubicBezTo>
                  <a:cubicBezTo>
                    <a:pt x="5087" y="6453"/>
                    <a:pt x="5658" y="6052"/>
                    <a:pt x="6249" y="5668"/>
                  </a:cubicBezTo>
                  <a:cubicBezTo>
                    <a:pt x="6840" y="5284"/>
                    <a:pt x="7451" y="4915"/>
                    <a:pt x="8144" y="4558"/>
                  </a:cubicBezTo>
                  <a:cubicBezTo>
                    <a:pt x="8837" y="4201"/>
                    <a:pt x="9611" y="3854"/>
                    <a:pt x="10426" y="3513"/>
                  </a:cubicBezTo>
                  <a:cubicBezTo>
                    <a:pt x="11241" y="3172"/>
                    <a:pt x="12097" y="2837"/>
                    <a:pt x="12973" y="2523"/>
                  </a:cubicBezTo>
                  <a:cubicBezTo>
                    <a:pt x="13850" y="2209"/>
                    <a:pt x="14746" y="1916"/>
                    <a:pt x="15663" y="1624"/>
                  </a:cubicBezTo>
                  <a:cubicBezTo>
                    <a:pt x="16580" y="1332"/>
                    <a:pt x="17518" y="1039"/>
                    <a:pt x="18251" y="823"/>
                  </a:cubicBezTo>
                  <a:cubicBezTo>
                    <a:pt x="18985" y="606"/>
                    <a:pt x="19515" y="466"/>
                    <a:pt x="19841" y="374"/>
                  </a:cubicBezTo>
                  <a:cubicBezTo>
                    <a:pt x="20167" y="282"/>
                    <a:pt x="20289" y="238"/>
                    <a:pt x="20248" y="206"/>
                  </a:cubicBezTo>
                  <a:cubicBezTo>
                    <a:pt x="20207" y="173"/>
                    <a:pt x="20004" y="152"/>
                    <a:pt x="19759" y="141"/>
                  </a:cubicBezTo>
                  <a:cubicBezTo>
                    <a:pt x="19515" y="130"/>
                    <a:pt x="19229" y="130"/>
                    <a:pt x="18964" y="130"/>
                  </a:cubicBezTo>
                  <a:cubicBezTo>
                    <a:pt x="18699" y="130"/>
                    <a:pt x="18455" y="130"/>
                    <a:pt x="18455" y="119"/>
                  </a:cubicBezTo>
                  <a:cubicBezTo>
                    <a:pt x="18455" y="108"/>
                    <a:pt x="18699" y="87"/>
                    <a:pt x="19188" y="60"/>
                  </a:cubicBezTo>
                  <a:cubicBezTo>
                    <a:pt x="19678" y="32"/>
                    <a:pt x="20411" y="0"/>
                    <a:pt x="20859" y="0"/>
                  </a:cubicBezTo>
                  <a:cubicBezTo>
                    <a:pt x="21308" y="0"/>
                    <a:pt x="21471" y="32"/>
                    <a:pt x="21532" y="173"/>
                  </a:cubicBezTo>
                  <a:cubicBezTo>
                    <a:pt x="21593" y="314"/>
                    <a:pt x="21552" y="563"/>
                    <a:pt x="21532" y="715"/>
                  </a:cubicBezTo>
                  <a:cubicBezTo>
                    <a:pt x="21511" y="866"/>
                    <a:pt x="21511" y="920"/>
                    <a:pt x="21511" y="9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0" y="2457862"/>
              <a:ext cx="300259" cy="42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52" fill="norm" stroke="1" extrusionOk="0">
                  <a:moveTo>
                    <a:pt x="10271" y="14258"/>
                  </a:moveTo>
                  <a:cubicBezTo>
                    <a:pt x="9667" y="13833"/>
                    <a:pt x="9063" y="13407"/>
                    <a:pt x="9138" y="13247"/>
                  </a:cubicBezTo>
                  <a:cubicBezTo>
                    <a:pt x="9214" y="13088"/>
                    <a:pt x="9969" y="13194"/>
                    <a:pt x="12008" y="14471"/>
                  </a:cubicBezTo>
                  <a:cubicBezTo>
                    <a:pt x="14048" y="15748"/>
                    <a:pt x="17371" y="18195"/>
                    <a:pt x="19259" y="19632"/>
                  </a:cubicBezTo>
                  <a:cubicBezTo>
                    <a:pt x="21147" y="21068"/>
                    <a:pt x="21600" y="21494"/>
                    <a:pt x="21373" y="21547"/>
                  </a:cubicBezTo>
                  <a:cubicBezTo>
                    <a:pt x="21147" y="21600"/>
                    <a:pt x="20241" y="21281"/>
                    <a:pt x="17824" y="19685"/>
                  </a:cubicBezTo>
                  <a:cubicBezTo>
                    <a:pt x="15407" y="18089"/>
                    <a:pt x="11480" y="15216"/>
                    <a:pt x="8308" y="12556"/>
                  </a:cubicBezTo>
                  <a:cubicBezTo>
                    <a:pt x="5136" y="9896"/>
                    <a:pt x="2719" y="7448"/>
                    <a:pt x="1435" y="5852"/>
                  </a:cubicBezTo>
                  <a:cubicBezTo>
                    <a:pt x="151" y="4256"/>
                    <a:pt x="0" y="3511"/>
                    <a:pt x="0" y="2873"/>
                  </a:cubicBezTo>
                  <a:cubicBezTo>
                    <a:pt x="0" y="2234"/>
                    <a:pt x="151" y="1702"/>
                    <a:pt x="529" y="1277"/>
                  </a:cubicBezTo>
                  <a:cubicBezTo>
                    <a:pt x="906" y="851"/>
                    <a:pt x="1510" y="532"/>
                    <a:pt x="2341" y="319"/>
                  </a:cubicBezTo>
                  <a:cubicBezTo>
                    <a:pt x="3172" y="106"/>
                    <a:pt x="4229" y="0"/>
                    <a:pt x="5136" y="0"/>
                  </a:cubicBezTo>
                  <a:cubicBezTo>
                    <a:pt x="6042" y="0"/>
                    <a:pt x="6797" y="106"/>
                    <a:pt x="7099" y="1330"/>
                  </a:cubicBezTo>
                  <a:cubicBezTo>
                    <a:pt x="7401" y="2554"/>
                    <a:pt x="7250" y="4895"/>
                    <a:pt x="7024" y="6384"/>
                  </a:cubicBezTo>
                  <a:cubicBezTo>
                    <a:pt x="6797" y="7874"/>
                    <a:pt x="6495" y="8512"/>
                    <a:pt x="6193" y="9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05001" y="2462096"/>
              <a:ext cx="146929" cy="20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01" fill="norm" stroke="1" extrusionOk="0">
                  <a:moveTo>
                    <a:pt x="4000" y="17496"/>
                  </a:moveTo>
                  <a:cubicBezTo>
                    <a:pt x="2175" y="17280"/>
                    <a:pt x="349" y="17064"/>
                    <a:pt x="45" y="16524"/>
                  </a:cubicBezTo>
                  <a:cubicBezTo>
                    <a:pt x="-259" y="15984"/>
                    <a:pt x="958" y="15120"/>
                    <a:pt x="4000" y="14364"/>
                  </a:cubicBezTo>
                  <a:cubicBezTo>
                    <a:pt x="7042" y="13608"/>
                    <a:pt x="11910" y="12960"/>
                    <a:pt x="15104" y="13500"/>
                  </a:cubicBezTo>
                  <a:cubicBezTo>
                    <a:pt x="18299" y="14040"/>
                    <a:pt x="19820" y="15768"/>
                    <a:pt x="20580" y="17172"/>
                  </a:cubicBezTo>
                  <a:cubicBezTo>
                    <a:pt x="21341" y="18576"/>
                    <a:pt x="21341" y="19656"/>
                    <a:pt x="20276" y="20412"/>
                  </a:cubicBezTo>
                  <a:cubicBezTo>
                    <a:pt x="19211" y="21168"/>
                    <a:pt x="17082" y="21600"/>
                    <a:pt x="14952" y="20088"/>
                  </a:cubicBezTo>
                  <a:cubicBezTo>
                    <a:pt x="12823" y="18576"/>
                    <a:pt x="10693" y="15120"/>
                    <a:pt x="10845" y="11448"/>
                  </a:cubicBezTo>
                  <a:cubicBezTo>
                    <a:pt x="10997" y="7776"/>
                    <a:pt x="13431" y="3888"/>
                    <a:pt x="1586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44698" y="2423996"/>
              <a:ext cx="100242" cy="11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262" fill="norm" stroke="1" extrusionOk="0">
                  <a:moveTo>
                    <a:pt x="4385" y="0"/>
                  </a:moveTo>
                  <a:cubicBezTo>
                    <a:pt x="2657" y="1137"/>
                    <a:pt x="929" y="2274"/>
                    <a:pt x="281" y="4926"/>
                  </a:cubicBezTo>
                  <a:cubicBezTo>
                    <a:pt x="-367" y="7579"/>
                    <a:pt x="65" y="11747"/>
                    <a:pt x="2009" y="14779"/>
                  </a:cubicBezTo>
                  <a:cubicBezTo>
                    <a:pt x="3953" y="17811"/>
                    <a:pt x="7409" y="19705"/>
                    <a:pt x="10433" y="20653"/>
                  </a:cubicBezTo>
                  <a:cubicBezTo>
                    <a:pt x="13457" y="21600"/>
                    <a:pt x="16049" y="21600"/>
                    <a:pt x="17993" y="19516"/>
                  </a:cubicBezTo>
                  <a:cubicBezTo>
                    <a:pt x="19937" y="17432"/>
                    <a:pt x="21233" y="13263"/>
                    <a:pt x="19937" y="9853"/>
                  </a:cubicBezTo>
                  <a:cubicBezTo>
                    <a:pt x="18641" y="6442"/>
                    <a:pt x="14753" y="3789"/>
                    <a:pt x="11513" y="2463"/>
                  </a:cubicBezTo>
                  <a:cubicBezTo>
                    <a:pt x="8273" y="1137"/>
                    <a:pt x="5681" y="1137"/>
                    <a:pt x="3737" y="1895"/>
                  </a:cubicBezTo>
                  <a:cubicBezTo>
                    <a:pt x="1793" y="2653"/>
                    <a:pt x="497" y="4168"/>
                    <a:pt x="1793" y="4737"/>
                  </a:cubicBezTo>
                  <a:cubicBezTo>
                    <a:pt x="3089" y="5305"/>
                    <a:pt x="6977" y="4926"/>
                    <a:pt x="10865" y="45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60882" y="2290646"/>
              <a:ext cx="76837" cy="14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5" h="21132" fill="norm" stroke="1" extrusionOk="0">
                  <a:moveTo>
                    <a:pt x="3467" y="12960"/>
                  </a:moveTo>
                  <a:cubicBezTo>
                    <a:pt x="4021" y="11417"/>
                    <a:pt x="4575" y="9874"/>
                    <a:pt x="3744" y="9566"/>
                  </a:cubicBezTo>
                  <a:cubicBezTo>
                    <a:pt x="2913" y="9257"/>
                    <a:pt x="698" y="10183"/>
                    <a:pt x="144" y="11571"/>
                  </a:cubicBezTo>
                  <a:cubicBezTo>
                    <a:pt x="-410" y="12960"/>
                    <a:pt x="698" y="14811"/>
                    <a:pt x="2359" y="16354"/>
                  </a:cubicBezTo>
                  <a:cubicBezTo>
                    <a:pt x="4021" y="17897"/>
                    <a:pt x="6236" y="19131"/>
                    <a:pt x="8728" y="20057"/>
                  </a:cubicBezTo>
                  <a:cubicBezTo>
                    <a:pt x="11221" y="20983"/>
                    <a:pt x="13990" y="21600"/>
                    <a:pt x="16482" y="20674"/>
                  </a:cubicBezTo>
                  <a:cubicBezTo>
                    <a:pt x="18975" y="19749"/>
                    <a:pt x="21190" y="17280"/>
                    <a:pt x="19528" y="14349"/>
                  </a:cubicBezTo>
                  <a:cubicBezTo>
                    <a:pt x="17867" y="11417"/>
                    <a:pt x="12328" y="8023"/>
                    <a:pt x="9559" y="5554"/>
                  </a:cubicBezTo>
                  <a:cubicBezTo>
                    <a:pt x="6790" y="3086"/>
                    <a:pt x="6790" y="1543"/>
                    <a:pt x="679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06299" y="1957026"/>
              <a:ext cx="296435" cy="40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57" fill="norm" stroke="1" extrusionOk="0">
                  <a:moveTo>
                    <a:pt x="8586" y="3186"/>
                  </a:moveTo>
                  <a:cubicBezTo>
                    <a:pt x="7207" y="2295"/>
                    <a:pt x="5828" y="1404"/>
                    <a:pt x="4756" y="848"/>
                  </a:cubicBezTo>
                  <a:cubicBezTo>
                    <a:pt x="3684" y="291"/>
                    <a:pt x="2918" y="68"/>
                    <a:pt x="2152" y="13"/>
                  </a:cubicBezTo>
                  <a:cubicBezTo>
                    <a:pt x="1386" y="-43"/>
                    <a:pt x="620" y="68"/>
                    <a:pt x="237" y="625"/>
                  </a:cubicBezTo>
                  <a:cubicBezTo>
                    <a:pt x="-146" y="1182"/>
                    <a:pt x="-146" y="2184"/>
                    <a:pt x="850" y="4021"/>
                  </a:cubicBezTo>
                  <a:cubicBezTo>
                    <a:pt x="1845" y="5858"/>
                    <a:pt x="3837" y="8530"/>
                    <a:pt x="6441" y="11035"/>
                  </a:cubicBezTo>
                  <a:cubicBezTo>
                    <a:pt x="9045" y="13541"/>
                    <a:pt x="12263" y="15879"/>
                    <a:pt x="14867" y="17604"/>
                  </a:cubicBezTo>
                  <a:cubicBezTo>
                    <a:pt x="17471" y="19330"/>
                    <a:pt x="19463" y="20444"/>
                    <a:pt x="21454" y="21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53418" y="2081096"/>
              <a:ext cx="7946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4287" y="21600"/>
                  </a:moveTo>
                  <a:cubicBezTo>
                    <a:pt x="2014" y="20727"/>
                    <a:pt x="-260" y="19855"/>
                    <a:pt x="24" y="17345"/>
                  </a:cubicBezTo>
                  <a:cubicBezTo>
                    <a:pt x="308" y="14836"/>
                    <a:pt x="3151" y="10691"/>
                    <a:pt x="7129" y="7527"/>
                  </a:cubicBezTo>
                  <a:cubicBezTo>
                    <a:pt x="11108" y="4364"/>
                    <a:pt x="16224" y="2182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78883" y="2931996"/>
              <a:ext cx="211763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23" fill="norm" stroke="1" extrusionOk="0">
                  <a:moveTo>
                    <a:pt x="0" y="0"/>
                  </a:moveTo>
                  <a:cubicBezTo>
                    <a:pt x="5294" y="6369"/>
                    <a:pt x="10588" y="12738"/>
                    <a:pt x="13553" y="16477"/>
                  </a:cubicBezTo>
                  <a:cubicBezTo>
                    <a:pt x="16518" y="20215"/>
                    <a:pt x="17153" y="21323"/>
                    <a:pt x="17153" y="21323"/>
                  </a:cubicBezTo>
                  <a:cubicBezTo>
                    <a:pt x="17153" y="21323"/>
                    <a:pt x="16518" y="20215"/>
                    <a:pt x="15247" y="17308"/>
                  </a:cubicBezTo>
                  <a:cubicBezTo>
                    <a:pt x="13976" y="14400"/>
                    <a:pt x="12071" y="9692"/>
                    <a:pt x="11224" y="6646"/>
                  </a:cubicBezTo>
                  <a:cubicBezTo>
                    <a:pt x="10376" y="3600"/>
                    <a:pt x="10588" y="2215"/>
                    <a:pt x="11541" y="1246"/>
                  </a:cubicBezTo>
                  <a:cubicBezTo>
                    <a:pt x="12494" y="277"/>
                    <a:pt x="14188" y="-277"/>
                    <a:pt x="16094" y="1385"/>
                  </a:cubicBezTo>
                  <a:cubicBezTo>
                    <a:pt x="18000" y="3046"/>
                    <a:pt x="20118" y="6923"/>
                    <a:pt x="20859" y="10108"/>
                  </a:cubicBezTo>
                  <a:cubicBezTo>
                    <a:pt x="21600" y="13292"/>
                    <a:pt x="20965" y="15785"/>
                    <a:pt x="20118" y="17169"/>
                  </a:cubicBezTo>
                  <a:cubicBezTo>
                    <a:pt x="19271" y="18554"/>
                    <a:pt x="18212" y="18831"/>
                    <a:pt x="17153" y="17585"/>
                  </a:cubicBezTo>
                  <a:cubicBezTo>
                    <a:pt x="16094" y="16338"/>
                    <a:pt x="15035" y="13569"/>
                    <a:pt x="13976" y="1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43983" y="2857507"/>
              <a:ext cx="276226" cy="15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67" fill="norm" stroke="1" extrusionOk="0">
                  <a:moveTo>
                    <a:pt x="0" y="4951"/>
                  </a:moveTo>
                  <a:cubicBezTo>
                    <a:pt x="487" y="3799"/>
                    <a:pt x="974" y="2647"/>
                    <a:pt x="1543" y="2503"/>
                  </a:cubicBezTo>
                  <a:cubicBezTo>
                    <a:pt x="2111" y="2359"/>
                    <a:pt x="2761" y="3223"/>
                    <a:pt x="3411" y="4231"/>
                  </a:cubicBezTo>
                  <a:cubicBezTo>
                    <a:pt x="4060" y="5239"/>
                    <a:pt x="4710" y="6391"/>
                    <a:pt x="5441" y="7111"/>
                  </a:cubicBezTo>
                  <a:cubicBezTo>
                    <a:pt x="6171" y="7831"/>
                    <a:pt x="6983" y="8119"/>
                    <a:pt x="7389" y="7399"/>
                  </a:cubicBezTo>
                  <a:cubicBezTo>
                    <a:pt x="7795" y="6679"/>
                    <a:pt x="7795" y="4951"/>
                    <a:pt x="7633" y="3367"/>
                  </a:cubicBezTo>
                  <a:cubicBezTo>
                    <a:pt x="7471" y="1783"/>
                    <a:pt x="7146" y="343"/>
                    <a:pt x="7308" y="55"/>
                  </a:cubicBezTo>
                  <a:cubicBezTo>
                    <a:pt x="7471" y="-233"/>
                    <a:pt x="8120" y="631"/>
                    <a:pt x="9988" y="2071"/>
                  </a:cubicBezTo>
                  <a:cubicBezTo>
                    <a:pt x="11856" y="3511"/>
                    <a:pt x="14941" y="5527"/>
                    <a:pt x="16971" y="6823"/>
                  </a:cubicBezTo>
                  <a:cubicBezTo>
                    <a:pt x="19002" y="8119"/>
                    <a:pt x="19976" y="8695"/>
                    <a:pt x="20626" y="9703"/>
                  </a:cubicBezTo>
                  <a:cubicBezTo>
                    <a:pt x="21275" y="10711"/>
                    <a:pt x="21600" y="12151"/>
                    <a:pt x="20301" y="14167"/>
                  </a:cubicBezTo>
                  <a:cubicBezTo>
                    <a:pt x="19002" y="16183"/>
                    <a:pt x="16078" y="18775"/>
                    <a:pt x="13155" y="213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74639" y="2398596"/>
              <a:ext cx="220121" cy="22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112" fill="norm" stroke="1" extrusionOk="0">
                  <a:moveTo>
                    <a:pt x="4196" y="6422"/>
                  </a:moveTo>
                  <a:cubicBezTo>
                    <a:pt x="2985" y="6422"/>
                    <a:pt x="1774" y="6422"/>
                    <a:pt x="966" y="6908"/>
                  </a:cubicBezTo>
                  <a:cubicBezTo>
                    <a:pt x="159" y="7395"/>
                    <a:pt x="-245" y="8368"/>
                    <a:pt x="159" y="10508"/>
                  </a:cubicBezTo>
                  <a:cubicBezTo>
                    <a:pt x="562" y="12649"/>
                    <a:pt x="1774" y="15957"/>
                    <a:pt x="3288" y="18195"/>
                  </a:cubicBezTo>
                  <a:cubicBezTo>
                    <a:pt x="4802" y="20432"/>
                    <a:pt x="6619" y="21600"/>
                    <a:pt x="8637" y="20919"/>
                  </a:cubicBezTo>
                  <a:cubicBezTo>
                    <a:pt x="10656" y="20238"/>
                    <a:pt x="12876" y="17708"/>
                    <a:pt x="14391" y="14789"/>
                  </a:cubicBezTo>
                  <a:cubicBezTo>
                    <a:pt x="15905" y="11870"/>
                    <a:pt x="16712" y="8562"/>
                    <a:pt x="16813" y="6422"/>
                  </a:cubicBezTo>
                  <a:cubicBezTo>
                    <a:pt x="16914" y="4281"/>
                    <a:pt x="16308" y="3308"/>
                    <a:pt x="15703" y="3211"/>
                  </a:cubicBezTo>
                  <a:cubicBezTo>
                    <a:pt x="15097" y="3114"/>
                    <a:pt x="14491" y="3892"/>
                    <a:pt x="14189" y="4768"/>
                  </a:cubicBezTo>
                  <a:cubicBezTo>
                    <a:pt x="13886" y="5643"/>
                    <a:pt x="13886" y="6616"/>
                    <a:pt x="14491" y="7881"/>
                  </a:cubicBezTo>
                  <a:cubicBezTo>
                    <a:pt x="15097" y="9146"/>
                    <a:pt x="16308" y="10703"/>
                    <a:pt x="17419" y="11384"/>
                  </a:cubicBezTo>
                  <a:cubicBezTo>
                    <a:pt x="18529" y="12065"/>
                    <a:pt x="19538" y="11870"/>
                    <a:pt x="20245" y="10995"/>
                  </a:cubicBezTo>
                  <a:cubicBezTo>
                    <a:pt x="20951" y="10119"/>
                    <a:pt x="21355" y="8562"/>
                    <a:pt x="20548" y="6616"/>
                  </a:cubicBezTo>
                  <a:cubicBezTo>
                    <a:pt x="19740" y="4670"/>
                    <a:pt x="17721" y="2335"/>
                    <a:pt x="1570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109133" y="2273977"/>
              <a:ext cx="127001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10355"/>
                  </a:moveTo>
                  <a:cubicBezTo>
                    <a:pt x="2520" y="12543"/>
                    <a:pt x="5040" y="14730"/>
                    <a:pt x="7020" y="16781"/>
                  </a:cubicBezTo>
                  <a:cubicBezTo>
                    <a:pt x="9000" y="18831"/>
                    <a:pt x="10440" y="20745"/>
                    <a:pt x="10440" y="21019"/>
                  </a:cubicBezTo>
                  <a:cubicBezTo>
                    <a:pt x="10440" y="21292"/>
                    <a:pt x="9000" y="19925"/>
                    <a:pt x="7200" y="17054"/>
                  </a:cubicBezTo>
                  <a:cubicBezTo>
                    <a:pt x="5400" y="14183"/>
                    <a:pt x="3240" y="9808"/>
                    <a:pt x="2340" y="6664"/>
                  </a:cubicBezTo>
                  <a:cubicBezTo>
                    <a:pt x="1440" y="3520"/>
                    <a:pt x="1800" y="1606"/>
                    <a:pt x="2880" y="649"/>
                  </a:cubicBezTo>
                  <a:cubicBezTo>
                    <a:pt x="3960" y="-308"/>
                    <a:pt x="5760" y="-308"/>
                    <a:pt x="8100" y="1333"/>
                  </a:cubicBezTo>
                  <a:cubicBezTo>
                    <a:pt x="10440" y="2973"/>
                    <a:pt x="13320" y="6254"/>
                    <a:pt x="15660" y="8715"/>
                  </a:cubicBezTo>
                  <a:cubicBezTo>
                    <a:pt x="18000" y="11176"/>
                    <a:pt x="19800" y="12816"/>
                    <a:pt x="21600" y="14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141825" y="2081096"/>
              <a:ext cx="267876" cy="27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81" fill="norm" stroke="1" extrusionOk="0">
                  <a:moveTo>
                    <a:pt x="944" y="1473"/>
                  </a:moveTo>
                  <a:cubicBezTo>
                    <a:pt x="434" y="818"/>
                    <a:pt x="-76" y="164"/>
                    <a:pt x="9" y="409"/>
                  </a:cubicBezTo>
                  <a:cubicBezTo>
                    <a:pt x="94" y="655"/>
                    <a:pt x="774" y="1800"/>
                    <a:pt x="2220" y="4418"/>
                  </a:cubicBezTo>
                  <a:cubicBezTo>
                    <a:pt x="3666" y="7036"/>
                    <a:pt x="5877" y="11127"/>
                    <a:pt x="7918" y="14236"/>
                  </a:cubicBezTo>
                  <a:cubicBezTo>
                    <a:pt x="9959" y="17345"/>
                    <a:pt x="11830" y="19473"/>
                    <a:pt x="13360" y="20536"/>
                  </a:cubicBezTo>
                  <a:cubicBezTo>
                    <a:pt x="14891" y="21600"/>
                    <a:pt x="16081" y="21600"/>
                    <a:pt x="17017" y="20864"/>
                  </a:cubicBezTo>
                  <a:cubicBezTo>
                    <a:pt x="17952" y="20127"/>
                    <a:pt x="18633" y="18655"/>
                    <a:pt x="18973" y="17509"/>
                  </a:cubicBezTo>
                  <a:cubicBezTo>
                    <a:pt x="19313" y="16364"/>
                    <a:pt x="19313" y="15545"/>
                    <a:pt x="18463" y="14645"/>
                  </a:cubicBezTo>
                  <a:cubicBezTo>
                    <a:pt x="17612" y="13745"/>
                    <a:pt x="15911" y="12764"/>
                    <a:pt x="14211" y="12191"/>
                  </a:cubicBezTo>
                  <a:cubicBezTo>
                    <a:pt x="12510" y="11618"/>
                    <a:pt x="10809" y="11455"/>
                    <a:pt x="8938" y="11536"/>
                  </a:cubicBezTo>
                  <a:cubicBezTo>
                    <a:pt x="7067" y="11618"/>
                    <a:pt x="5026" y="11945"/>
                    <a:pt x="4516" y="12027"/>
                  </a:cubicBezTo>
                  <a:cubicBezTo>
                    <a:pt x="4006" y="12109"/>
                    <a:pt x="5026" y="11945"/>
                    <a:pt x="6982" y="11536"/>
                  </a:cubicBezTo>
                  <a:cubicBezTo>
                    <a:pt x="8938" y="11127"/>
                    <a:pt x="11830" y="10473"/>
                    <a:pt x="14126" y="10309"/>
                  </a:cubicBezTo>
                  <a:cubicBezTo>
                    <a:pt x="16422" y="10145"/>
                    <a:pt x="18122" y="10473"/>
                    <a:pt x="19398" y="11209"/>
                  </a:cubicBezTo>
                  <a:cubicBezTo>
                    <a:pt x="20674" y="11945"/>
                    <a:pt x="21524" y="13091"/>
                    <a:pt x="21524" y="13500"/>
                  </a:cubicBezTo>
                  <a:cubicBezTo>
                    <a:pt x="21524" y="13909"/>
                    <a:pt x="20674" y="13582"/>
                    <a:pt x="19568" y="11945"/>
                  </a:cubicBezTo>
                  <a:cubicBezTo>
                    <a:pt x="18463" y="10309"/>
                    <a:pt x="17102" y="7364"/>
                    <a:pt x="16592" y="5155"/>
                  </a:cubicBezTo>
                  <a:cubicBezTo>
                    <a:pt x="16081" y="2945"/>
                    <a:pt x="16422" y="1473"/>
                    <a:pt x="1676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389327" y="1698293"/>
              <a:ext cx="272209" cy="47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08" fill="norm" stroke="1" extrusionOk="0">
                  <a:moveTo>
                    <a:pt x="1433" y="15782"/>
                  </a:moveTo>
                  <a:cubicBezTo>
                    <a:pt x="935" y="16829"/>
                    <a:pt x="436" y="17875"/>
                    <a:pt x="187" y="18637"/>
                  </a:cubicBezTo>
                  <a:cubicBezTo>
                    <a:pt x="-62" y="19398"/>
                    <a:pt x="-62" y="19874"/>
                    <a:pt x="187" y="20302"/>
                  </a:cubicBezTo>
                  <a:cubicBezTo>
                    <a:pt x="436" y="20730"/>
                    <a:pt x="935" y="21111"/>
                    <a:pt x="1600" y="21253"/>
                  </a:cubicBezTo>
                  <a:cubicBezTo>
                    <a:pt x="2264" y="21396"/>
                    <a:pt x="3095" y="21301"/>
                    <a:pt x="3593" y="20492"/>
                  </a:cubicBezTo>
                  <a:cubicBezTo>
                    <a:pt x="4092" y="19683"/>
                    <a:pt x="4258" y="18161"/>
                    <a:pt x="4341" y="17162"/>
                  </a:cubicBezTo>
                  <a:cubicBezTo>
                    <a:pt x="4424" y="16163"/>
                    <a:pt x="4424" y="15687"/>
                    <a:pt x="4507" y="15734"/>
                  </a:cubicBezTo>
                  <a:cubicBezTo>
                    <a:pt x="4590" y="15782"/>
                    <a:pt x="4756" y="16353"/>
                    <a:pt x="5172" y="16781"/>
                  </a:cubicBezTo>
                  <a:cubicBezTo>
                    <a:pt x="5587" y="17209"/>
                    <a:pt x="6252" y="17495"/>
                    <a:pt x="7083" y="17685"/>
                  </a:cubicBezTo>
                  <a:cubicBezTo>
                    <a:pt x="7913" y="17875"/>
                    <a:pt x="8910" y="17970"/>
                    <a:pt x="9741" y="17542"/>
                  </a:cubicBezTo>
                  <a:cubicBezTo>
                    <a:pt x="10572" y="17114"/>
                    <a:pt x="11236" y="16163"/>
                    <a:pt x="11569" y="15163"/>
                  </a:cubicBezTo>
                  <a:cubicBezTo>
                    <a:pt x="11901" y="14164"/>
                    <a:pt x="11901" y="13118"/>
                    <a:pt x="11818" y="12356"/>
                  </a:cubicBezTo>
                  <a:cubicBezTo>
                    <a:pt x="11735" y="11595"/>
                    <a:pt x="11569" y="11119"/>
                    <a:pt x="11236" y="11167"/>
                  </a:cubicBezTo>
                  <a:cubicBezTo>
                    <a:pt x="10904" y="11215"/>
                    <a:pt x="10406" y="11785"/>
                    <a:pt x="10240" y="12737"/>
                  </a:cubicBezTo>
                  <a:cubicBezTo>
                    <a:pt x="10073" y="13689"/>
                    <a:pt x="10240" y="15021"/>
                    <a:pt x="10655" y="15877"/>
                  </a:cubicBezTo>
                  <a:cubicBezTo>
                    <a:pt x="11070" y="16733"/>
                    <a:pt x="11735" y="17114"/>
                    <a:pt x="12483" y="17304"/>
                  </a:cubicBezTo>
                  <a:cubicBezTo>
                    <a:pt x="13230" y="17495"/>
                    <a:pt x="14061" y="17495"/>
                    <a:pt x="14560" y="17209"/>
                  </a:cubicBezTo>
                  <a:cubicBezTo>
                    <a:pt x="15058" y="16924"/>
                    <a:pt x="15224" y="16353"/>
                    <a:pt x="14975" y="14592"/>
                  </a:cubicBezTo>
                  <a:cubicBezTo>
                    <a:pt x="14726" y="12832"/>
                    <a:pt x="14061" y="9882"/>
                    <a:pt x="12566" y="7313"/>
                  </a:cubicBezTo>
                  <a:cubicBezTo>
                    <a:pt x="11070" y="4744"/>
                    <a:pt x="8744" y="2555"/>
                    <a:pt x="7166" y="1318"/>
                  </a:cubicBezTo>
                  <a:cubicBezTo>
                    <a:pt x="5587" y="81"/>
                    <a:pt x="4756" y="-204"/>
                    <a:pt x="4341" y="129"/>
                  </a:cubicBezTo>
                  <a:cubicBezTo>
                    <a:pt x="3926" y="462"/>
                    <a:pt x="3926" y="1414"/>
                    <a:pt x="5006" y="2889"/>
                  </a:cubicBezTo>
                  <a:cubicBezTo>
                    <a:pt x="6086" y="4363"/>
                    <a:pt x="8246" y="6362"/>
                    <a:pt x="9907" y="7741"/>
                  </a:cubicBezTo>
                  <a:cubicBezTo>
                    <a:pt x="11569" y="9121"/>
                    <a:pt x="12732" y="9882"/>
                    <a:pt x="13895" y="10406"/>
                  </a:cubicBezTo>
                  <a:cubicBezTo>
                    <a:pt x="15058" y="10929"/>
                    <a:pt x="16221" y="11215"/>
                    <a:pt x="16886" y="11024"/>
                  </a:cubicBezTo>
                  <a:cubicBezTo>
                    <a:pt x="17550" y="10834"/>
                    <a:pt x="17716" y="10168"/>
                    <a:pt x="18049" y="10025"/>
                  </a:cubicBezTo>
                  <a:cubicBezTo>
                    <a:pt x="18381" y="9882"/>
                    <a:pt x="18880" y="10263"/>
                    <a:pt x="19544" y="10548"/>
                  </a:cubicBezTo>
                  <a:cubicBezTo>
                    <a:pt x="20209" y="10834"/>
                    <a:pt x="21040" y="11024"/>
                    <a:pt x="21289" y="10834"/>
                  </a:cubicBezTo>
                  <a:cubicBezTo>
                    <a:pt x="21538" y="10644"/>
                    <a:pt x="21206" y="10073"/>
                    <a:pt x="20209" y="9026"/>
                  </a:cubicBezTo>
                  <a:cubicBezTo>
                    <a:pt x="19212" y="7979"/>
                    <a:pt x="17550" y="6457"/>
                    <a:pt x="16720" y="5458"/>
                  </a:cubicBezTo>
                  <a:cubicBezTo>
                    <a:pt x="15889" y="4459"/>
                    <a:pt x="15889" y="3983"/>
                    <a:pt x="15889" y="3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649825" y="1760331"/>
              <a:ext cx="100659" cy="11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82" fill="norm" stroke="1" extrusionOk="0">
                  <a:moveTo>
                    <a:pt x="6550" y="2910"/>
                  </a:moveTo>
                  <a:cubicBezTo>
                    <a:pt x="5200" y="1367"/>
                    <a:pt x="3850" y="-176"/>
                    <a:pt x="2500" y="17"/>
                  </a:cubicBezTo>
                  <a:cubicBezTo>
                    <a:pt x="1150" y="210"/>
                    <a:pt x="-200" y="2138"/>
                    <a:pt x="25" y="5417"/>
                  </a:cubicBezTo>
                  <a:cubicBezTo>
                    <a:pt x="250" y="8695"/>
                    <a:pt x="2050" y="13324"/>
                    <a:pt x="3850" y="16217"/>
                  </a:cubicBezTo>
                  <a:cubicBezTo>
                    <a:pt x="5650" y="19110"/>
                    <a:pt x="7450" y="20267"/>
                    <a:pt x="9475" y="20845"/>
                  </a:cubicBezTo>
                  <a:cubicBezTo>
                    <a:pt x="11500" y="21424"/>
                    <a:pt x="13750" y="21424"/>
                    <a:pt x="15775" y="19495"/>
                  </a:cubicBezTo>
                  <a:cubicBezTo>
                    <a:pt x="17800" y="17567"/>
                    <a:pt x="19600" y="13710"/>
                    <a:pt x="21400" y="98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646551" y="1522296"/>
              <a:ext cx="173783" cy="25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32" fill="norm" stroke="1" extrusionOk="0">
                  <a:moveTo>
                    <a:pt x="2629" y="0"/>
                  </a:moveTo>
                  <a:cubicBezTo>
                    <a:pt x="1588" y="540"/>
                    <a:pt x="547" y="1080"/>
                    <a:pt x="156" y="1890"/>
                  </a:cubicBezTo>
                  <a:cubicBezTo>
                    <a:pt x="-234" y="2700"/>
                    <a:pt x="26" y="3780"/>
                    <a:pt x="1848" y="6480"/>
                  </a:cubicBezTo>
                  <a:cubicBezTo>
                    <a:pt x="3670" y="9180"/>
                    <a:pt x="7053" y="13500"/>
                    <a:pt x="9655" y="16290"/>
                  </a:cubicBezTo>
                  <a:cubicBezTo>
                    <a:pt x="12258" y="19080"/>
                    <a:pt x="14079" y="20340"/>
                    <a:pt x="15771" y="20970"/>
                  </a:cubicBezTo>
                  <a:cubicBezTo>
                    <a:pt x="17462" y="21600"/>
                    <a:pt x="19024" y="21600"/>
                    <a:pt x="19935" y="20880"/>
                  </a:cubicBezTo>
                  <a:cubicBezTo>
                    <a:pt x="20846" y="20160"/>
                    <a:pt x="21106" y="18720"/>
                    <a:pt x="20715" y="17730"/>
                  </a:cubicBezTo>
                  <a:cubicBezTo>
                    <a:pt x="20325" y="16740"/>
                    <a:pt x="19284" y="16200"/>
                    <a:pt x="17462" y="16020"/>
                  </a:cubicBezTo>
                  <a:cubicBezTo>
                    <a:pt x="15641" y="15840"/>
                    <a:pt x="13038" y="16020"/>
                    <a:pt x="11086" y="16290"/>
                  </a:cubicBezTo>
                  <a:cubicBezTo>
                    <a:pt x="9135" y="16560"/>
                    <a:pt x="7833" y="16920"/>
                    <a:pt x="6662" y="16830"/>
                  </a:cubicBezTo>
                  <a:cubicBezTo>
                    <a:pt x="5491" y="16740"/>
                    <a:pt x="4450" y="16200"/>
                    <a:pt x="4450" y="15660"/>
                  </a:cubicBezTo>
                  <a:cubicBezTo>
                    <a:pt x="4450" y="15120"/>
                    <a:pt x="5491" y="14580"/>
                    <a:pt x="7443" y="13770"/>
                  </a:cubicBezTo>
                  <a:cubicBezTo>
                    <a:pt x="9395" y="12960"/>
                    <a:pt x="12258" y="11880"/>
                    <a:pt x="14470" y="11340"/>
                  </a:cubicBezTo>
                  <a:cubicBezTo>
                    <a:pt x="16682" y="10800"/>
                    <a:pt x="18243" y="10800"/>
                    <a:pt x="19414" y="11250"/>
                  </a:cubicBezTo>
                  <a:cubicBezTo>
                    <a:pt x="20585" y="11700"/>
                    <a:pt x="21366" y="12600"/>
                    <a:pt x="21366" y="12510"/>
                  </a:cubicBezTo>
                  <a:cubicBezTo>
                    <a:pt x="21366" y="12420"/>
                    <a:pt x="20585" y="11340"/>
                    <a:pt x="19805" y="9540"/>
                  </a:cubicBezTo>
                  <a:cubicBezTo>
                    <a:pt x="19024" y="7740"/>
                    <a:pt x="18243" y="5220"/>
                    <a:pt x="17462" y="2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824566" y="1560396"/>
              <a:ext cx="70515" cy="10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330" fill="norm" stroke="1" extrusionOk="0">
                  <a:moveTo>
                    <a:pt x="8023" y="2592"/>
                  </a:moveTo>
                  <a:cubicBezTo>
                    <a:pt x="4937" y="6480"/>
                    <a:pt x="1852" y="10368"/>
                    <a:pt x="617" y="13392"/>
                  </a:cubicBezTo>
                  <a:cubicBezTo>
                    <a:pt x="-617" y="16416"/>
                    <a:pt x="0" y="18576"/>
                    <a:pt x="2469" y="19872"/>
                  </a:cubicBezTo>
                  <a:cubicBezTo>
                    <a:pt x="4937" y="21168"/>
                    <a:pt x="9257" y="21600"/>
                    <a:pt x="12652" y="21168"/>
                  </a:cubicBezTo>
                  <a:cubicBezTo>
                    <a:pt x="16046" y="20736"/>
                    <a:pt x="18514" y="19440"/>
                    <a:pt x="19749" y="16632"/>
                  </a:cubicBezTo>
                  <a:cubicBezTo>
                    <a:pt x="20983" y="13824"/>
                    <a:pt x="20983" y="9504"/>
                    <a:pt x="18514" y="6480"/>
                  </a:cubicBezTo>
                  <a:cubicBezTo>
                    <a:pt x="16046" y="3456"/>
                    <a:pt x="11109" y="1728"/>
                    <a:pt x="617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890183" y="1427536"/>
              <a:ext cx="127001" cy="16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0467"/>
                  </a:moveTo>
                  <a:cubicBezTo>
                    <a:pt x="2880" y="12897"/>
                    <a:pt x="5760" y="15327"/>
                    <a:pt x="7740" y="17352"/>
                  </a:cubicBezTo>
                  <a:cubicBezTo>
                    <a:pt x="9720" y="19377"/>
                    <a:pt x="10800" y="20997"/>
                    <a:pt x="10800" y="20997"/>
                  </a:cubicBezTo>
                  <a:cubicBezTo>
                    <a:pt x="10800" y="20997"/>
                    <a:pt x="9720" y="19377"/>
                    <a:pt x="8820" y="16677"/>
                  </a:cubicBezTo>
                  <a:cubicBezTo>
                    <a:pt x="7920" y="13977"/>
                    <a:pt x="7200" y="10197"/>
                    <a:pt x="7020" y="7227"/>
                  </a:cubicBezTo>
                  <a:cubicBezTo>
                    <a:pt x="6840" y="4257"/>
                    <a:pt x="7200" y="2097"/>
                    <a:pt x="8280" y="882"/>
                  </a:cubicBezTo>
                  <a:cubicBezTo>
                    <a:pt x="9360" y="-333"/>
                    <a:pt x="11160" y="-603"/>
                    <a:pt x="13500" y="2097"/>
                  </a:cubicBezTo>
                  <a:cubicBezTo>
                    <a:pt x="15840" y="4797"/>
                    <a:pt x="18720" y="10467"/>
                    <a:pt x="21600" y="161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055283" y="1522296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064683" y="3084396"/>
              <a:ext cx="342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2880"/>
                    <a:pt x="6933" y="5760"/>
                    <a:pt x="10533" y="9360"/>
                  </a:cubicBezTo>
                  <a:cubicBezTo>
                    <a:pt x="14133" y="12960"/>
                    <a:pt x="17867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202419" y="2919296"/>
              <a:ext cx="8451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2020" y="0"/>
                  </a:moveTo>
                  <a:cubicBezTo>
                    <a:pt x="477" y="1463"/>
                    <a:pt x="-1066" y="2925"/>
                    <a:pt x="991" y="5456"/>
                  </a:cubicBezTo>
                  <a:cubicBezTo>
                    <a:pt x="3048" y="7987"/>
                    <a:pt x="8705" y="11587"/>
                    <a:pt x="12563" y="14456"/>
                  </a:cubicBezTo>
                  <a:cubicBezTo>
                    <a:pt x="16420" y="17325"/>
                    <a:pt x="18477" y="19463"/>
                    <a:pt x="2053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40833" y="3471746"/>
              <a:ext cx="298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3" y="17200"/>
                    <a:pt x="7966" y="12800"/>
                    <a:pt x="11413" y="9200"/>
                  </a:cubicBezTo>
                  <a:cubicBezTo>
                    <a:pt x="14860" y="5600"/>
                    <a:pt x="17770" y="2800"/>
                    <a:pt x="19379" y="1400"/>
                  </a:cubicBezTo>
                  <a:cubicBezTo>
                    <a:pt x="20987" y="0"/>
                    <a:pt x="212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74183" y="3465396"/>
              <a:ext cx="222251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21218"/>
                  </a:moveTo>
                  <a:cubicBezTo>
                    <a:pt x="1234" y="21409"/>
                    <a:pt x="2469" y="21600"/>
                    <a:pt x="5451" y="19115"/>
                  </a:cubicBezTo>
                  <a:cubicBezTo>
                    <a:pt x="8434" y="16630"/>
                    <a:pt x="13166" y="11469"/>
                    <a:pt x="16149" y="7837"/>
                  </a:cubicBezTo>
                  <a:cubicBezTo>
                    <a:pt x="19131" y="4205"/>
                    <a:pt x="20366" y="21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948266" y="3413069"/>
              <a:ext cx="186268" cy="15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2455" y="1962"/>
                  </a:moveTo>
                  <a:cubicBezTo>
                    <a:pt x="1227" y="1962"/>
                    <a:pt x="0" y="1962"/>
                    <a:pt x="0" y="1670"/>
                  </a:cubicBezTo>
                  <a:cubicBezTo>
                    <a:pt x="0" y="1378"/>
                    <a:pt x="1227" y="795"/>
                    <a:pt x="4173" y="357"/>
                  </a:cubicBezTo>
                  <a:cubicBezTo>
                    <a:pt x="7118" y="-81"/>
                    <a:pt x="11782" y="-373"/>
                    <a:pt x="14850" y="1086"/>
                  </a:cubicBezTo>
                  <a:cubicBezTo>
                    <a:pt x="17918" y="2546"/>
                    <a:pt x="19391" y="5757"/>
                    <a:pt x="20250" y="9405"/>
                  </a:cubicBezTo>
                  <a:cubicBezTo>
                    <a:pt x="21109" y="13054"/>
                    <a:pt x="21355" y="17141"/>
                    <a:pt x="21600" y="212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340822" y="2824046"/>
              <a:ext cx="174712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43" fill="norm" stroke="1" extrusionOk="0">
                  <a:moveTo>
                    <a:pt x="2743" y="20992"/>
                  </a:moveTo>
                  <a:cubicBezTo>
                    <a:pt x="1441" y="21296"/>
                    <a:pt x="140" y="21600"/>
                    <a:pt x="10" y="20992"/>
                  </a:cubicBezTo>
                  <a:cubicBezTo>
                    <a:pt x="-120" y="20383"/>
                    <a:pt x="921" y="18862"/>
                    <a:pt x="4694" y="15211"/>
                  </a:cubicBezTo>
                  <a:cubicBezTo>
                    <a:pt x="8468" y="11561"/>
                    <a:pt x="14974" y="578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420283" y="2874846"/>
              <a:ext cx="139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477433" y="2919296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604433" y="2627196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4000"/>
                    <a:pt x="8160" y="8000"/>
                    <a:pt x="11760" y="11600"/>
                  </a:cubicBezTo>
                  <a:cubicBezTo>
                    <a:pt x="15360" y="15200"/>
                    <a:pt x="1848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794933" y="2563696"/>
              <a:ext cx="69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2581"/>
                    <a:pt x="1309" y="5162"/>
                    <a:pt x="4582" y="7947"/>
                  </a:cubicBezTo>
                  <a:cubicBezTo>
                    <a:pt x="7855" y="10732"/>
                    <a:pt x="13745" y="13721"/>
                    <a:pt x="17018" y="16030"/>
                  </a:cubicBezTo>
                  <a:cubicBezTo>
                    <a:pt x="20291" y="18340"/>
                    <a:pt x="20945" y="199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5" name="Drawing"/>
          <p:cNvGrpSpPr/>
          <p:nvPr/>
        </p:nvGrpSpPr>
        <p:grpSpPr>
          <a:xfrm>
            <a:off x="647700" y="1415797"/>
            <a:ext cx="11887200" cy="8179053"/>
            <a:chOff x="0" y="0"/>
            <a:chExt cx="11887200" cy="8179052"/>
          </a:xfrm>
        </p:grpSpPr>
        <p:sp>
          <p:nvSpPr>
            <p:cNvPr id="1520" name="Line"/>
            <p:cNvSpPr/>
            <p:nvPr/>
          </p:nvSpPr>
          <p:spPr>
            <a:xfrm>
              <a:off x="1219200" y="305052"/>
              <a:ext cx="38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194889" y="260063"/>
              <a:ext cx="250954" cy="38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80" fill="norm" stroke="1" extrusionOk="0">
                  <a:moveTo>
                    <a:pt x="1527" y="6370"/>
                  </a:moveTo>
                  <a:cubicBezTo>
                    <a:pt x="987" y="5078"/>
                    <a:pt x="447" y="3787"/>
                    <a:pt x="177" y="2789"/>
                  </a:cubicBezTo>
                  <a:cubicBezTo>
                    <a:pt x="-93" y="1791"/>
                    <a:pt x="-93" y="1087"/>
                    <a:pt x="447" y="617"/>
                  </a:cubicBezTo>
                  <a:cubicBezTo>
                    <a:pt x="987" y="148"/>
                    <a:pt x="2067" y="-87"/>
                    <a:pt x="5127" y="30"/>
                  </a:cubicBezTo>
                  <a:cubicBezTo>
                    <a:pt x="8187" y="148"/>
                    <a:pt x="13227" y="617"/>
                    <a:pt x="16557" y="2378"/>
                  </a:cubicBezTo>
                  <a:cubicBezTo>
                    <a:pt x="19887" y="4139"/>
                    <a:pt x="21507" y="7191"/>
                    <a:pt x="21327" y="10126"/>
                  </a:cubicBezTo>
                  <a:cubicBezTo>
                    <a:pt x="21147" y="13061"/>
                    <a:pt x="19167" y="15878"/>
                    <a:pt x="16917" y="17756"/>
                  </a:cubicBezTo>
                  <a:cubicBezTo>
                    <a:pt x="14667" y="19635"/>
                    <a:pt x="12147" y="20574"/>
                    <a:pt x="10347" y="21043"/>
                  </a:cubicBezTo>
                  <a:cubicBezTo>
                    <a:pt x="8547" y="21513"/>
                    <a:pt x="7467" y="21513"/>
                    <a:pt x="6477" y="21454"/>
                  </a:cubicBezTo>
                  <a:cubicBezTo>
                    <a:pt x="5487" y="21396"/>
                    <a:pt x="4587" y="21278"/>
                    <a:pt x="4137" y="20926"/>
                  </a:cubicBezTo>
                  <a:cubicBezTo>
                    <a:pt x="3687" y="20574"/>
                    <a:pt x="3687" y="19987"/>
                    <a:pt x="4227" y="19400"/>
                  </a:cubicBezTo>
                  <a:cubicBezTo>
                    <a:pt x="4767" y="18813"/>
                    <a:pt x="5847" y="18226"/>
                    <a:pt x="6927" y="17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511300" y="559052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581150" y="419352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619250" y="514602"/>
              <a:ext cx="95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839383" y="216587"/>
              <a:ext cx="103718" cy="42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1912"/>
                  </a:moveTo>
                  <a:cubicBezTo>
                    <a:pt x="20718" y="1374"/>
                    <a:pt x="19837" y="837"/>
                    <a:pt x="18294" y="461"/>
                  </a:cubicBezTo>
                  <a:cubicBezTo>
                    <a:pt x="16751" y="85"/>
                    <a:pt x="14547" y="-130"/>
                    <a:pt x="11902" y="85"/>
                  </a:cubicBezTo>
                  <a:cubicBezTo>
                    <a:pt x="9257" y="300"/>
                    <a:pt x="6171" y="945"/>
                    <a:pt x="5951" y="2019"/>
                  </a:cubicBezTo>
                  <a:cubicBezTo>
                    <a:pt x="5731" y="3094"/>
                    <a:pt x="8376" y="4598"/>
                    <a:pt x="10359" y="5566"/>
                  </a:cubicBezTo>
                  <a:cubicBezTo>
                    <a:pt x="12343" y="6533"/>
                    <a:pt x="13665" y="6963"/>
                    <a:pt x="14327" y="7446"/>
                  </a:cubicBezTo>
                  <a:cubicBezTo>
                    <a:pt x="14988" y="7930"/>
                    <a:pt x="14988" y="8467"/>
                    <a:pt x="13224" y="9058"/>
                  </a:cubicBezTo>
                  <a:cubicBezTo>
                    <a:pt x="11461" y="9649"/>
                    <a:pt x="7935" y="10294"/>
                    <a:pt x="5069" y="10724"/>
                  </a:cubicBezTo>
                  <a:cubicBezTo>
                    <a:pt x="2204" y="11154"/>
                    <a:pt x="0" y="11369"/>
                    <a:pt x="0" y="11422"/>
                  </a:cubicBezTo>
                  <a:cubicBezTo>
                    <a:pt x="0" y="11476"/>
                    <a:pt x="2204" y="11369"/>
                    <a:pt x="4188" y="11476"/>
                  </a:cubicBezTo>
                  <a:cubicBezTo>
                    <a:pt x="6171" y="11583"/>
                    <a:pt x="7935" y="11906"/>
                    <a:pt x="8816" y="12336"/>
                  </a:cubicBezTo>
                  <a:cubicBezTo>
                    <a:pt x="9698" y="12766"/>
                    <a:pt x="9698" y="13303"/>
                    <a:pt x="8596" y="14539"/>
                  </a:cubicBezTo>
                  <a:cubicBezTo>
                    <a:pt x="7494" y="15774"/>
                    <a:pt x="5290" y="17709"/>
                    <a:pt x="4188" y="18998"/>
                  </a:cubicBezTo>
                  <a:cubicBezTo>
                    <a:pt x="3086" y="20288"/>
                    <a:pt x="3086" y="20933"/>
                    <a:pt x="4408" y="21201"/>
                  </a:cubicBezTo>
                  <a:cubicBezTo>
                    <a:pt x="5731" y="21470"/>
                    <a:pt x="8376" y="21363"/>
                    <a:pt x="11020" y="21094"/>
                  </a:cubicBezTo>
                  <a:cubicBezTo>
                    <a:pt x="13665" y="20825"/>
                    <a:pt x="16310" y="20395"/>
                    <a:pt x="18955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962150" y="362202"/>
              <a:ext cx="171450" cy="17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0"/>
                  </a:moveTo>
                  <a:cubicBezTo>
                    <a:pt x="4533" y="3383"/>
                    <a:pt x="9067" y="6766"/>
                    <a:pt x="12133" y="9629"/>
                  </a:cubicBezTo>
                  <a:cubicBezTo>
                    <a:pt x="15200" y="12492"/>
                    <a:pt x="16800" y="14834"/>
                    <a:pt x="18000" y="16786"/>
                  </a:cubicBezTo>
                  <a:cubicBezTo>
                    <a:pt x="19200" y="18737"/>
                    <a:pt x="20000" y="20299"/>
                    <a:pt x="20533" y="20949"/>
                  </a:cubicBezTo>
                  <a:cubicBezTo>
                    <a:pt x="21067" y="21600"/>
                    <a:pt x="21333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004162" y="324102"/>
              <a:ext cx="129438" cy="27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58" fill="norm" stroke="1" extrusionOk="0">
                  <a:moveTo>
                    <a:pt x="21304" y="0"/>
                  </a:moveTo>
                  <a:cubicBezTo>
                    <a:pt x="19562" y="330"/>
                    <a:pt x="17820" y="660"/>
                    <a:pt x="16601" y="1649"/>
                  </a:cubicBezTo>
                  <a:cubicBezTo>
                    <a:pt x="15381" y="2638"/>
                    <a:pt x="14685" y="4287"/>
                    <a:pt x="12420" y="7173"/>
                  </a:cubicBezTo>
                  <a:cubicBezTo>
                    <a:pt x="10156" y="10058"/>
                    <a:pt x="6323" y="14180"/>
                    <a:pt x="3710" y="16901"/>
                  </a:cubicBezTo>
                  <a:cubicBezTo>
                    <a:pt x="1098" y="19621"/>
                    <a:pt x="-296" y="20940"/>
                    <a:pt x="52" y="21270"/>
                  </a:cubicBezTo>
                  <a:cubicBezTo>
                    <a:pt x="401" y="21600"/>
                    <a:pt x="2491" y="20940"/>
                    <a:pt x="4581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165350" y="508252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298699" y="520952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590800" y="508252"/>
              <a:ext cx="50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927350" y="260602"/>
              <a:ext cx="152400" cy="23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3900" y="3632"/>
                    <a:pt x="7800" y="7264"/>
                    <a:pt x="10800" y="10322"/>
                  </a:cubicBezTo>
                  <a:cubicBezTo>
                    <a:pt x="13800" y="13381"/>
                    <a:pt x="15900" y="15865"/>
                    <a:pt x="17250" y="17681"/>
                  </a:cubicBezTo>
                  <a:cubicBezTo>
                    <a:pt x="18600" y="19497"/>
                    <a:pt x="19200" y="20644"/>
                    <a:pt x="19800" y="21122"/>
                  </a:cubicBezTo>
                  <a:cubicBezTo>
                    <a:pt x="20400" y="21600"/>
                    <a:pt x="21000" y="21409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952750" y="254252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89"/>
                    <a:pt x="18171" y="379"/>
                    <a:pt x="16629" y="1705"/>
                  </a:cubicBezTo>
                  <a:cubicBezTo>
                    <a:pt x="15086" y="3032"/>
                    <a:pt x="13714" y="5495"/>
                    <a:pt x="10971" y="9000"/>
                  </a:cubicBezTo>
                  <a:cubicBezTo>
                    <a:pt x="8229" y="12505"/>
                    <a:pt x="4114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117850" y="460960"/>
              <a:ext cx="91578" cy="9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77" fill="norm" stroke="1" extrusionOk="0">
                  <a:moveTo>
                    <a:pt x="0" y="2132"/>
                  </a:moveTo>
                  <a:cubicBezTo>
                    <a:pt x="1473" y="4095"/>
                    <a:pt x="2945" y="6059"/>
                    <a:pt x="3682" y="8268"/>
                  </a:cubicBezTo>
                  <a:cubicBezTo>
                    <a:pt x="4418" y="10477"/>
                    <a:pt x="4418" y="12932"/>
                    <a:pt x="3682" y="15632"/>
                  </a:cubicBezTo>
                  <a:cubicBezTo>
                    <a:pt x="2945" y="18332"/>
                    <a:pt x="1473" y="21277"/>
                    <a:pt x="736" y="21277"/>
                  </a:cubicBezTo>
                  <a:cubicBezTo>
                    <a:pt x="0" y="21277"/>
                    <a:pt x="0" y="18332"/>
                    <a:pt x="1473" y="14404"/>
                  </a:cubicBezTo>
                  <a:cubicBezTo>
                    <a:pt x="2945" y="10477"/>
                    <a:pt x="5891" y="5568"/>
                    <a:pt x="8591" y="2868"/>
                  </a:cubicBezTo>
                  <a:cubicBezTo>
                    <a:pt x="11291" y="168"/>
                    <a:pt x="13745" y="-323"/>
                    <a:pt x="15955" y="168"/>
                  </a:cubicBezTo>
                  <a:cubicBezTo>
                    <a:pt x="18164" y="659"/>
                    <a:pt x="20127" y="2132"/>
                    <a:pt x="20864" y="5568"/>
                  </a:cubicBezTo>
                  <a:cubicBezTo>
                    <a:pt x="21600" y="9004"/>
                    <a:pt x="21109" y="14404"/>
                    <a:pt x="20618" y="19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225800" y="200675"/>
              <a:ext cx="98738" cy="34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09" fill="norm" stroke="1" extrusionOk="0">
                  <a:moveTo>
                    <a:pt x="0" y="963"/>
                  </a:moveTo>
                  <a:cubicBezTo>
                    <a:pt x="1800" y="568"/>
                    <a:pt x="3600" y="172"/>
                    <a:pt x="5625" y="41"/>
                  </a:cubicBezTo>
                  <a:cubicBezTo>
                    <a:pt x="7650" y="-91"/>
                    <a:pt x="9900" y="41"/>
                    <a:pt x="11700" y="1226"/>
                  </a:cubicBezTo>
                  <a:cubicBezTo>
                    <a:pt x="13500" y="2411"/>
                    <a:pt x="14850" y="4650"/>
                    <a:pt x="15075" y="6494"/>
                  </a:cubicBezTo>
                  <a:cubicBezTo>
                    <a:pt x="15300" y="8338"/>
                    <a:pt x="14400" y="9787"/>
                    <a:pt x="15525" y="11960"/>
                  </a:cubicBezTo>
                  <a:cubicBezTo>
                    <a:pt x="16650" y="14133"/>
                    <a:pt x="19800" y="17031"/>
                    <a:pt x="20700" y="18743"/>
                  </a:cubicBezTo>
                  <a:cubicBezTo>
                    <a:pt x="21600" y="20455"/>
                    <a:pt x="20250" y="20982"/>
                    <a:pt x="1890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540372" y="355852"/>
              <a:ext cx="187078" cy="9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36" fill="norm" stroke="1" extrusionOk="0">
                  <a:moveTo>
                    <a:pt x="2520" y="15166"/>
                  </a:moveTo>
                  <a:cubicBezTo>
                    <a:pt x="2277" y="17464"/>
                    <a:pt x="2034" y="19762"/>
                    <a:pt x="1549" y="19991"/>
                  </a:cubicBezTo>
                  <a:cubicBezTo>
                    <a:pt x="1063" y="20221"/>
                    <a:pt x="335" y="18383"/>
                    <a:pt x="93" y="16315"/>
                  </a:cubicBezTo>
                  <a:cubicBezTo>
                    <a:pt x="-150" y="14247"/>
                    <a:pt x="93" y="11949"/>
                    <a:pt x="699" y="10111"/>
                  </a:cubicBezTo>
                  <a:cubicBezTo>
                    <a:pt x="1306" y="8272"/>
                    <a:pt x="2277" y="6894"/>
                    <a:pt x="3854" y="7813"/>
                  </a:cubicBezTo>
                  <a:cubicBezTo>
                    <a:pt x="5432" y="8732"/>
                    <a:pt x="7616" y="11949"/>
                    <a:pt x="9072" y="14477"/>
                  </a:cubicBezTo>
                  <a:cubicBezTo>
                    <a:pt x="10529" y="17004"/>
                    <a:pt x="11257" y="18843"/>
                    <a:pt x="12228" y="19991"/>
                  </a:cubicBezTo>
                  <a:cubicBezTo>
                    <a:pt x="13198" y="21140"/>
                    <a:pt x="14412" y="21600"/>
                    <a:pt x="15989" y="18153"/>
                  </a:cubicBezTo>
                  <a:cubicBezTo>
                    <a:pt x="17567" y="14706"/>
                    <a:pt x="19508" y="7353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568700" y="247902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575050" y="197102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644900" y="162908"/>
              <a:ext cx="25400" cy="13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9502"/>
                  </a:moveTo>
                  <a:cubicBezTo>
                    <a:pt x="0" y="11190"/>
                    <a:pt x="0" y="12877"/>
                    <a:pt x="900" y="15240"/>
                  </a:cubicBezTo>
                  <a:cubicBezTo>
                    <a:pt x="1800" y="17603"/>
                    <a:pt x="3600" y="20640"/>
                    <a:pt x="6300" y="20977"/>
                  </a:cubicBezTo>
                  <a:cubicBezTo>
                    <a:pt x="9000" y="21315"/>
                    <a:pt x="12600" y="18952"/>
                    <a:pt x="14400" y="15746"/>
                  </a:cubicBezTo>
                  <a:cubicBezTo>
                    <a:pt x="16200" y="12540"/>
                    <a:pt x="16200" y="8490"/>
                    <a:pt x="16200" y="5621"/>
                  </a:cubicBezTo>
                  <a:cubicBezTo>
                    <a:pt x="16200" y="2752"/>
                    <a:pt x="16200" y="1065"/>
                    <a:pt x="17100" y="390"/>
                  </a:cubicBezTo>
                  <a:cubicBezTo>
                    <a:pt x="18000" y="-285"/>
                    <a:pt x="19800" y="52"/>
                    <a:pt x="21600" y="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708870" y="-1"/>
              <a:ext cx="78038" cy="29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62" fill="norm" stroke="1" extrusionOk="0">
                  <a:moveTo>
                    <a:pt x="13516" y="14621"/>
                  </a:moveTo>
                  <a:cubicBezTo>
                    <a:pt x="11242" y="14165"/>
                    <a:pt x="8969" y="13708"/>
                    <a:pt x="6695" y="14012"/>
                  </a:cubicBezTo>
                  <a:cubicBezTo>
                    <a:pt x="4421" y="14317"/>
                    <a:pt x="2148" y="15381"/>
                    <a:pt x="1011" y="16370"/>
                  </a:cubicBezTo>
                  <a:cubicBezTo>
                    <a:pt x="-126" y="17359"/>
                    <a:pt x="-126" y="18272"/>
                    <a:pt x="158" y="19108"/>
                  </a:cubicBezTo>
                  <a:cubicBezTo>
                    <a:pt x="442" y="19945"/>
                    <a:pt x="1011" y="20705"/>
                    <a:pt x="2716" y="21086"/>
                  </a:cubicBezTo>
                  <a:cubicBezTo>
                    <a:pt x="4421" y="21466"/>
                    <a:pt x="7263" y="21466"/>
                    <a:pt x="9253" y="21010"/>
                  </a:cubicBezTo>
                  <a:cubicBezTo>
                    <a:pt x="11242" y="20553"/>
                    <a:pt x="12379" y="19641"/>
                    <a:pt x="14369" y="16294"/>
                  </a:cubicBezTo>
                  <a:cubicBezTo>
                    <a:pt x="16358" y="12948"/>
                    <a:pt x="19200" y="7167"/>
                    <a:pt x="20337" y="3897"/>
                  </a:cubicBezTo>
                  <a:cubicBezTo>
                    <a:pt x="21474" y="627"/>
                    <a:pt x="20906" y="-134"/>
                    <a:pt x="19769" y="18"/>
                  </a:cubicBezTo>
                  <a:cubicBezTo>
                    <a:pt x="18632" y="170"/>
                    <a:pt x="16927" y="1235"/>
                    <a:pt x="15506" y="4125"/>
                  </a:cubicBezTo>
                  <a:cubicBezTo>
                    <a:pt x="14085" y="7015"/>
                    <a:pt x="12948" y="11731"/>
                    <a:pt x="13800" y="14697"/>
                  </a:cubicBezTo>
                  <a:cubicBezTo>
                    <a:pt x="14653" y="17663"/>
                    <a:pt x="17495" y="18880"/>
                    <a:pt x="20337" y="20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057650" y="247902"/>
              <a:ext cx="158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019"/>
                    <a:pt x="11520" y="8037"/>
                    <a:pt x="15120" y="11637"/>
                  </a:cubicBezTo>
                  <a:cubicBezTo>
                    <a:pt x="18720" y="15237"/>
                    <a:pt x="2016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089400" y="209802"/>
              <a:ext cx="1460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3867"/>
                    <a:pt x="15339" y="7733"/>
                    <a:pt x="11739" y="11333"/>
                  </a:cubicBezTo>
                  <a:cubicBezTo>
                    <a:pt x="8139" y="14933"/>
                    <a:pt x="4070" y="18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124200" y="1178124"/>
              <a:ext cx="165100" cy="31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652"/>
                  </a:moveTo>
                  <a:cubicBezTo>
                    <a:pt x="1385" y="6124"/>
                    <a:pt x="2769" y="11596"/>
                    <a:pt x="3462" y="14764"/>
                  </a:cubicBezTo>
                  <a:cubicBezTo>
                    <a:pt x="4154" y="17932"/>
                    <a:pt x="4154" y="18796"/>
                    <a:pt x="4154" y="19660"/>
                  </a:cubicBezTo>
                  <a:cubicBezTo>
                    <a:pt x="4154" y="20524"/>
                    <a:pt x="4154" y="21388"/>
                    <a:pt x="3877" y="21460"/>
                  </a:cubicBezTo>
                  <a:cubicBezTo>
                    <a:pt x="3600" y="21532"/>
                    <a:pt x="3046" y="20812"/>
                    <a:pt x="2631" y="19732"/>
                  </a:cubicBezTo>
                  <a:cubicBezTo>
                    <a:pt x="2215" y="18652"/>
                    <a:pt x="1938" y="17212"/>
                    <a:pt x="1800" y="15988"/>
                  </a:cubicBezTo>
                  <a:cubicBezTo>
                    <a:pt x="1662" y="14764"/>
                    <a:pt x="1662" y="13756"/>
                    <a:pt x="2354" y="13324"/>
                  </a:cubicBezTo>
                  <a:cubicBezTo>
                    <a:pt x="3046" y="12892"/>
                    <a:pt x="4431" y="13036"/>
                    <a:pt x="5677" y="12748"/>
                  </a:cubicBezTo>
                  <a:cubicBezTo>
                    <a:pt x="6923" y="12460"/>
                    <a:pt x="8031" y="11740"/>
                    <a:pt x="10108" y="9868"/>
                  </a:cubicBezTo>
                  <a:cubicBezTo>
                    <a:pt x="12185" y="7996"/>
                    <a:pt x="15231" y="4972"/>
                    <a:pt x="17308" y="2956"/>
                  </a:cubicBezTo>
                  <a:cubicBezTo>
                    <a:pt x="19385" y="940"/>
                    <a:pt x="20492" y="-68"/>
                    <a:pt x="20769" y="4"/>
                  </a:cubicBezTo>
                  <a:cubicBezTo>
                    <a:pt x="21046" y="76"/>
                    <a:pt x="20492" y="1228"/>
                    <a:pt x="20077" y="4180"/>
                  </a:cubicBezTo>
                  <a:cubicBezTo>
                    <a:pt x="19662" y="7132"/>
                    <a:pt x="19385" y="11884"/>
                    <a:pt x="19662" y="14764"/>
                  </a:cubicBezTo>
                  <a:cubicBezTo>
                    <a:pt x="19938" y="17644"/>
                    <a:pt x="20769" y="18652"/>
                    <a:pt x="21600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3322229" y="1378202"/>
              <a:ext cx="52250" cy="11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293" fill="norm" stroke="1" extrusionOk="0">
                  <a:moveTo>
                    <a:pt x="9506" y="9095"/>
                  </a:moveTo>
                  <a:cubicBezTo>
                    <a:pt x="6183" y="10611"/>
                    <a:pt x="2860" y="12126"/>
                    <a:pt x="1199" y="14211"/>
                  </a:cubicBezTo>
                  <a:cubicBezTo>
                    <a:pt x="-463" y="16295"/>
                    <a:pt x="-463" y="18947"/>
                    <a:pt x="1614" y="20274"/>
                  </a:cubicBezTo>
                  <a:cubicBezTo>
                    <a:pt x="3691" y="21600"/>
                    <a:pt x="7845" y="21600"/>
                    <a:pt x="11583" y="20463"/>
                  </a:cubicBezTo>
                  <a:cubicBezTo>
                    <a:pt x="15322" y="19326"/>
                    <a:pt x="18645" y="17053"/>
                    <a:pt x="19891" y="13642"/>
                  </a:cubicBezTo>
                  <a:cubicBezTo>
                    <a:pt x="21137" y="10232"/>
                    <a:pt x="20306" y="5684"/>
                    <a:pt x="19060" y="3221"/>
                  </a:cubicBezTo>
                  <a:cubicBezTo>
                    <a:pt x="17814" y="758"/>
                    <a:pt x="16152" y="379"/>
                    <a:pt x="14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3467100" y="1251202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473449" y="142265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829050" y="1263902"/>
              <a:ext cx="1905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3960"/>
                    <a:pt x="10080" y="7920"/>
                    <a:pt x="13680" y="11520"/>
                  </a:cubicBezTo>
                  <a:cubicBezTo>
                    <a:pt x="17280" y="15120"/>
                    <a:pt x="1944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898899" y="1238502"/>
              <a:ext cx="1270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2504"/>
                    <a:pt x="15120" y="5009"/>
                    <a:pt x="12240" y="8139"/>
                  </a:cubicBezTo>
                  <a:cubicBezTo>
                    <a:pt x="9360" y="11270"/>
                    <a:pt x="6840" y="15026"/>
                    <a:pt x="4860" y="17374"/>
                  </a:cubicBezTo>
                  <a:cubicBezTo>
                    <a:pt x="2880" y="19722"/>
                    <a:pt x="144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4445000" y="1219452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4495800" y="1257552"/>
              <a:ext cx="1206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5657"/>
                    <a:pt x="10232" y="11314"/>
                    <a:pt x="6632" y="14914"/>
                  </a:cubicBezTo>
                  <a:cubicBezTo>
                    <a:pt x="3032" y="18514"/>
                    <a:pt x="1516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197350" y="1352802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8000"/>
                    <a:pt x="8308" y="14400"/>
                    <a:pt x="11908" y="10800"/>
                  </a:cubicBezTo>
                  <a:cubicBezTo>
                    <a:pt x="15508" y="7200"/>
                    <a:pt x="1855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4197350" y="1448052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185658" y="1043099"/>
              <a:ext cx="113292" cy="28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59" fill="norm" stroke="1" extrusionOk="0">
                  <a:moveTo>
                    <a:pt x="13009" y="14397"/>
                  </a:moveTo>
                  <a:cubicBezTo>
                    <a:pt x="11009" y="14075"/>
                    <a:pt x="9009" y="13753"/>
                    <a:pt x="7409" y="13914"/>
                  </a:cubicBezTo>
                  <a:cubicBezTo>
                    <a:pt x="5809" y="14075"/>
                    <a:pt x="4609" y="14720"/>
                    <a:pt x="3409" y="15606"/>
                  </a:cubicBezTo>
                  <a:cubicBezTo>
                    <a:pt x="2209" y="16493"/>
                    <a:pt x="1009" y="17621"/>
                    <a:pt x="409" y="18589"/>
                  </a:cubicBezTo>
                  <a:cubicBezTo>
                    <a:pt x="-191" y="19556"/>
                    <a:pt x="-191" y="20362"/>
                    <a:pt x="809" y="20845"/>
                  </a:cubicBezTo>
                  <a:cubicBezTo>
                    <a:pt x="1809" y="21329"/>
                    <a:pt x="3809" y="21490"/>
                    <a:pt x="5409" y="21248"/>
                  </a:cubicBezTo>
                  <a:cubicBezTo>
                    <a:pt x="7009" y="21006"/>
                    <a:pt x="8209" y="20362"/>
                    <a:pt x="10209" y="17218"/>
                  </a:cubicBezTo>
                  <a:cubicBezTo>
                    <a:pt x="12209" y="14075"/>
                    <a:pt x="15009" y="8433"/>
                    <a:pt x="16409" y="5129"/>
                  </a:cubicBezTo>
                  <a:cubicBezTo>
                    <a:pt x="17809" y="1824"/>
                    <a:pt x="17809" y="857"/>
                    <a:pt x="16809" y="374"/>
                  </a:cubicBezTo>
                  <a:cubicBezTo>
                    <a:pt x="15809" y="-110"/>
                    <a:pt x="13809" y="-110"/>
                    <a:pt x="12609" y="293"/>
                  </a:cubicBezTo>
                  <a:cubicBezTo>
                    <a:pt x="11409" y="696"/>
                    <a:pt x="11009" y="1502"/>
                    <a:pt x="10809" y="4000"/>
                  </a:cubicBezTo>
                  <a:cubicBezTo>
                    <a:pt x="10609" y="6499"/>
                    <a:pt x="10609" y="10690"/>
                    <a:pt x="12409" y="13753"/>
                  </a:cubicBezTo>
                  <a:cubicBezTo>
                    <a:pt x="14209" y="16815"/>
                    <a:pt x="17809" y="18750"/>
                    <a:pt x="21409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5657850" y="1321052"/>
              <a:ext cx="139700" cy="14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926"/>
                  </a:moveTo>
                  <a:cubicBezTo>
                    <a:pt x="2618" y="5246"/>
                    <a:pt x="5236" y="9566"/>
                    <a:pt x="6873" y="12497"/>
                  </a:cubicBezTo>
                  <a:cubicBezTo>
                    <a:pt x="8509" y="15429"/>
                    <a:pt x="9164" y="16971"/>
                    <a:pt x="10145" y="18514"/>
                  </a:cubicBezTo>
                  <a:cubicBezTo>
                    <a:pt x="11127" y="20057"/>
                    <a:pt x="12436" y="21600"/>
                    <a:pt x="13418" y="21137"/>
                  </a:cubicBezTo>
                  <a:cubicBezTo>
                    <a:pt x="14400" y="20674"/>
                    <a:pt x="15055" y="18206"/>
                    <a:pt x="15709" y="14811"/>
                  </a:cubicBezTo>
                  <a:cubicBezTo>
                    <a:pt x="16364" y="11417"/>
                    <a:pt x="17018" y="7097"/>
                    <a:pt x="18000" y="4474"/>
                  </a:cubicBezTo>
                  <a:cubicBezTo>
                    <a:pt x="18982" y="1851"/>
                    <a:pt x="20291" y="9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5825988" y="1298515"/>
              <a:ext cx="104913" cy="18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275" fill="norm" stroke="1" extrusionOk="0">
                  <a:moveTo>
                    <a:pt x="20992" y="1115"/>
                  </a:moveTo>
                  <a:cubicBezTo>
                    <a:pt x="18874" y="395"/>
                    <a:pt x="16757" y="-325"/>
                    <a:pt x="13157" y="155"/>
                  </a:cubicBezTo>
                  <a:cubicBezTo>
                    <a:pt x="9557" y="635"/>
                    <a:pt x="4474" y="2315"/>
                    <a:pt x="1933" y="3875"/>
                  </a:cubicBezTo>
                  <a:cubicBezTo>
                    <a:pt x="-608" y="5435"/>
                    <a:pt x="-608" y="6875"/>
                    <a:pt x="1721" y="8315"/>
                  </a:cubicBezTo>
                  <a:cubicBezTo>
                    <a:pt x="4051" y="9755"/>
                    <a:pt x="8710" y="11195"/>
                    <a:pt x="11463" y="12515"/>
                  </a:cubicBezTo>
                  <a:cubicBezTo>
                    <a:pt x="14216" y="13835"/>
                    <a:pt x="15063" y="15035"/>
                    <a:pt x="13792" y="16475"/>
                  </a:cubicBezTo>
                  <a:cubicBezTo>
                    <a:pt x="12521" y="17915"/>
                    <a:pt x="9133" y="19595"/>
                    <a:pt x="5745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6026150" y="142900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498600" y="2132723"/>
              <a:ext cx="44450" cy="41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3019"/>
                  </a:moveTo>
                  <a:cubicBezTo>
                    <a:pt x="0" y="2471"/>
                    <a:pt x="0" y="1923"/>
                    <a:pt x="0" y="1320"/>
                  </a:cubicBezTo>
                  <a:cubicBezTo>
                    <a:pt x="0" y="717"/>
                    <a:pt x="0" y="59"/>
                    <a:pt x="1543" y="4"/>
                  </a:cubicBezTo>
                  <a:cubicBezTo>
                    <a:pt x="3086" y="-51"/>
                    <a:pt x="6171" y="497"/>
                    <a:pt x="8743" y="2252"/>
                  </a:cubicBezTo>
                  <a:cubicBezTo>
                    <a:pt x="11314" y="4006"/>
                    <a:pt x="13371" y="6966"/>
                    <a:pt x="14914" y="10201"/>
                  </a:cubicBezTo>
                  <a:cubicBezTo>
                    <a:pt x="16457" y="13435"/>
                    <a:pt x="17486" y="16944"/>
                    <a:pt x="18000" y="18972"/>
                  </a:cubicBezTo>
                  <a:cubicBezTo>
                    <a:pt x="18514" y="21001"/>
                    <a:pt x="18514" y="21549"/>
                    <a:pt x="19029" y="21549"/>
                  </a:cubicBezTo>
                  <a:cubicBezTo>
                    <a:pt x="19543" y="21549"/>
                    <a:pt x="20571" y="21001"/>
                    <a:pt x="21600" y="2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670049" y="2210052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81"/>
                    <a:pt x="0" y="6363"/>
                    <a:pt x="2880" y="9795"/>
                  </a:cubicBezTo>
                  <a:cubicBezTo>
                    <a:pt x="5760" y="13228"/>
                    <a:pt x="11520" y="16912"/>
                    <a:pt x="15120" y="18921"/>
                  </a:cubicBezTo>
                  <a:cubicBezTo>
                    <a:pt x="18720" y="20930"/>
                    <a:pt x="20160" y="21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629417" y="2176585"/>
              <a:ext cx="185667" cy="34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43" fill="norm" stroke="1" extrusionOk="0">
                  <a:moveTo>
                    <a:pt x="290" y="4058"/>
                  </a:moveTo>
                  <a:cubicBezTo>
                    <a:pt x="290" y="3399"/>
                    <a:pt x="290" y="2741"/>
                    <a:pt x="169" y="2082"/>
                  </a:cubicBezTo>
                  <a:cubicBezTo>
                    <a:pt x="48" y="1423"/>
                    <a:pt x="-195" y="765"/>
                    <a:pt x="290" y="370"/>
                  </a:cubicBezTo>
                  <a:cubicBezTo>
                    <a:pt x="776" y="-25"/>
                    <a:pt x="1989" y="-157"/>
                    <a:pt x="4902" y="238"/>
                  </a:cubicBezTo>
                  <a:cubicBezTo>
                    <a:pt x="7814" y="633"/>
                    <a:pt x="12425" y="1555"/>
                    <a:pt x="15823" y="3663"/>
                  </a:cubicBezTo>
                  <a:cubicBezTo>
                    <a:pt x="19221" y="5770"/>
                    <a:pt x="21405" y="9063"/>
                    <a:pt x="21284" y="12092"/>
                  </a:cubicBezTo>
                  <a:cubicBezTo>
                    <a:pt x="21162" y="15121"/>
                    <a:pt x="18735" y="17887"/>
                    <a:pt x="15944" y="19467"/>
                  </a:cubicBezTo>
                  <a:cubicBezTo>
                    <a:pt x="13153" y="21048"/>
                    <a:pt x="9998" y="21443"/>
                    <a:pt x="7935" y="21443"/>
                  </a:cubicBezTo>
                  <a:cubicBezTo>
                    <a:pt x="5872" y="21443"/>
                    <a:pt x="4902" y="21048"/>
                    <a:pt x="4416" y="20521"/>
                  </a:cubicBezTo>
                  <a:cubicBezTo>
                    <a:pt x="3931" y="19994"/>
                    <a:pt x="3931" y="19336"/>
                    <a:pt x="4780" y="18809"/>
                  </a:cubicBezTo>
                  <a:cubicBezTo>
                    <a:pt x="5630" y="18282"/>
                    <a:pt x="7329" y="17887"/>
                    <a:pt x="9027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879600" y="2419602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984872" y="2127502"/>
              <a:ext cx="2172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1479"/>
                    <a:pt x="-1443" y="2959"/>
                    <a:pt x="1502" y="5375"/>
                  </a:cubicBezTo>
                  <a:cubicBezTo>
                    <a:pt x="4448" y="7792"/>
                    <a:pt x="12302" y="11145"/>
                    <a:pt x="16230" y="14005"/>
                  </a:cubicBezTo>
                  <a:cubicBezTo>
                    <a:pt x="20157" y="16866"/>
                    <a:pt x="20157" y="19233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216149" y="2368802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286000" y="2464052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546350" y="2316328"/>
              <a:ext cx="139700" cy="21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1964" y="3344"/>
                  </a:moveTo>
                  <a:cubicBezTo>
                    <a:pt x="1309" y="8003"/>
                    <a:pt x="655" y="12662"/>
                    <a:pt x="327" y="15838"/>
                  </a:cubicBezTo>
                  <a:cubicBezTo>
                    <a:pt x="0" y="19015"/>
                    <a:pt x="0" y="20709"/>
                    <a:pt x="0" y="21026"/>
                  </a:cubicBezTo>
                  <a:cubicBezTo>
                    <a:pt x="0" y="21344"/>
                    <a:pt x="0" y="20285"/>
                    <a:pt x="655" y="17109"/>
                  </a:cubicBezTo>
                  <a:cubicBezTo>
                    <a:pt x="1309" y="13932"/>
                    <a:pt x="2618" y="8638"/>
                    <a:pt x="4582" y="5250"/>
                  </a:cubicBezTo>
                  <a:cubicBezTo>
                    <a:pt x="6545" y="1862"/>
                    <a:pt x="9164" y="379"/>
                    <a:pt x="11945" y="62"/>
                  </a:cubicBezTo>
                  <a:cubicBezTo>
                    <a:pt x="14727" y="-256"/>
                    <a:pt x="17673" y="591"/>
                    <a:pt x="19309" y="4085"/>
                  </a:cubicBezTo>
                  <a:cubicBezTo>
                    <a:pt x="20945" y="7579"/>
                    <a:pt x="21273" y="13720"/>
                    <a:pt x="21600" y="19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051300" y="2222752"/>
              <a:ext cx="381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48"/>
                    <a:pt x="7200" y="7697"/>
                    <a:pt x="10800" y="11297"/>
                  </a:cubicBezTo>
                  <a:cubicBezTo>
                    <a:pt x="14400" y="14897"/>
                    <a:pt x="18000" y="182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162165" y="2255638"/>
              <a:ext cx="162661" cy="28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64" fill="norm" stroke="1" extrusionOk="0">
                  <a:moveTo>
                    <a:pt x="3725" y="1315"/>
                  </a:moveTo>
                  <a:cubicBezTo>
                    <a:pt x="3451" y="5044"/>
                    <a:pt x="3178" y="8774"/>
                    <a:pt x="3451" y="11726"/>
                  </a:cubicBezTo>
                  <a:cubicBezTo>
                    <a:pt x="3725" y="14679"/>
                    <a:pt x="4545" y="16855"/>
                    <a:pt x="5092" y="18331"/>
                  </a:cubicBezTo>
                  <a:cubicBezTo>
                    <a:pt x="5639" y="19807"/>
                    <a:pt x="5912" y="20584"/>
                    <a:pt x="5775" y="20351"/>
                  </a:cubicBezTo>
                  <a:cubicBezTo>
                    <a:pt x="5639" y="20118"/>
                    <a:pt x="5092" y="18875"/>
                    <a:pt x="4135" y="16155"/>
                  </a:cubicBezTo>
                  <a:cubicBezTo>
                    <a:pt x="3178" y="13436"/>
                    <a:pt x="1811" y="9240"/>
                    <a:pt x="991" y="6754"/>
                  </a:cubicBezTo>
                  <a:cubicBezTo>
                    <a:pt x="170" y="4267"/>
                    <a:pt x="-103" y="3490"/>
                    <a:pt x="34" y="2714"/>
                  </a:cubicBezTo>
                  <a:cubicBezTo>
                    <a:pt x="170" y="1937"/>
                    <a:pt x="717" y="1160"/>
                    <a:pt x="1811" y="616"/>
                  </a:cubicBezTo>
                  <a:cubicBezTo>
                    <a:pt x="2905" y="72"/>
                    <a:pt x="4545" y="-239"/>
                    <a:pt x="7553" y="227"/>
                  </a:cubicBezTo>
                  <a:cubicBezTo>
                    <a:pt x="10560" y="693"/>
                    <a:pt x="14935" y="1937"/>
                    <a:pt x="17669" y="4190"/>
                  </a:cubicBezTo>
                  <a:cubicBezTo>
                    <a:pt x="20403" y="6443"/>
                    <a:pt x="21497" y="9706"/>
                    <a:pt x="20813" y="12348"/>
                  </a:cubicBezTo>
                  <a:cubicBezTo>
                    <a:pt x="20130" y="14990"/>
                    <a:pt x="17669" y="17010"/>
                    <a:pt x="15482" y="18408"/>
                  </a:cubicBezTo>
                  <a:cubicBezTo>
                    <a:pt x="13294" y="19807"/>
                    <a:pt x="11381" y="20584"/>
                    <a:pt x="9740" y="20973"/>
                  </a:cubicBezTo>
                  <a:cubicBezTo>
                    <a:pt x="8100" y="21361"/>
                    <a:pt x="6732" y="21361"/>
                    <a:pt x="6049" y="20973"/>
                  </a:cubicBezTo>
                  <a:cubicBezTo>
                    <a:pt x="5365" y="20584"/>
                    <a:pt x="5365" y="19807"/>
                    <a:pt x="5365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375149" y="2458698"/>
              <a:ext cx="127001" cy="11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6" fill="norm" stroke="1" extrusionOk="0">
                  <a:moveTo>
                    <a:pt x="0" y="959"/>
                  </a:moveTo>
                  <a:cubicBezTo>
                    <a:pt x="2160" y="201"/>
                    <a:pt x="4320" y="-557"/>
                    <a:pt x="6660" y="580"/>
                  </a:cubicBezTo>
                  <a:cubicBezTo>
                    <a:pt x="9000" y="1717"/>
                    <a:pt x="11520" y="4748"/>
                    <a:pt x="12420" y="7211"/>
                  </a:cubicBezTo>
                  <a:cubicBezTo>
                    <a:pt x="13320" y="9675"/>
                    <a:pt x="12600" y="11569"/>
                    <a:pt x="11340" y="13085"/>
                  </a:cubicBezTo>
                  <a:cubicBezTo>
                    <a:pt x="10080" y="14601"/>
                    <a:pt x="8280" y="15738"/>
                    <a:pt x="6660" y="17064"/>
                  </a:cubicBezTo>
                  <a:cubicBezTo>
                    <a:pt x="5040" y="18390"/>
                    <a:pt x="3600" y="19906"/>
                    <a:pt x="4140" y="20475"/>
                  </a:cubicBezTo>
                  <a:cubicBezTo>
                    <a:pt x="4680" y="21043"/>
                    <a:pt x="7200" y="20664"/>
                    <a:pt x="10440" y="19527"/>
                  </a:cubicBezTo>
                  <a:cubicBezTo>
                    <a:pt x="13680" y="18390"/>
                    <a:pt x="17640" y="16496"/>
                    <a:pt x="21600" y="14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597400" y="2191002"/>
              <a:ext cx="127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97"/>
                    <a:pt x="14400" y="8594"/>
                    <a:pt x="18000" y="12194"/>
                  </a:cubicBezTo>
                  <a:cubicBezTo>
                    <a:pt x="21600" y="15794"/>
                    <a:pt x="21600" y="186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749800" y="236880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4755018" y="2451352"/>
              <a:ext cx="121783" cy="2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373" fill="norm" stroke="1" extrusionOk="0">
                  <a:moveTo>
                    <a:pt x="3551" y="0"/>
                  </a:moveTo>
                  <a:cubicBezTo>
                    <a:pt x="1689" y="6171"/>
                    <a:pt x="-173" y="12343"/>
                    <a:pt x="13" y="16200"/>
                  </a:cubicBezTo>
                  <a:cubicBezTo>
                    <a:pt x="199" y="20057"/>
                    <a:pt x="2434" y="21600"/>
                    <a:pt x="6344" y="19286"/>
                  </a:cubicBezTo>
                  <a:cubicBezTo>
                    <a:pt x="10255" y="16971"/>
                    <a:pt x="15841" y="10800"/>
                    <a:pt x="21427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073649" y="2311652"/>
              <a:ext cx="215901" cy="16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0"/>
                  </a:moveTo>
                  <a:cubicBezTo>
                    <a:pt x="635" y="1080"/>
                    <a:pt x="1271" y="2160"/>
                    <a:pt x="1588" y="4725"/>
                  </a:cubicBezTo>
                  <a:cubicBezTo>
                    <a:pt x="1906" y="7290"/>
                    <a:pt x="1906" y="11340"/>
                    <a:pt x="1800" y="14580"/>
                  </a:cubicBezTo>
                  <a:cubicBezTo>
                    <a:pt x="1694" y="17820"/>
                    <a:pt x="1482" y="20250"/>
                    <a:pt x="1376" y="20790"/>
                  </a:cubicBezTo>
                  <a:cubicBezTo>
                    <a:pt x="1271" y="21330"/>
                    <a:pt x="1271" y="19980"/>
                    <a:pt x="1800" y="17010"/>
                  </a:cubicBezTo>
                  <a:cubicBezTo>
                    <a:pt x="2329" y="14040"/>
                    <a:pt x="3388" y="9450"/>
                    <a:pt x="4447" y="6075"/>
                  </a:cubicBezTo>
                  <a:cubicBezTo>
                    <a:pt x="5506" y="2700"/>
                    <a:pt x="6565" y="540"/>
                    <a:pt x="7306" y="135"/>
                  </a:cubicBezTo>
                  <a:cubicBezTo>
                    <a:pt x="8047" y="-270"/>
                    <a:pt x="8471" y="1080"/>
                    <a:pt x="8682" y="2565"/>
                  </a:cubicBezTo>
                  <a:cubicBezTo>
                    <a:pt x="8894" y="4050"/>
                    <a:pt x="8894" y="5670"/>
                    <a:pt x="8894" y="7155"/>
                  </a:cubicBezTo>
                  <a:cubicBezTo>
                    <a:pt x="8894" y="8640"/>
                    <a:pt x="8894" y="9990"/>
                    <a:pt x="9212" y="10125"/>
                  </a:cubicBezTo>
                  <a:cubicBezTo>
                    <a:pt x="9529" y="10260"/>
                    <a:pt x="10165" y="9180"/>
                    <a:pt x="11118" y="7560"/>
                  </a:cubicBezTo>
                  <a:cubicBezTo>
                    <a:pt x="12071" y="5940"/>
                    <a:pt x="13341" y="3780"/>
                    <a:pt x="14506" y="2565"/>
                  </a:cubicBezTo>
                  <a:cubicBezTo>
                    <a:pt x="15671" y="1350"/>
                    <a:pt x="16729" y="1080"/>
                    <a:pt x="17894" y="2295"/>
                  </a:cubicBezTo>
                  <a:cubicBezTo>
                    <a:pt x="19059" y="3510"/>
                    <a:pt x="20329" y="6210"/>
                    <a:pt x="20965" y="8775"/>
                  </a:cubicBezTo>
                  <a:cubicBezTo>
                    <a:pt x="21600" y="11340"/>
                    <a:pt x="21600" y="1377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502399" y="2215271"/>
              <a:ext cx="59829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41" fill="norm" stroke="1" extrusionOk="0">
                  <a:moveTo>
                    <a:pt x="0" y="1219"/>
                  </a:moveTo>
                  <a:cubicBezTo>
                    <a:pt x="1490" y="580"/>
                    <a:pt x="2979" y="-59"/>
                    <a:pt x="5214" y="5"/>
                  </a:cubicBezTo>
                  <a:cubicBezTo>
                    <a:pt x="7448" y="69"/>
                    <a:pt x="10428" y="836"/>
                    <a:pt x="13407" y="3136"/>
                  </a:cubicBezTo>
                  <a:cubicBezTo>
                    <a:pt x="16386" y="5437"/>
                    <a:pt x="19366" y="9271"/>
                    <a:pt x="20483" y="12594"/>
                  </a:cubicBezTo>
                  <a:cubicBezTo>
                    <a:pt x="21600" y="15917"/>
                    <a:pt x="20855" y="18729"/>
                    <a:pt x="2011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537598" y="2292602"/>
              <a:ext cx="14260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19212" y="0"/>
                  </a:moveTo>
                  <a:cubicBezTo>
                    <a:pt x="16707" y="3181"/>
                    <a:pt x="14203" y="6363"/>
                    <a:pt x="12012" y="8288"/>
                  </a:cubicBezTo>
                  <a:cubicBezTo>
                    <a:pt x="9820" y="10214"/>
                    <a:pt x="7942" y="10884"/>
                    <a:pt x="5751" y="11219"/>
                  </a:cubicBezTo>
                  <a:cubicBezTo>
                    <a:pt x="3560" y="11553"/>
                    <a:pt x="1055" y="11553"/>
                    <a:pt x="273" y="11888"/>
                  </a:cubicBezTo>
                  <a:cubicBezTo>
                    <a:pt x="-510" y="12223"/>
                    <a:pt x="429" y="12893"/>
                    <a:pt x="2620" y="14400"/>
                  </a:cubicBezTo>
                  <a:cubicBezTo>
                    <a:pt x="4812" y="15907"/>
                    <a:pt x="8255" y="18251"/>
                    <a:pt x="11542" y="19591"/>
                  </a:cubicBezTo>
                  <a:cubicBezTo>
                    <a:pt x="14829" y="20930"/>
                    <a:pt x="17960" y="21265"/>
                    <a:pt x="21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731000" y="2394202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743700" y="2502152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169150" y="2298517"/>
              <a:ext cx="139700" cy="25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4285"/>
                  </a:moveTo>
                  <a:cubicBezTo>
                    <a:pt x="655" y="8357"/>
                    <a:pt x="1309" y="12430"/>
                    <a:pt x="1636" y="14908"/>
                  </a:cubicBezTo>
                  <a:cubicBezTo>
                    <a:pt x="1964" y="17387"/>
                    <a:pt x="1964" y="18272"/>
                    <a:pt x="1800" y="19246"/>
                  </a:cubicBezTo>
                  <a:cubicBezTo>
                    <a:pt x="1636" y="20220"/>
                    <a:pt x="1309" y="21282"/>
                    <a:pt x="1145" y="21105"/>
                  </a:cubicBezTo>
                  <a:cubicBezTo>
                    <a:pt x="982" y="20928"/>
                    <a:pt x="982" y="19512"/>
                    <a:pt x="1473" y="16413"/>
                  </a:cubicBezTo>
                  <a:cubicBezTo>
                    <a:pt x="1964" y="13315"/>
                    <a:pt x="2945" y="8534"/>
                    <a:pt x="4582" y="5436"/>
                  </a:cubicBezTo>
                  <a:cubicBezTo>
                    <a:pt x="6218" y="2338"/>
                    <a:pt x="8509" y="921"/>
                    <a:pt x="10473" y="302"/>
                  </a:cubicBezTo>
                  <a:cubicBezTo>
                    <a:pt x="12436" y="-318"/>
                    <a:pt x="14073" y="-141"/>
                    <a:pt x="15873" y="2338"/>
                  </a:cubicBezTo>
                  <a:cubicBezTo>
                    <a:pt x="17673" y="4816"/>
                    <a:pt x="19636" y="9597"/>
                    <a:pt x="20618" y="12518"/>
                  </a:cubicBezTo>
                  <a:cubicBezTo>
                    <a:pt x="21600" y="15439"/>
                    <a:pt x="21600" y="16502"/>
                    <a:pt x="21600" y="17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429500" y="2394202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497233" y="2318002"/>
              <a:ext cx="84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97"/>
                    <a:pt x="0" y="6994"/>
                    <a:pt x="0" y="10594"/>
                  </a:cubicBezTo>
                  <a:cubicBezTo>
                    <a:pt x="0" y="14194"/>
                    <a:pt x="10800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632699" y="2330435"/>
              <a:ext cx="238408" cy="17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70" fill="norm" stroke="1" extrusionOk="0">
                  <a:moveTo>
                    <a:pt x="0" y="2404"/>
                  </a:moveTo>
                  <a:cubicBezTo>
                    <a:pt x="0" y="6882"/>
                    <a:pt x="0" y="11360"/>
                    <a:pt x="0" y="14390"/>
                  </a:cubicBezTo>
                  <a:cubicBezTo>
                    <a:pt x="0" y="17419"/>
                    <a:pt x="0" y="18999"/>
                    <a:pt x="191" y="18999"/>
                  </a:cubicBezTo>
                  <a:cubicBezTo>
                    <a:pt x="382" y="18999"/>
                    <a:pt x="765" y="17419"/>
                    <a:pt x="1434" y="14653"/>
                  </a:cubicBezTo>
                  <a:cubicBezTo>
                    <a:pt x="2103" y="11887"/>
                    <a:pt x="3058" y="7936"/>
                    <a:pt x="4014" y="5038"/>
                  </a:cubicBezTo>
                  <a:cubicBezTo>
                    <a:pt x="4970" y="2141"/>
                    <a:pt x="5926" y="297"/>
                    <a:pt x="6690" y="33"/>
                  </a:cubicBezTo>
                  <a:cubicBezTo>
                    <a:pt x="7455" y="-230"/>
                    <a:pt x="8028" y="1087"/>
                    <a:pt x="8411" y="3458"/>
                  </a:cubicBezTo>
                  <a:cubicBezTo>
                    <a:pt x="8793" y="5829"/>
                    <a:pt x="8984" y="9253"/>
                    <a:pt x="8888" y="11624"/>
                  </a:cubicBezTo>
                  <a:cubicBezTo>
                    <a:pt x="8793" y="13994"/>
                    <a:pt x="8411" y="15311"/>
                    <a:pt x="8315" y="15180"/>
                  </a:cubicBezTo>
                  <a:cubicBezTo>
                    <a:pt x="8219" y="15048"/>
                    <a:pt x="8411" y="13468"/>
                    <a:pt x="9175" y="11229"/>
                  </a:cubicBezTo>
                  <a:cubicBezTo>
                    <a:pt x="9940" y="8990"/>
                    <a:pt x="11278" y="6092"/>
                    <a:pt x="12329" y="4248"/>
                  </a:cubicBezTo>
                  <a:cubicBezTo>
                    <a:pt x="13381" y="2404"/>
                    <a:pt x="14145" y="1614"/>
                    <a:pt x="15005" y="1219"/>
                  </a:cubicBezTo>
                  <a:cubicBezTo>
                    <a:pt x="15865" y="824"/>
                    <a:pt x="16821" y="824"/>
                    <a:pt x="17777" y="955"/>
                  </a:cubicBezTo>
                  <a:cubicBezTo>
                    <a:pt x="18733" y="1087"/>
                    <a:pt x="19688" y="1350"/>
                    <a:pt x="20358" y="2141"/>
                  </a:cubicBezTo>
                  <a:cubicBezTo>
                    <a:pt x="21027" y="2931"/>
                    <a:pt x="21409" y="4248"/>
                    <a:pt x="21504" y="7541"/>
                  </a:cubicBezTo>
                  <a:cubicBezTo>
                    <a:pt x="21600" y="10833"/>
                    <a:pt x="21409" y="16102"/>
                    <a:pt x="21218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57200" y="3048252"/>
              <a:ext cx="97218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3" y="0"/>
                    <a:pt x="367" y="0"/>
                    <a:pt x="560" y="60"/>
                  </a:cubicBezTo>
                  <a:cubicBezTo>
                    <a:pt x="752" y="120"/>
                    <a:pt x="955" y="240"/>
                    <a:pt x="1143" y="420"/>
                  </a:cubicBezTo>
                  <a:cubicBezTo>
                    <a:pt x="1331" y="600"/>
                    <a:pt x="1505" y="840"/>
                    <a:pt x="1691" y="1020"/>
                  </a:cubicBezTo>
                  <a:cubicBezTo>
                    <a:pt x="1876" y="1200"/>
                    <a:pt x="2074" y="1320"/>
                    <a:pt x="2246" y="1440"/>
                  </a:cubicBezTo>
                  <a:cubicBezTo>
                    <a:pt x="2417" y="1560"/>
                    <a:pt x="2563" y="1680"/>
                    <a:pt x="2716" y="1740"/>
                  </a:cubicBezTo>
                  <a:cubicBezTo>
                    <a:pt x="2869" y="1800"/>
                    <a:pt x="3029" y="1800"/>
                    <a:pt x="3200" y="1800"/>
                  </a:cubicBezTo>
                  <a:cubicBezTo>
                    <a:pt x="3372" y="1800"/>
                    <a:pt x="3555" y="1800"/>
                    <a:pt x="3739" y="1800"/>
                  </a:cubicBezTo>
                  <a:cubicBezTo>
                    <a:pt x="3922" y="1800"/>
                    <a:pt x="4106" y="1800"/>
                    <a:pt x="4298" y="1860"/>
                  </a:cubicBezTo>
                  <a:cubicBezTo>
                    <a:pt x="4491" y="1920"/>
                    <a:pt x="4693" y="2040"/>
                    <a:pt x="4898" y="2100"/>
                  </a:cubicBezTo>
                  <a:cubicBezTo>
                    <a:pt x="5103" y="2160"/>
                    <a:pt x="5309" y="2160"/>
                    <a:pt x="5465" y="2160"/>
                  </a:cubicBezTo>
                  <a:cubicBezTo>
                    <a:pt x="5620" y="2160"/>
                    <a:pt x="5723" y="2160"/>
                    <a:pt x="5834" y="2220"/>
                  </a:cubicBezTo>
                  <a:cubicBezTo>
                    <a:pt x="5944" y="2280"/>
                    <a:pt x="6062" y="2400"/>
                    <a:pt x="6175" y="2460"/>
                  </a:cubicBezTo>
                  <a:cubicBezTo>
                    <a:pt x="6288" y="2520"/>
                    <a:pt x="6396" y="2520"/>
                    <a:pt x="6511" y="2520"/>
                  </a:cubicBezTo>
                  <a:cubicBezTo>
                    <a:pt x="6626" y="2520"/>
                    <a:pt x="6749" y="2520"/>
                    <a:pt x="6868" y="2580"/>
                  </a:cubicBezTo>
                  <a:cubicBezTo>
                    <a:pt x="6988" y="2640"/>
                    <a:pt x="7106" y="2760"/>
                    <a:pt x="7235" y="2820"/>
                  </a:cubicBezTo>
                  <a:cubicBezTo>
                    <a:pt x="7365" y="2880"/>
                    <a:pt x="7506" y="2880"/>
                    <a:pt x="7630" y="2880"/>
                  </a:cubicBezTo>
                  <a:cubicBezTo>
                    <a:pt x="7755" y="2880"/>
                    <a:pt x="7863" y="2880"/>
                    <a:pt x="7992" y="2940"/>
                  </a:cubicBezTo>
                  <a:cubicBezTo>
                    <a:pt x="8122" y="3000"/>
                    <a:pt x="8272" y="3120"/>
                    <a:pt x="8416" y="3180"/>
                  </a:cubicBezTo>
                  <a:cubicBezTo>
                    <a:pt x="8559" y="3240"/>
                    <a:pt x="8695" y="3240"/>
                    <a:pt x="8834" y="3240"/>
                  </a:cubicBezTo>
                  <a:cubicBezTo>
                    <a:pt x="8973" y="3240"/>
                    <a:pt x="9114" y="3240"/>
                    <a:pt x="9253" y="3240"/>
                  </a:cubicBezTo>
                  <a:cubicBezTo>
                    <a:pt x="9392" y="3240"/>
                    <a:pt x="9528" y="3240"/>
                    <a:pt x="9674" y="3300"/>
                  </a:cubicBezTo>
                  <a:cubicBezTo>
                    <a:pt x="9819" y="3360"/>
                    <a:pt x="9975" y="3480"/>
                    <a:pt x="10127" y="3540"/>
                  </a:cubicBezTo>
                  <a:cubicBezTo>
                    <a:pt x="10280" y="3600"/>
                    <a:pt x="10431" y="3600"/>
                    <a:pt x="10586" y="3660"/>
                  </a:cubicBezTo>
                  <a:cubicBezTo>
                    <a:pt x="10741" y="3720"/>
                    <a:pt x="10901" y="3840"/>
                    <a:pt x="11052" y="3900"/>
                  </a:cubicBezTo>
                  <a:cubicBezTo>
                    <a:pt x="11202" y="3960"/>
                    <a:pt x="11343" y="3960"/>
                    <a:pt x="11498" y="4020"/>
                  </a:cubicBezTo>
                  <a:cubicBezTo>
                    <a:pt x="11654" y="4080"/>
                    <a:pt x="11823" y="4200"/>
                    <a:pt x="11987" y="4320"/>
                  </a:cubicBezTo>
                  <a:cubicBezTo>
                    <a:pt x="12152" y="4440"/>
                    <a:pt x="12312" y="4560"/>
                    <a:pt x="12474" y="4680"/>
                  </a:cubicBezTo>
                  <a:cubicBezTo>
                    <a:pt x="12636" y="4800"/>
                    <a:pt x="12801" y="4920"/>
                    <a:pt x="12956" y="5040"/>
                  </a:cubicBezTo>
                  <a:cubicBezTo>
                    <a:pt x="13111" y="5160"/>
                    <a:pt x="13257" y="5280"/>
                    <a:pt x="13415" y="5400"/>
                  </a:cubicBezTo>
                  <a:cubicBezTo>
                    <a:pt x="13572" y="5520"/>
                    <a:pt x="13742" y="5640"/>
                    <a:pt x="13906" y="5820"/>
                  </a:cubicBezTo>
                  <a:cubicBezTo>
                    <a:pt x="14071" y="6000"/>
                    <a:pt x="14231" y="6240"/>
                    <a:pt x="14393" y="6480"/>
                  </a:cubicBezTo>
                  <a:cubicBezTo>
                    <a:pt x="14555" y="6720"/>
                    <a:pt x="14720" y="6960"/>
                    <a:pt x="14957" y="7260"/>
                  </a:cubicBezTo>
                  <a:cubicBezTo>
                    <a:pt x="15195" y="7560"/>
                    <a:pt x="15505" y="7920"/>
                    <a:pt x="15736" y="8220"/>
                  </a:cubicBezTo>
                  <a:cubicBezTo>
                    <a:pt x="15966" y="8520"/>
                    <a:pt x="16117" y="8760"/>
                    <a:pt x="16269" y="9060"/>
                  </a:cubicBezTo>
                  <a:cubicBezTo>
                    <a:pt x="16422" y="9360"/>
                    <a:pt x="16577" y="9720"/>
                    <a:pt x="16723" y="10020"/>
                  </a:cubicBezTo>
                  <a:cubicBezTo>
                    <a:pt x="16869" y="10320"/>
                    <a:pt x="17005" y="10560"/>
                    <a:pt x="17151" y="10800"/>
                  </a:cubicBezTo>
                  <a:cubicBezTo>
                    <a:pt x="17297" y="11040"/>
                    <a:pt x="17452" y="11280"/>
                    <a:pt x="17671" y="11700"/>
                  </a:cubicBezTo>
                  <a:cubicBezTo>
                    <a:pt x="17889" y="12120"/>
                    <a:pt x="18172" y="12720"/>
                    <a:pt x="18444" y="13320"/>
                  </a:cubicBezTo>
                  <a:cubicBezTo>
                    <a:pt x="18717" y="13920"/>
                    <a:pt x="18981" y="14520"/>
                    <a:pt x="19176" y="15000"/>
                  </a:cubicBezTo>
                  <a:cubicBezTo>
                    <a:pt x="19371" y="15480"/>
                    <a:pt x="19498" y="15840"/>
                    <a:pt x="19674" y="16260"/>
                  </a:cubicBezTo>
                  <a:cubicBezTo>
                    <a:pt x="19851" y="16680"/>
                    <a:pt x="20076" y="17160"/>
                    <a:pt x="20304" y="17760"/>
                  </a:cubicBezTo>
                  <a:cubicBezTo>
                    <a:pt x="20532" y="18360"/>
                    <a:pt x="20763" y="19080"/>
                    <a:pt x="20979" y="19740"/>
                  </a:cubicBezTo>
                  <a:cubicBezTo>
                    <a:pt x="21196" y="20400"/>
                    <a:pt x="21398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0783" y="3477151"/>
              <a:ext cx="135019" cy="33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28" fill="norm" stroke="1" extrusionOk="0">
                  <a:moveTo>
                    <a:pt x="18670" y="2632"/>
                  </a:moveTo>
                  <a:cubicBezTo>
                    <a:pt x="15014" y="1545"/>
                    <a:pt x="11359" y="458"/>
                    <a:pt x="8866" y="119"/>
                  </a:cubicBezTo>
                  <a:cubicBezTo>
                    <a:pt x="6374" y="-221"/>
                    <a:pt x="5045" y="187"/>
                    <a:pt x="3550" y="1137"/>
                  </a:cubicBezTo>
                  <a:cubicBezTo>
                    <a:pt x="2054" y="2088"/>
                    <a:pt x="393" y="3583"/>
                    <a:pt x="60" y="5009"/>
                  </a:cubicBezTo>
                  <a:cubicBezTo>
                    <a:pt x="-272" y="6436"/>
                    <a:pt x="725" y="7794"/>
                    <a:pt x="4214" y="9492"/>
                  </a:cubicBezTo>
                  <a:cubicBezTo>
                    <a:pt x="7703" y="11190"/>
                    <a:pt x="13685" y="13228"/>
                    <a:pt x="17008" y="14587"/>
                  </a:cubicBezTo>
                  <a:cubicBezTo>
                    <a:pt x="20331" y="15945"/>
                    <a:pt x="20996" y="16624"/>
                    <a:pt x="21162" y="17304"/>
                  </a:cubicBezTo>
                  <a:cubicBezTo>
                    <a:pt x="21328" y="17983"/>
                    <a:pt x="20996" y="18662"/>
                    <a:pt x="18337" y="19409"/>
                  </a:cubicBezTo>
                  <a:cubicBezTo>
                    <a:pt x="15679" y="20156"/>
                    <a:pt x="10694" y="20971"/>
                    <a:pt x="7371" y="21175"/>
                  </a:cubicBezTo>
                  <a:cubicBezTo>
                    <a:pt x="4048" y="21379"/>
                    <a:pt x="2386" y="20971"/>
                    <a:pt x="1556" y="20428"/>
                  </a:cubicBezTo>
                  <a:cubicBezTo>
                    <a:pt x="725" y="19885"/>
                    <a:pt x="725" y="19205"/>
                    <a:pt x="725" y="1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79400" y="3467352"/>
              <a:ext cx="50800" cy="30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0" y="5100"/>
                    <a:pt x="0" y="10200"/>
                    <a:pt x="900" y="13650"/>
                  </a:cubicBezTo>
                  <a:cubicBezTo>
                    <a:pt x="1800" y="17100"/>
                    <a:pt x="3600" y="18900"/>
                    <a:pt x="6300" y="20025"/>
                  </a:cubicBezTo>
                  <a:cubicBezTo>
                    <a:pt x="9000" y="21150"/>
                    <a:pt x="12600" y="21600"/>
                    <a:pt x="15300" y="21375"/>
                  </a:cubicBezTo>
                  <a:cubicBezTo>
                    <a:pt x="18000" y="21150"/>
                    <a:pt x="19800" y="20250"/>
                    <a:pt x="21600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41300" y="3590322"/>
              <a:ext cx="222250" cy="13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2405"/>
                  </a:moveTo>
                  <a:cubicBezTo>
                    <a:pt x="3086" y="11750"/>
                    <a:pt x="6171" y="11096"/>
                    <a:pt x="8743" y="9950"/>
                  </a:cubicBezTo>
                  <a:cubicBezTo>
                    <a:pt x="11314" y="8805"/>
                    <a:pt x="13371" y="7168"/>
                    <a:pt x="14709" y="5368"/>
                  </a:cubicBezTo>
                  <a:cubicBezTo>
                    <a:pt x="16046" y="3568"/>
                    <a:pt x="16663" y="1605"/>
                    <a:pt x="16457" y="623"/>
                  </a:cubicBezTo>
                  <a:cubicBezTo>
                    <a:pt x="16251" y="-359"/>
                    <a:pt x="15223" y="-359"/>
                    <a:pt x="14194" y="1932"/>
                  </a:cubicBezTo>
                  <a:cubicBezTo>
                    <a:pt x="13166" y="4223"/>
                    <a:pt x="12137" y="8805"/>
                    <a:pt x="11726" y="12077"/>
                  </a:cubicBezTo>
                  <a:cubicBezTo>
                    <a:pt x="11314" y="15350"/>
                    <a:pt x="11520" y="17314"/>
                    <a:pt x="12857" y="18786"/>
                  </a:cubicBezTo>
                  <a:cubicBezTo>
                    <a:pt x="14194" y="20259"/>
                    <a:pt x="16663" y="21241"/>
                    <a:pt x="18309" y="21241"/>
                  </a:cubicBezTo>
                  <a:cubicBezTo>
                    <a:pt x="19954" y="21241"/>
                    <a:pt x="20777" y="20259"/>
                    <a:pt x="21600" y="1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08000" y="3573258"/>
              <a:ext cx="100230" cy="29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52" fill="norm" stroke="1" extrusionOk="0">
                  <a:moveTo>
                    <a:pt x="0" y="4285"/>
                  </a:moveTo>
                  <a:cubicBezTo>
                    <a:pt x="0" y="7808"/>
                    <a:pt x="0" y="11331"/>
                    <a:pt x="450" y="13936"/>
                  </a:cubicBezTo>
                  <a:cubicBezTo>
                    <a:pt x="900" y="16540"/>
                    <a:pt x="1800" y="18225"/>
                    <a:pt x="2475" y="19451"/>
                  </a:cubicBezTo>
                  <a:cubicBezTo>
                    <a:pt x="3150" y="20676"/>
                    <a:pt x="3600" y="21442"/>
                    <a:pt x="3375" y="21212"/>
                  </a:cubicBezTo>
                  <a:cubicBezTo>
                    <a:pt x="3150" y="20982"/>
                    <a:pt x="2250" y="19757"/>
                    <a:pt x="1575" y="16770"/>
                  </a:cubicBezTo>
                  <a:cubicBezTo>
                    <a:pt x="900" y="13782"/>
                    <a:pt x="450" y="9033"/>
                    <a:pt x="2025" y="5970"/>
                  </a:cubicBezTo>
                  <a:cubicBezTo>
                    <a:pt x="3600" y="2906"/>
                    <a:pt x="7200" y="1527"/>
                    <a:pt x="10125" y="761"/>
                  </a:cubicBezTo>
                  <a:cubicBezTo>
                    <a:pt x="13050" y="-5"/>
                    <a:pt x="15300" y="-158"/>
                    <a:pt x="17100" y="148"/>
                  </a:cubicBezTo>
                  <a:cubicBezTo>
                    <a:pt x="18900" y="455"/>
                    <a:pt x="20250" y="1221"/>
                    <a:pt x="20925" y="2063"/>
                  </a:cubicBezTo>
                  <a:cubicBezTo>
                    <a:pt x="21600" y="2906"/>
                    <a:pt x="21600" y="3825"/>
                    <a:pt x="19125" y="4591"/>
                  </a:cubicBezTo>
                  <a:cubicBezTo>
                    <a:pt x="16650" y="5357"/>
                    <a:pt x="11700" y="5970"/>
                    <a:pt x="8325" y="6046"/>
                  </a:cubicBezTo>
                  <a:cubicBezTo>
                    <a:pt x="4950" y="6123"/>
                    <a:pt x="3150" y="5663"/>
                    <a:pt x="1350" y="5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82650" y="3461002"/>
              <a:ext cx="6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16"/>
                    <a:pt x="14400" y="10232"/>
                    <a:pt x="18000" y="13832"/>
                  </a:cubicBezTo>
                  <a:cubicBezTo>
                    <a:pt x="21600" y="17432"/>
                    <a:pt x="21600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90500" y="3803902"/>
              <a:ext cx="609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21600"/>
                    <a:pt x="4500" y="21600"/>
                    <a:pt x="7163" y="19543"/>
                  </a:cubicBezTo>
                  <a:cubicBezTo>
                    <a:pt x="9825" y="17486"/>
                    <a:pt x="12900" y="13371"/>
                    <a:pt x="15375" y="9771"/>
                  </a:cubicBezTo>
                  <a:cubicBezTo>
                    <a:pt x="17850" y="6171"/>
                    <a:pt x="1972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490196" y="3797552"/>
              <a:ext cx="278155" cy="6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33" fill="norm" stroke="1" extrusionOk="0">
                  <a:moveTo>
                    <a:pt x="3315" y="12960"/>
                  </a:moveTo>
                  <a:cubicBezTo>
                    <a:pt x="1853" y="15840"/>
                    <a:pt x="392" y="18720"/>
                    <a:pt x="67" y="20160"/>
                  </a:cubicBezTo>
                  <a:cubicBezTo>
                    <a:pt x="-258" y="21600"/>
                    <a:pt x="554" y="21600"/>
                    <a:pt x="3559" y="19080"/>
                  </a:cubicBezTo>
                  <a:cubicBezTo>
                    <a:pt x="6563" y="16560"/>
                    <a:pt x="11760" y="11520"/>
                    <a:pt x="15089" y="7920"/>
                  </a:cubicBezTo>
                  <a:cubicBezTo>
                    <a:pt x="18419" y="4320"/>
                    <a:pt x="19880" y="2160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079500" y="351815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097914" y="3651502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552486" y="3396571"/>
              <a:ext cx="154656" cy="33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31" fill="norm" stroke="1" extrusionOk="0">
                  <a:moveTo>
                    <a:pt x="18839" y="6097"/>
                  </a:moveTo>
                  <a:cubicBezTo>
                    <a:pt x="18839" y="5426"/>
                    <a:pt x="18839" y="4755"/>
                    <a:pt x="19277" y="4084"/>
                  </a:cubicBezTo>
                  <a:cubicBezTo>
                    <a:pt x="19715" y="3413"/>
                    <a:pt x="20590" y="2743"/>
                    <a:pt x="21028" y="2072"/>
                  </a:cubicBezTo>
                  <a:cubicBezTo>
                    <a:pt x="21466" y="1401"/>
                    <a:pt x="21466" y="730"/>
                    <a:pt x="20736" y="328"/>
                  </a:cubicBezTo>
                  <a:cubicBezTo>
                    <a:pt x="20007" y="-75"/>
                    <a:pt x="18547" y="-209"/>
                    <a:pt x="15482" y="529"/>
                  </a:cubicBezTo>
                  <a:cubicBezTo>
                    <a:pt x="12417" y="1267"/>
                    <a:pt x="7747" y="2877"/>
                    <a:pt x="4682" y="5157"/>
                  </a:cubicBezTo>
                  <a:cubicBezTo>
                    <a:pt x="1617" y="7438"/>
                    <a:pt x="158" y="10390"/>
                    <a:pt x="12" y="13073"/>
                  </a:cubicBezTo>
                  <a:cubicBezTo>
                    <a:pt x="-134" y="15756"/>
                    <a:pt x="1034" y="18171"/>
                    <a:pt x="3661" y="19580"/>
                  </a:cubicBezTo>
                  <a:cubicBezTo>
                    <a:pt x="6288" y="20989"/>
                    <a:pt x="10374" y="21391"/>
                    <a:pt x="13293" y="21324"/>
                  </a:cubicBezTo>
                  <a:cubicBezTo>
                    <a:pt x="16212" y="21257"/>
                    <a:pt x="17963" y="20720"/>
                    <a:pt x="19715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715110" y="3600702"/>
              <a:ext cx="102634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150" fill="norm" stroke="1" extrusionOk="0">
                  <a:moveTo>
                    <a:pt x="12835" y="2700"/>
                  </a:moveTo>
                  <a:cubicBezTo>
                    <a:pt x="11107" y="1350"/>
                    <a:pt x="9379" y="0"/>
                    <a:pt x="7435" y="0"/>
                  </a:cubicBezTo>
                  <a:cubicBezTo>
                    <a:pt x="5491" y="0"/>
                    <a:pt x="3331" y="1350"/>
                    <a:pt x="2035" y="3375"/>
                  </a:cubicBezTo>
                  <a:cubicBezTo>
                    <a:pt x="739" y="5400"/>
                    <a:pt x="307" y="8100"/>
                    <a:pt x="91" y="11250"/>
                  </a:cubicBezTo>
                  <a:cubicBezTo>
                    <a:pt x="-125" y="14400"/>
                    <a:pt x="-125" y="18000"/>
                    <a:pt x="2035" y="19800"/>
                  </a:cubicBezTo>
                  <a:cubicBezTo>
                    <a:pt x="4195" y="21600"/>
                    <a:pt x="8515" y="21600"/>
                    <a:pt x="12187" y="19800"/>
                  </a:cubicBezTo>
                  <a:cubicBezTo>
                    <a:pt x="15859" y="18000"/>
                    <a:pt x="18883" y="14400"/>
                    <a:pt x="20179" y="10800"/>
                  </a:cubicBezTo>
                  <a:cubicBezTo>
                    <a:pt x="21475" y="7200"/>
                    <a:pt x="21043" y="3600"/>
                    <a:pt x="19531" y="1800"/>
                  </a:cubicBezTo>
                  <a:cubicBezTo>
                    <a:pt x="18019" y="0"/>
                    <a:pt x="15427" y="0"/>
                    <a:pt x="128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867908" y="3559687"/>
              <a:ext cx="189492" cy="13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77" fill="norm" stroke="1" extrusionOk="0">
                  <a:moveTo>
                    <a:pt x="606" y="5280"/>
                  </a:moveTo>
                  <a:cubicBezTo>
                    <a:pt x="1086" y="9471"/>
                    <a:pt x="1566" y="13662"/>
                    <a:pt x="1446" y="16564"/>
                  </a:cubicBezTo>
                  <a:cubicBezTo>
                    <a:pt x="1326" y="19465"/>
                    <a:pt x="606" y="21077"/>
                    <a:pt x="246" y="21077"/>
                  </a:cubicBezTo>
                  <a:cubicBezTo>
                    <a:pt x="-114" y="21077"/>
                    <a:pt x="-114" y="19465"/>
                    <a:pt x="486" y="16886"/>
                  </a:cubicBezTo>
                  <a:cubicBezTo>
                    <a:pt x="1086" y="14307"/>
                    <a:pt x="2286" y="10761"/>
                    <a:pt x="3366" y="8343"/>
                  </a:cubicBezTo>
                  <a:cubicBezTo>
                    <a:pt x="4446" y="5925"/>
                    <a:pt x="5406" y="4635"/>
                    <a:pt x="6486" y="3829"/>
                  </a:cubicBezTo>
                  <a:cubicBezTo>
                    <a:pt x="7566" y="3023"/>
                    <a:pt x="8766" y="2701"/>
                    <a:pt x="9846" y="3990"/>
                  </a:cubicBezTo>
                  <a:cubicBezTo>
                    <a:pt x="10926" y="5280"/>
                    <a:pt x="11886" y="8181"/>
                    <a:pt x="12246" y="10438"/>
                  </a:cubicBezTo>
                  <a:cubicBezTo>
                    <a:pt x="12606" y="12695"/>
                    <a:pt x="12366" y="14307"/>
                    <a:pt x="12246" y="14307"/>
                  </a:cubicBezTo>
                  <a:cubicBezTo>
                    <a:pt x="12126" y="14307"/>
                    <a:pt x="12126" y="12695"/>
                    <a:pt x="12606" y="10277"/>
                  </a:cubicBezTo>
                  <a:cubicBezTo>
                    <a:pt x="13086" y="7859"/>
                    <a:pt x="14046" y="4635"/>
                    <a:pt x="15126" y="2540"/>
                  </a:cubicBezTo>
                  <a:cubicBezTo>
                    <a:pt x="16206" y="444"/>
                    <a:pt x="17406" y="-523"/>
                    <a:pt x="18246" y="283"/>
                  </a:cubicBezTo>
                  <a:cubicBezTo>
                    <a:pt x="19086" y="1089"/>
                    <a:pt x="19566" y="3668"/>
                    <a:pt x="20046" y="7214"/>
                  </a:cubicBezTo>
                  <a:cubicBezTo>
                    <a:pt x="20526" y="10761"/>
                    <a:pt x="21006" y="15274"/>
                    <a:pt x="21486" y="1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114550" y="3556252"/>
              <a:ext cx="82116" cy="3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36" fill="norm" stroke="1" extrusionOk="0">
                  <a:moveTo>
                    <a:pt x="3240" y="2476"/>
                  </a:moveTo>
                  <a:cubicBezTo>
                    <a:pt x="4860" y="5778"/>
                    <a:pt x="6480" y="9080"/>
                    <a:pt x="6480" y="11969"/>
                  </a:cubicBezTo>
                  <a:cubicBezTo>
                    <a:pt x="6480" y="14859"/>
                    <a:pt x="4860" y="17335"/>
                    <a:pt x="3780" y="18986"/>
                  </a:cubicBezTo>
                  <a:cubicBezTo>
                    <a:pt x="2700" y="20637"/>
                    <a:pt x="2160" y="21462"/>
                    <a:pt x="1620" y="21531"/>
                  </a:cubicBezTo>
                  <a:cubicBezTo>
                    <a:pt x="1080" y="21600"/>
                    <a:pt x="540" y="20912"/>
                    <a:pt x="540" y="18023"/>
                  </a:cubicBezTo>
                  <a:cubicBezTo>
                    <a:pt x="540" y="15134"/>
                    <a:pt x="1080" y="10043"/>
                    <a:pt x="1890" y="6810"/>
                  </a:cubicBezTo>
                  <a:cubicBezTo>
                    <a:pt x="2700" y="3577"/>
                    <a:pt x="3780" y="2201"/>
                    <a:pt x="5400" y="1307"/>
                  </a:cubicBezTo>
                  <a:cubicBezTo>
                    <a:pt x="7020" y="413"/>
                    <a:pt x="9180" y="0"/>
                    <a:pt x="11610" y="0"/>
                  </a:cubicBezTo>
                  <a:cubicBezTo>
                    <a:pt x="14040" y="0"/>
                    <a:pt x="16740" y="413"/>
                    <a:pt x="18630" y="1376"/>
                  </a:cubicBezTo>
                  <a:cubicBezTo>
                    <a:pt x="20520" y="2339"/>
                    <a:pt x="21600" y="3852"/>
                    <a:pt x="20520" y="5297"/>
                  </a:cubicBezTo>
                  <a:cubicBezTo>
                    <a:pt x="19440" y="6741"/>
                    <a:pt x="16200" y="8117"/>
                    <a:pt x="13230" y="8874"/>
                  </a:cubicBezTo>
                  <a:cubicBezTo>
                    <a:pt x="10260" y="9631"/>
                    <a:pt x="7560" y="9768"/>
                    <a:pt x="5400" y="9562"/>
                  </a:cubicBezTo>
                  <a:cubicBezTo>
                    <a:pt x="3240" y="9355"/>
                    <a:pt x="1620" y="8805"/>
                    <a:pt x="0" y="8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219065" y="3370971"/>
              <a:ext cx="232035" cy="32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70" fill="norm" stroke="1" extrusionOk="0">
                  <a:moveTo>
                    <a:pt x="3264" y="12781"/>
                  </a:moveTo>
                  <a:cubicBezTo>
                    <a:pt x="2479" y="14334"/>
                    <a:pt x="1693" y="15887"/>
                    <a:pt x="1104" y="17087"/>
                  </a:cubicBezTo>
                  <a:cubicBezTo>
                    <a:pt x="515" y="18287"/>
                    <a:pt x="122" y="19134"/>
                    <a:pt x="24" y="19910"/>
                  </a:cubicBezTo>
                  <a:cubicBezTo>
                    <a:pt x="-74" y="20687"/>
                    <a:pt x="122" y="21393"/>
                    <a:pt x="711" y="21463"/>
                  </a:cubicBezTo>
                  <a:cubicBezTo>
                    <a:pt x="1301" y="21534"/>
                    <a:pt x="2282" y="20969"/>
                    <a:pt x="3362" y="20052"/>
                  </a:cubicBezTo>
                  <a:cubicBezTo>
                    <a:pt x="4442" y="19134"/>
                    <a:pt x="5621" y="17863"/>
                    <a:pt x="6504" y="16946"/>
                  </a:cubicBezTo>
                  <a:cubicBezTo>
                    <a:pt x="7388" y="16028"/>
                    <a:pt x="7977" y="15463"/>
                    <a:pt x="8271" y="15675"/>
                  </a:cubicBezTo>
                  <a:cubicBezTo>
                    <a:pt x="8566" y="15887"/>
                    <a:pt x="8566" y="16875"/>
                    <a:pt x="8861" y="17652"/>
                  </a:cubicBezTo>
                  <a:cubicBezTo>
                    <a:pt x="9155" y="18428"/>
                    <a:pt x="9744" y="18993"/>
                    <a:pt x="10431" y="18922"/>
                  </a:cubicBezTo>
                  <a:cubicBezTo>
                    <a:pt x="11119" y="18852"/>
                    <a:pt x="11904" y="18146"/>
                    <a:pt x="13181" y="15887"/>
                  </a:cubicBezTo>
                  <a:cubicBezTo>
                    <a:pt x="14457" y="13628"/>
                    <a:pt x="16224" y="9816"/>
                    <a:pt x="17501" y="7134"/>
                  </a:cubicBezTo>
                  <a:cubicBezTo>
                    <a:pt x="18777" y="4452"/>
                    <a:pt x="19562" y="2899"/>
                    <a:pt x="20053" y="1769"/>
                  </a:cubicBezTo>
                  <a:cubicBezTo>
                    <a:pt x="20544" y="640"/>
                    <a:pt x="20741" y="-66"/>
                    <a:pt x="20544" y="5"/>
                  </a:cubicBezTo>
                  <a:cubicBezTo>
                    <a:pt x="20348" y="75"/>
                    <a:pt x="19759" y="922"/>
                    <a:pt x="18973" y="3110"/>
                  </a:cubicBezTo>
                  <a:cubicBezTo>
                    <a:pt x="18188" y="5299"/>
                    <a:pt x="17206" y="8828"/>
                    <a:pt x="16617" y="11299"/>
                  </a:cubicBezTo>
                  <a:cubicBezTo>
                    <a:pt x="16028" y="13769"/>
                    <a:pt x="15831" y="15181"/>
                    <a:pt x="15733" y="16310"/>
                  </a:cubicBezTo>
                  <a:cubicBezTo>
                    <a:pt x="15635" y="17440"/>
                    <a:pt x="15635" y="18287"/>
                    <a:pt x="16028" y="18922"/>
                  </a:cubicBezTo>
                  <a:cubicBezTo>
                    <a:pt x="16421" y="19558"/>
                    <a:pt x="17206" y="19981"/>
                    <a:pt x="18188" y="19699"/>
                  </a:cubicBezTo>
                  <a:cubicBezTo>
                    <a:pt x="19170" y="19416"/>
                    <a:pt x="20348" y="18428"/>
                    <a:pt x="21526" y="17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368550" y="3556252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471750" y="3519803"/>
              <a:ext cx="112700" cy="13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45" fill="norm" stroke="1" extrusionOk="0">
                  <a:moveTo>
                    <a:pt x="4497" y="9563"/>
                  </a:moveTo>
                  <a:cubicBezTo>
                    <a:pt x="6497" y="9890"/>
                    <a:pt x="8497" y="10218"/>
                    <a:pt x="10497" y="9400"/>
                  </a:cubicBezTo>
                  <a:cubicBezTo>
                    <a:pt x="12497" y="8581"/>
                    <a:pt x="14497" y="6618"/>
                    <a:pt x="15897" y="4818"/>
                  </a:cubicBezTo>
                  <a:cubicBezTo>
                    <a:pt x="17297" y="3018"/>
                    <a:pt x="18097" y="1381"/>
                    <a:pt x="17497" y="563"/>
                  </a:cubicBezTo>
                  <a:cubicBezTo>
                    <a:pt x="16897" y="-255"/>
                    <a:pt x="14897" y="-255"/>
                    <a:pt x="12297" y="1054"/>
                  </a:cubicBezTo>
                  <a:cubicBezTo>
                    <a:pt x="9697" y="2363"/>
                    <a:pt x="6497" y="4981"/>
                    <a:pt x="4297" y="7272"/>
                  </a:cubicBezTo>
                  <a:cubicBezTo>
                    <a:pt x="2097" y="9563"/>
                    <a:pt x="897" y="11527"/>
                    <a:pt x="297" y="13654"/>
                  </a:cubicBezTo>
                  <a:cubicBezTo>
                    <a:pt x="-303" y="15781"/>
                    <a:pt x="-303" y="18072"/>
                    <a:pt x="3297" y="19381"/>
                  </a:cubicBezTo>
                  <a:cubicBezTo>
                    <a:pt x="6897" y="20690"/>
                    <a:pt x="14097" y="21018"/>
                    <a:pt x="21297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416300" y="3399204"/>
              <a:ext cx="50159" cy="32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69" fill="norm" stroke="1" extrusionOk="0">
                  <a:moveTo>
                    <a:pt x="0" y="729"/>
                  </a:moveTo>
                  <a:cubicBezTo>
                    <a:pt x="3600" y="308"/>
                    <a:pt x="7200" y="-113"/>
                    <a:pt x="9450" y="27"/>
                  </a:cubicBezTo>
                  <a:cubicBezTo>
                    <a:pt x="11700" y="168"/>
                    <a:pt x="12600" y="869"/>
                    <a:pt x="13500" y="3464"/>
                  </a:cubicBezTo>
                  <a:cubicBezTo>
                    <a:pt x="14400" y="6058"/>
                    <a:pt x="15300" y="10547"/>
                    <a:pt x="15750" y="13352"/>
                  </a:cubicBezTo>
                  <a:cubicBezTo>
                    <a:pt x="16200" y="16157"/>
                    <a:pt x="16200" y="17279"/>
                    <a:pt x="17100" y="18471"/>
                  </a:cubicBezTo>
                  <a:cubicBezTo>
                    <a:pt x="18000" y="19664"/>
                    <a:pt x="19800" y="20926"/>
                    <a:pt x="20700" y="21206"/>
                  </a:cubicBezTo>
                  <a:cubicBezTo>
                    <a:pt x="21600" y="21487"/>
                    <a:pt x="21600" y="20786"/>
                    <a:pt x="20250" y="19804"/>
                  </a:cubicBezTo>
                  <a:cubicBezTo>
                    <a:pt x="18900" y="18822"/>
                    <a:pt x="16200" y="17560"/>
                    <a:pt x="13500" y="1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236054" y="3365752"/>
              <a:ext cx="37074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878" y="21600"/>
                  </a:moveTo>
                  <a:cubicBezTo>
                    <a:pt x="387" y="20250"/>
                    <a:pt x="-104" y="18900"/>
                    <a:pt x="19" y="17550"/>
                  </a:cubicBezTo>
                  <a:cubicBezTo>
                    <a:pt x="141" y="16200"/>
                    <a:pt x="878" y="14850"/>
                    <a:pt x="3210" y="12375"/>
                  </a:cubicBezTo>
                  <a:cubicBezTo>
                    <a:pt x="5541" y="9900"/>
                    <a:pt x="9469" y="6300"/>
                    <a:pt x="12782" y="4050"/>
                  </a:cubicBezTo>
                  <a:cubicBezTo>
                    <a:pt x="16096" y="1800"/>
                    <a:pt x="18796" y="9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531689" y="3653204"/>
              <a:ext cx="68762" cy="12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986" fill="norm" stroke="1" extrusionOk="0">
                  <a:moveTo>
                    <a:pt x="21263" y="1810"/>
                  </a:moveTo>
                  <a:cubicBezTo>
                    <a:pt x="18645" y="765"/>
                    <a:pt x="16027" y="-280"/>
                    <a:pt x="13408" y="68"/>
                  </a:cubicBezTo>
                  <a:cubicBezTo>
                    <a:pt x="10790" y="417"/>
                    <a:pt x="8172" y="2159"/>
                    <a:pt x="5881" y="4946"/>
                  </a:cubicBezTo>
                  <a:cubicBezTo>
                    <a:pt x="3590" y="7733"/>
                    <a:pt x="1627" y="11565"/>
                    <a:pt x="645" y="14352"/>
                  </a:cubicBezTo>
                  <a:cubicBezTo>
                    <a:pt x="-337" y="17139"/>
                    <a:pt x="-337" y="18881"/>
                    <a:pt x="1627" y="19926"/>
                  </a:cubicBezTo>
                  <a:cubicBezTo>
                    <a:pt x="3590" y="20972"/>
                    <a:pt x="7518" y="21320"/>
                    <a:pt x="10790" y="20623"/>
                  </a:cubicBezTo>
                  <a:cubicBezTo>
                    <a:pt x="14063" y="19926"/>
                    <a:pt x="16681" y="18185"/>
                    <a:pt x="17990" y="15049"/>
                  </a:cubicBezTo>
                  <a:cubicBezTo>
                    <a:pt x="19299" y="11914"/>
                    <a:pt x="19299" y="7385"/>
                    <a:pt x="19299" y="2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644900" y="3547786"/>
              <a:ext cx="61384" cy="24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4469" y="1878"/>
                  </a:moveTo>
                  <a:cubicBezTo>
                    <a:pt x="4469" y="939"/>
                    <a:pt x="4469" y="0"/>
                    <a:pt x="4469" y="0"/>
                  </a:cubicBezTo>
                  <a:cubicBezTo>
                    <a:pt x="4469" y="0"/>
                    <a:pt x="4469" y="939"/>
                    <a:pt x="4469" y="4132"/>
                  </a:cubicBezTo>
                  <a:cubicBezTo>
                    <a:pt x="4469" y="7325"/>
                    <a:pt x="4469" y="12772"/>
                    <a:pt x="4469" y="15965"/>
                  </a:cubicBezTo>
                  <a:cubicBezTo>
                    <a:pt x="4469" y="19158"/>
                    <a:pt x="4469" y="20097"/>
                    <a:pt x="4097" y="20097"/>
                  </a:cubicBezTo>
                  <a:cubicBezTo>
                    <a:pt x="3724" y="20097"/>
                    <a:pt x="2979" y="19158"/>
                    <a:pt x="2979" y="18219"/>
                  </a:cubicBezTo>
                  <a:cubicBezTo>
                    <a:pt x="2979" y="17280"/>
                    <a:pt x="3724" y="16341"/>
                    <a:pt x="5586" y="15402"/>
                  </a:cubicBezTo>
                  <a:cubicBezTo>
                    <a:pt x="7448" y="14463"/>
                    <a:pt x="10428" y="13523"/>
                    <a:pt x="13034" y="13430"/>
                  </a:cubicBezTo>
                  <a:cubicBezTo>
                    <a:pt x="15641" y="13336"/>
                    <a:pt x="17876" y="14087"/>
                    <a:pt x="19366" y="14932"/>
                  </a:cubicBezTo>
                  <a:cubicBezTo>
                    <a:pt x="20855" y="15777"/>
                    <a:pt x="21600" y="16717"/>
                    <a:pt x="21600" y="17843"/>
                  </a:cubicBezTo>
                  <a:cubicBezTo>
                    <a:pt x="21600" y="18970"/>
                    <a:pt x="20855" y="20285"/>
                    <a:pt x="17876" y="20943"/>
                  </a:cubicBezTo>
                  <a:cubicBezTo>
                    <a:pt x="14897" y="21600"/>
                    <a:pt x="9683" y="21600"/>
                    <a:pt x="6331" y="20755"/>
                  </a:cubicBezTo>
                  <a:cubicBezTo>
                    <a:pt x="2979" y="19910"/>
                    <a:pt x="1490" y="18219"/>
                    <a:pt x="0" y="16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759199" y="3667288"/>
              <a:ext cx="50326" cy="12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151" fill="norm" stroke="1" extrusionOk="0">
                  <a:moveTo>
                    <a:pt x="15552" y="3733"/>
                  </a:moveTo>
                  <a:cubicBezTo>
                    <a:pt x="13824" y="1963"/>
                    <a:pt x="12096" y="192"/>
                    <a:pt x="9504" y="15"/>
                  </a:cubicBezTo>
                  <a:cubicBezTo>
                    <a:pt x="6912" y="-162"/>
                    <a:pt x="3456" y="1254"/>
                    <a:pt x="1728" y="2848"/>
                  </a:cubicBezTo>
                  <a:cubicBezTo>
                    <a:pt x="0" y="4441"/>
                    <a:pt x="0" y="6212"/>
                    <a:pt x="3024" y="8336"/>
                  </a:cubicBezTo>
                  <a:cubicBezTo>
                    <a:pt x="6048" y="10461"/>
                    <a:pt x="12096" y="12940"/>
                    <a:pt x="15984" y="15064"/>
                  </a:cubicBezTo>
                  <a:cubicBezTo>
                    <a:pt x="19872" y="17189"/>
                    <a:pt x="21600" y="18959"/>
                    <a:pt x="19872" y="20022"/>
                  </a:cubicBezTo>
                  <a:cubicBezTo>
                    <a:pt x="18144" y="21084"/>
                    <a:pt x="12960" y="21438"/>
                    <a:pt x="9072" y="20907"/>
                  </a:cubicBezTo>
                  <a:cubicBezTo>
                    <a:pt x="5184" y="20376"/>
                    <a:pt x="2592" y="18959"/>
                    <a:pt x="0" y="17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981450" y="3568952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019550" y="3670552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508499" y="3353052"/>
              <a:ext cx="43946" cy="45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1" fill="norm" stroke="1" extrusionOk="0">
                  <a:moveTo>
                    <a:pt x="0" y="0"/>
                  </a:moveTo>
                  <a:cubicBezTo>
                    <a:pt x="2057" y="3300"/>
                    <a:pt x="4114" y="6600"/>
                    <a:pt x="7714" y="9700"/>
                  </a:cubicBezTo>
                  <a:cubicBezTo>
                    <a:pt x="11314" y="12800"/>
                    <a:pt x="16457" y="15700"/>
                    <a:pt x="19029" y="17450"/>
                  </a:cubicBezTo>
                  <a:cubicBezTo>
                    <a:pt x="21600" y="19200"/>
                    <a:pt x="21600" y="19800"/>
                    <a:pt x="21086" y="20400"/>
                  </a:cubicBezTo>
                  <a:cubicBezTo>
                    <a:pt x="20571" y="21000"/>
                    <a:pt x="19543" y="21600"/>
                    <a:pt x="18000" y="21500"/>
                  </a:cubicBezTo>
                  <a:cubicBezTo>
                    <a:pt x="16457" y="21400"/>
                    <a:pt x="14400" y="20600"/>
                    <a:pt x="12343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699000" y="3473702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50"/>
                    <a:pt x="14400" y="9900"/>
                    <a:pt x="18000" y="13500"/>
                  </a:cubicBezTo>
                  <a:cubicBezTo>
                    <a:pt x="21600" y="17100"/>
                    <a:pt x="216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674542" y="3444045"/>
              <a:ext cx="196487" cy="27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146" fill="norm" stroke="1" extrusionOk="0">
                  <a:moveTo>
                    <a:pt x="1250" y="3737"/>
                  </a:moveTo>
                  <a:cubicBezTo>
                    <a:pt x="575" y="3088"/>
                    <a:pt x="-100" y="2438"/>
                    <a:pt x="12" y="1869"/>
                  </a:cubicBezTo>
                  <a:cubicBezTo>
                    <a:pt x="125" y="1301"/>
                    <a:pt x="1025" y="814"/>
                    <a:pt x="3387" y="408"/>
                  </a:cubicBezTo>
                  <a:cubicBezTo>
                    <a:pt x="5750" y="2"/>
                    <a:pt x="9575" y="-323"/>
                    <a:pt x="13063" y="570"/>
                  </a:cubicBezTo>
                  <a:cubicBezTo>
                    <a:pt x="16550" y="1463"/>
                    <a:pt x="19700" y="3575"/>
                    <a:pt x="20600" y="6660"/>
                  </a:cubicBezTo>
                  <a:cubicBezTo>
                    <a:pt x="21500" y="9746"/>
                    <a:pt x="20150" y="13806"/>
                    <a:pt x="18350" y="16405"/>
                  </a:cubicBezTo>
                  <a:cubicBezTo>
                    <a:pt x="16550" y="19003"/>
                    <a:pt x="14300" y="20140"/>
                    <a:pt x="12388" y="20709"/>
                  </a:cubicBezTo>
                  <a:cubicBezTo>
                    <a:pt x="10475" y="21277"/>
                    <a:pt x="8900" y="21277"/>
                    <a:pt x="7775" y="20790"/>
                  </a:cubicBezTo>
                  <a:cubicBezTo>
                    <a:pt x="6650" y="20303"/>
                    <a:pt x="5975" y="19328"/>
                    <a:pt x="6312" y="18760"/>
                  </a:cubicBezTo>
                  <a:cubicBezTo>
                    <a:pt x="6650" y="18191"/>
                    <a:pt x="8000" y="18029"/>
                    <a:pt x="9350" y="1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914900" y="3676902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660900" y="3378452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181600" y="3593789"/>
              <a:ext cx="1841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59" y="11375"/>
                    <a:pt x="11917" y="2735"/>
                    <a:pt x="15517" y="575"/>
                  </a:cubicBezTo>
                  <a:cubicBezTo>
                    <a:pt x="19117" y="-1585"/>
                    <a:pt x="203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507566" y="3454652"/>
              <a:ext cx="2328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917"/>
                    <a:pt x="9818" y="9834"/>
                    <a:pt x="5891" y="13259"/>
                  </a:cubicBezTo>
                  <a:cubicBezTo>
                    <a:pt x="1964" y="16683"/>
                    <a:pt x="0" y="18615"/>
                    <a:pt x="0" y="19756"/>
                  </a:cubicBezTo>
                  <a:cubicBezTo>
                    <a:pt x="0" y="20898"/>
                    <a:pt x="1964" y="21249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481058" y="3427426"/>
              <a:ext cx="190204" cy="31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68" fill="norm" stroke="1" extrusionOk="0">
                  <a:moveTo>
                    <a:pt x="2001" y="4876"/>
                  </a:moveTo>
                  <a:cubicBezTo>
                    <a:pt x="1297" y="4300"/>
                    <a:pt x="592" y="3724"/>
                    <a:pt x="240" y="2932"/>
                  </a:cubicBezTo>
                  <a:cubicBezTo>
                    <a:pt x="-112" y="2140"/>
                    <a:pt x="-112" y="1132"/>
                    <a:pt x="475" y="556"/>
                  </a:cubicBezTo>
                  <a:cubicBezTo>
                    <a:pt x="1062" y="-20"/>
                    <a:pt x="2236" y="-164"/>
                    <a:pt x="5288" y="196"/>
                  </a:cubicBezTo>
                  <a:cubicBezTo>
                    <a:pt x="8340" y="556"/>
                    <a:pt x="13271" y="1420"/>
                    <a:pt x="16558" y="3364"/>
                  </a:cubicBezTo>
                  <a:cubicBezTo>
                    <a:pt x="19845" y="5308"/>
                    <a:pt x="21488" y="8332"/>
                    <a:pt x="21018" y="11140"/>
                  </a:cubicBezTo>
                  <a:cubicBezTo>
                    <a:pt x="20549" y="13948"/>
                    <a:pt x="17966" y="16540"/>
                    <a:pt x="14797" y="18268"/>
                  </a:cubicBezTo>
                  <a:cubicBezTo>
                    <a:pt x="11627" y="19996"/>
                    <a:pt x="7871" y="20860"/>
                    <a:pt x="5405" y="21148"/>
                  </a:cubicBezTo>
                  <a:cubicBezTo>
                    <a:pt x="2940" y="21436"/>
                    <a:pt x="1766" y="21148"/>
                    <a:pt x="592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5663937" y="3689602"/>
              <a:ext cx="152663" cy="10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49" fill="norm" stroke="1" extrusionOk="0">
                  <a:moveTo>
                    <a:pt x="925" y="2700"/>
                  </a:moveTo>
                  <a:cubicBezTo>
                    <a:pt x="2108" y="1350"/>
                    <a:pt x="3292" y="0"/>
                    <a:pt x="4475" y="0"/>
                  </a:cubicBezTo>
                  <a:cubicBezTo>
                    <a:pt x="5659" y="0"/>
                    <a:pt x="6842" y="1350"/>
                    <a:pt x="7434" y="3150"/>
                  </a:cubicBezTo>
                  <a:cubicBezTo>
                    <a:pt x="8026" y="4950"/>
                    <a:pt x="8026" y="7200"/>
                    <a:pt x="7434" y="9225"/>
                  </a:cubicBezTo>
                  <a:cubicBezTo>
                    <a:pt x="6842" y="11250"/>
                    <a:pt x="5659" y="13050"/>
                    <a:pt x="4031" y="15075"/>
                  </a:cubicBezTo>
                  <a:cubicBezTo>
                    <a:pt x="2404" y="17100"/>
                    <a:pt x="333" y="19350"/>
                    <a:pt x="37" y="20475"/>
                  </a:cubicBezTo>
                  <a:cubicBezTo>
                    <a:pt x="-259" y="21600"/>
                    <a:pt x="1220" y="21600"/>
                    <a:pt x="5067" y="20700"/>
                  </a:cubicBezTo>
                  <a:cubicBezTo>
                    <a:pt x="8914" y="19800"/>
                    <a:pt x="15127" y="18000"/>
                    <a:pt x="2134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454650" y="3334002"/>
              <a:ext cx="260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0" y="16200"/>
                    <a:pt x="5620" y="10800"/>
                    <a:pt x="9220" y="7200"/>
                  </a:cubicBezTo>
                  <a:cubicBezTo>
                    <a:pt x="12820" y="3600"/>
                    <a:pt x="1721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892249" y="3314952"/>
              <a:ext cx="2651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26" h="21600" fill="norm" stroke="1" extrusionOk="0">
                  <a:moveTo>
                    <a:pt x="14287" y="0"/>
                  </a:moveTo>
                  <a:cubicBezTo>
                    <a:pt x="17372" y="3740"/>
                    <a:pt x="20458" y="7481"/>
                    <a:pt x="18915" y="10706"/>
                  </a:cubicBezTo>
                  <a:cubicBezTo>
                    <a:pt x="17372" y="13932"/>
                    <a:pt x="11201" y="16644"/>
                    <a:pt x="6572" y="18234"/>
                  </a:cubicBezTo>
                  <a:cubicBezTo>
                    <a:pt x="1944" y="19823"/>
                    <a:pt x="-1142" y="20291"/>
                    <a:pt x="401" y="20665"/>
                  </a:cubicBezTo>
                  <a:cubicBezTo>
                    <a:pt x="1944" y="21039"/>
                    <a:pt x="8115" y="21319"/>
                    <a:pt x="14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5104" y="4370399"/>
              <a:ext cx="144149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281" fill="norm" stroke="1" extrusionOk="0">
                  <a:moveTo>
                    <a:pt x="16082" y="4865"/>
                  </a:moveTo>
                  <a:cubicBezTo>
                    <a:pt x="15170" y="3352"/>
                    <a:pt x="14257" y="1839"/>
                    <a:pt x="13040" y="944"/>
                  </a:cubicBezTo>
                  <a:cubicBezTo>
                    <a:pt x="11823" y="50"/>
                    <a:pt x="10302" y="-225"/>
                    <a:pt x="8173" y="188"/>
                  </a:cubicBezTo>
                  <a:cubicBezTo>
                    <a:pt x="6043" y="600"/>
                    <a:pt x="3305" y="1701"/>
                    <a:pt x="1632" y="2939"/>
                  </a:cubicBezTo>
                  <a:cubicBezTo>
                    <a:pt x="-42" y="4178"/>
                    <a:pt x="-650" y="5553"/>
                    <a:pt x="871" y="6998"/>
                  </a:cubicBezTo>
                  <a:cubicBezTo>
                    <a:pt x="2392" y="8443"/>
                    <a:pt x="6043" y="9956"/>
                    <a:pt x="9237" y="11125"/>
                  </a:cubicBezTo>
                  <a:cubicBezTo>
                    <a:pt x="12432" y="12295"/>
                    <a:pt x="15170" y="13120"/>
                    <a:pt x="17147" y="14014"/>
                  </a:cubicBezTo>
                  <a:cubicBezTo>
                    <a:pt x="19125" y="14909"/>
                    <a:pt x="20342" y="15872"/>
                    <a:pt x="20646" y="16697"/>
                  </a:cubicBezTo>
                  <a:cubicBezTo>
                    <a:pt x="20950" y="17523"/>
                    <a:pt x="20342" y="18211"/>
                    <a:pt x="17908" y="18967"/>
                  </a:cubicBezTo>
                  <a:cubicBezTo>
                    <a:pt x="15474" y="19724"/>
                    <a:pt x="11215" y="20550"/>
                    <a:pt x="8325" y="20962"/>
                  </a:cubicBezTo>
                  <a:cubicBezTo>
                    <a:pt x="5435" y="21375"/>
                    <a:pt x="3913" y="21375"/>
                    <a:pt x="3457" y="21031"/>
                  </a:cubicBezTo>
                  <a:cubicBezTo>
                    <a:pt x="3001" y="20687"/>
                    <a:pt x="3609" y="19999"/>
                    <a:pt x="4218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56116" y="4362702"/>
              <a:ext cx="86785" cy="36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1054" y="0"/>
                  </a:moveTo>
                  <a:cubicBezTo>
                    <a:pt x="527" y="5155"/>
                    <a:pt x="0" y="10309"/>
                    <a:pt x="0" y="13745"/>
                  </a:cubicBezTo>
                  <a:cubicBezTo>
                    <a:pt x="0" y="17182"/>
                    <a:pt x="527" y="18900"/>
                    <a:pt x="1580" y="20005"/>
                  </a:cubicBezTo>
                  <a:cubicBezTo>
                    <a:pt x="2634" y="21109"/>
                    <a:pt x="4215" y="21600"/>
                    <a:pt x="7639" y="21170"/>
                  </a:cubicBezTo>
                  <a:cubicBezTo>
                    <a:pt x="11063" y="20741"/>
                    <a:pt x="16332" y="19391"/>
                    <a:pt x="21600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51883" y="4550255"/>
              <a:ext cx="198968" cy="15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2298" y="2158"/>
                  </a:moveTo>
                  <a:cubicBezTo>
                    <a:pt x="1149" y="2450"/>
                    <a:pt x="0" y="2742"/>
                    <a:pt x="0" y="2888"/>
                  </a:cubicBezTo>
                  <a:cubicBezTo>
                    <a:pt x="0" y="3034"/>
                    <a:pt x="1149" y="3034"/>
                    <a:pt x="3562" y="3034"/>
                  </a:cubicBezTo>
                  <a:cubicBezTo>
                    <a:pt x="5974" y="3034"/>
                    <a:pt x="9651" y="3034"/>
                    <a:pt x="11949" y="2596"/>
                  </a:cubicBezTo>
                  <a:cubicBezTo>
                    <a:pt x="14247" y="2158"/>
                    <a:pt x="15166" y="1282"/>
                    <a:pt x="15051" y="699"/>
                  </a:cubicBezTo>
                  <a:cubicBezTo>
                    <a:pt x="14936" y="115"/>
                    <a:pt x="13787" y="-177"/>
                    <a:pt x="12753" y="115"/>
                  </a:cubicBezTo>
                  <a:cubicBezTo>
                    <a:pt x="11719" y="407"/>
                    <a:pt x="10800" y="1282"/>
                    <a:pt x="10226" y="3472"/>
                  </a:cubicBezTo>
                  <a:cubicBezTo>
                    <a:pt x="9651" y="5661"/>
                    <a:pt x="9421" y="9164"/>
                    <a:pt x="9996" y="12374"/>
                  </a:cubicBezTo>
                  <a:cubicBezTo>
                    <a:pt x="10570" y="15585"/>
                    <a:pt x="11949" y="18504"/>
                    <a:pt x="13557" y="19964"/>
                  </a:cubicBezTo>
                  <a:cubicBezTo>
                    <a:pt x="15166" y="21423"/>
                    <a:pt x="17004" y="21423"/>
                    <a:pt x="18383" y="20547"/>
                  </a:cubicBezTo>
                  <a:cubicBezTo>
                    <a:pt x="19762" y="19672"/>
                    <a:pt x="20681" y="17920"/>
                    <a:pt x="21600" y="16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450280" y="4524875"/>
              <a:ext cx="117114" cy="40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478" fill="norm" stroke="1" extrusionOk="0">
                  <a:moveTo>
                    <a:pt x="4569" y="3531"/>
                  </a:moveTo>
                  <a:cubicBezTo>
                    <a:pt x="3452" y="5781"/>
                    <a:pt x="2335" y="8031"/>
                    <a:pt x="1962" y="10844"/>
                  </a:cubicBezTo>
                  <a:cubicBezTo>
                    <a:pt x="1590" y="13656"/>
                    <a:pt x="1962" y="17031"/>
                    <a:pt x="2149" y="19000"/>
                  </a:cubicBezTo>
                  <a:cubicBezTo>
                    <a:pt x="2335" y="20969"/>
                    <a:pt x="2335" y="21531"/>
                    <a:pt x="2149" y="21475"/>
                  </a:cubicBezTo>
                  <a:cubicBezTo>
                    <a:pt x="1962" y="21419"/>
                    <a:pt x="1590" y="20744"/>
                    <a:pt x="1031" y="18831"/>
                  </a:cubicBezTo>
                  <a:cubicBezTo>
                    <a:pt x="473" y="16919"/>
                    <a:pt x="-272" y="13768"/>
                    <a:pt x="100" y="10675"/>
                  </a:cubicBezTo>
                  <a:cubicBezTo>
                    <a:pt x="473" y="7581"/>
                    <a:pt x="1962" y="4544"/>
                    <a:pt x="3452" y="2800"/>
                  </a:cubicBezTo>
                  <a:cubicBezTo>
                    <a:pt x="4942" y="1056"/>
                    <a:pt x="6431" y="606"/>
                    <a:pt x="8294" y="325"/>
                  </a:cubicBezTo>
                  <a:cubicBezTo>
                    <a:pt x="10156" y="44"/>
                    <a:pt x="12390" y="-69"/>
                    <a:pt x="14252" y="44"/>
                  </a:cubicBezTo>
                  <a:cubicBezTo>
                    <a:pt x="16114" y="156"/>
                    <a:pt x="17604" y="494"/>
                    <a:pt x="18907" y="1225"/>
                  </a:cubicBezTo>
                  <a:cubicBezTo>
                    <a:pt x="20211" y="1956"/>
                    <a:pt x="21328" y="3081"/>
                    <a:pt x="20025" y="4150"/>
                  </a:cubicBezTo>
                  <a:cubicBezTo>
                    <a:pt x="18721" y="5219"/>
                    <a:pt x="14997" y="6231"/>
                    <a:pt x="12204" y="6794"/>
                  </a:cubicBezTo>
                  <a:cubicBezTo>
                    <a:pt x="9411" y="7356"/>
                    <a:pt x="7549" y="7469"/>
                    <a:pt x="5873" y="7356"/>
                  </a:cubicBezTo>
                  <a:cubicBezTo>
                    <a:pt x="4197" y="7244"/>
                    <a:pt x="2707" y="6906"/>
                    <a:pt x="1218" y="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06449" y="4451083"/>
              <a:ext cx="158751" cy="19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2148"/>
                  </a:moveTo>
                  <a:cubicBezTo>
                    <a:pt x="864" y="1219"/>
                    <a:pt x="1728" y="290"/>
                    <a:pt x="3744" y="57"/>
                  </a:cubicBezTo>
                  <a:cubicBezTo>
                    <a:pt x="5760" y="-175"/>
                    <a:pt x="8928" y="290"/>
                    <a:pt x="10512" y="1683"/>
                  </a:cubicBezTo>
                  <a:cubicBezTo>
                    <a:pt x="12096" y="3077"/>
                    <a:pt x="12096" y="5399"/>
                    <a:pt x="10512" y="8070"/>
                  </a:cubicBezTo>
                  <a:cubicBezTo>
                    <a:pt x="8928" y="10741"/>
                    <a:pt x="5760" y="13760"/>
                    <a:pt x="3600" y="15967"/>
                  </a:cubicBezTo>
                  <a:cubicBezTo>
                    <a:pt x="1440" y="18173"/>
                    <a:pt x="288" y="19567"/>
                    <a:pt x="432" y="20380"/>
                  </a:cubicBezTo>
                  <a:cubicBezTo>
                    <a:pt x="576" y="21193"/>
                    <a:pt x="2016" y="21425"/>
                    <a:pt x="5760" y="21193"/>
                  </a:cubicBezTo>
                  <a:cubicBezTo>
                    <a:pt x="9504" y="20960"/>
                    <a:pt x="15552" y="20264"/>
                    <a:pt x="21600" y="1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0" y="4800852"/>
              <a:ext cx="723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7" y="15840"/>
                    <a:pt x="4295" y="10080"/>
                    <a:pt x="6726" y="6480"/>
                  </a:cubicBezTo>
                  <a:cubicBezTo>
                    <a:pt x="9158" y="2880"/>
                    <a:pt x="11874" y="1440"/>
                    <a:pt x="14400" y="720"/>
                  </a:cubicBezTo>
                  <a:cubicBezTo>
                    <a:pt x="16926" y="0"/>
                    <a:pt x="192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55864" y="4832602"/>
              <a:ext cx="523586" cy="5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04" fill="norm" stroke="1" extrusionOk="0">
                  <a:moveTo>
                    <a:pt x="1940" y="14954"/>
                  </a:moveTo>
                  <a:cubicBezTo>
                    <a:pt x="1072" y="16615"/>
                    <a:pt x="205" y="18277"/>
                    <a:pt x="31" y="19523"/>
                  </a:cubicBezTo>
                  <a:cubicBezTo>
                    <a:pt x="-142" y="20769"/>
                    <a:pt x="378" y="21600"/>
                    <a:pt x="2157" y="20769"/>
                  </a:cubicBezTo>
                  <a:cubicBezTo>
                    <a:pt x="3935" y="19938"/>
                    <a:pt x="6971" y="17446"/>
                    <a:pt x="10051" y="14538"/>
                  </a:cubicBezTo>
                  <a:cubicBezTo>
                    <a:pt x="13130" y="11631"/>
                    <a:pt x="16253" y="8308"/>
                    <a:pt x="18162" y="5815"/>
                  </a:cubicBezTo>
                  <a:cubicBezTo>
                    <a:pt x="20070" y="3323"/>
                    <a:pt x="20764" y="1662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168400" y="4502402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181100" y="459765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759591" y="4284562"/>
              <a:ext cx="137174" cy="46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49" fill="norm" stroke="1" extrusionOk="0">
                  <a:moveTo>
                    <a:pt x="883" y="6803"/>
                  </a:moveTo>
                  <a:cubicBezTo>
                    <a:pt x="1865" y="8944"/>
                    <a:pt x="2846" y="11084"/>
                    <a:pt x="3337" y="13322"/>
                  </a:cubicBezTo>
                  <a:cubicBezTo>
                    <a:pt x="3828" y="15560"/>
                    <a:pt x="3828" y="17895"/>
                    <a:pt x="3501" y="19354"/>
                  </a:cubicBezTo>
                  <a:cubicBezTo>
                    <a:pt x="3174" y="20814"/>
                    <a:pt x="2519" y="21398"/>
                    <a:pt x="2192" y="21446"/>
                  </a:cubicBezTo>
                  <a:cubicBezTo>
                    <a:pt x="1865" y="21495"/>
                    <a:pt x="1865" y="21009"/>
                    <a:pt x="1537" y="19063"/>
                  </a:cubicBezTo>
                  <a:cubicBezTo>
                    <a:pt x="1210" y="17117"/>
                    <a:pt x="556" y="13711"/>
                    <a:pt x="228" y="10549"/>
                  </a:cubicBezTo>
                  <a:cubicBezTo>
                    <a:pt x="-99" y="7387"/>
                    <a:pt x="-99" y="4468"/>
                    <a:pt x="392" y="2765"/>
                  </a:cubicBezTo>
                  <a:cubicBezTo>
                    <a:pt x="883" y="1063"/>
                    <a:pt x="1865" y="576"/>
                    <a:pt x="3174" y="284"/>
                  </a:cubicBezTo>
                  <a:cubicBezTo>
                    <a:pt x="4483" y="-8"/>
                    <a:pt x="6119" y="-105"/>
                    <a:pt x="8574" y="138"/>
                  </a:cubicBezTo>
                  <a:cubicBezTo>
                    <a:pt x="11028" y="381"/>
                    <a:pt x="14301" y="965"/>
                    <a:pt x="16919" y="2133"/>
                  </a:cubicBezTo>
                  <a:cubicBezTo>
                    <a:pt x="19537" y="3300"/>
                    <a:pt x="21501" y="5052"/>
                    <a:pt x="21174" y="6365"/>
                  </a:cubicBezTo>
                  <a:cubicBezTo>
                    <a:pt x="20846" y="7679"/>
                    <a:pt x="18228" y="8554"/>
                    <a:pt x="15283" y="9090"/>
                  </a:cubicBezTo>
                  <a:cubicBezTo>
                    <a:pt x="12337" y="9625"/>
                    <a:pt x="9065" y="9819"/>
                    <a:pt x="6937" y="9722"/>
                  </a:cubicBezTo>
                  <a:cubicBezTo>
                    <a:pt x="4810" y="9625"/>
                    <a:pt x="3828" y="9236"/>
                    <a:pt x="2846" y="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873249" y="4510486"/>
              <a:ext cx="133351" cy="16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7782"/>
                  </a:moveTo>
                  <a:cubicBezTo>
                    <a:pt x="1714" y="7782"/>
                    <a:pt x="3429" y="7782"/>
                    <a:pt x="5486" y="6982"/>
                  </a:cubicBezTo>
                  <a:cubicBezTo>
                    <a:pt x="7543" y="6182"/>
                    <a:pt x="9943" y="4582"/>
                    <a:pt x="11314" y="3115"/>
                  </a:cubicBezTo>
                  <a:cubicBezTo>
                    <a:pt x="12686" y="1649"/>
                    <a:pt x="13029" y="315"/>
                    <a:pt x="12000" y="49"/>
                  </a:cubicBezTo>
                  <a:cubicBezTo>
                    <a:pt x="10971" y="-218"/>
                    <a:pt x="8571" y="582"/>
                    <a:pt x="6343" y="3382"/>
                  </a:cubicBezTo>
                  <a:cubicBezTo>
                    <a:pt x="4114" y="6182"/>
                    <a:pt x="2057" y="10982"/>
                    <a:pt x="1029" y="14049"/>
                  </a:cubicBezTo>
                  <a:cubicBezTo>
                    <a:pt x="0" y="17115"/>
                    <a:pt x="0" y="18449"/>
                    <a:pt x="1714" y="19515"/>
                  </a:cubicBezTo>
                  <a:cubicBezTo>
                    <a:pt x="3429" y="20582"/>
                    <a:pt x="6857" y="21382"/>
                    <a:pt x="10457" y="21115"/>
                  </a:cubicBezTo>
                  <a:cubicBezTo>
                    <a:pt x="14057" y="20849"/>
                    <a:pt x="17829" y="19515"/>
                    <a:pt x="21600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012949" y="4496052"/>
              <a:ext cx="107951" cy="20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4582"/>
                  </a:moveTo>
                  <a:cubicBezTo>
                    <a:pt x="1271" y="3709"/>
                    <a:pt x="2541" y="2836"/>
                    <a:pt x="4024" y="2727"/>
                  </a:cubicBezTo>
                  <a:cubicBezTo>
                    <a:pt x="5506" y="2618"/>
                    <a:pt x="7200" y="3273"/>
                    <a:pt x="9318" y="5782"/>
                  </a:cubicBezTo>
                  <a:cubicBezTo>
                    <a:pt x="11435" y="8291"/>
                    <a:pt x="13976" y="12655"/>
                    <a:pt x="15247" y="15382"/>
                  </a:cubicBezTo>
                  <a:cubicBezTo>
                    <a:pt x="16518" y="18109"/>
                    <a:pt x="16518" y="19200"/>
                    <a:pt x="15247" y="20073"/>
                  </a:cubicBezTo>
                  <a:cubicBezTo>
                    <a:pt x="13976" y="20945"/>
                    <a:pt x="11435" y="21600"/>
                    <a:pt x="9741" y="21382"/>
                  </a:cubicBezTo>
                  <a:cubicBezTo>
                    <a:pt x="8047" y="21164"/>
                    <a:pt x="7200" y="20073"/>
                    <a:pt x="7624" y="16909"/>
                  </a:cubicBezTo>
                  <a:cubicBezTo>
                    <a:pt x="8047" y="13745"/>
                    <a:pt x="9741" y="8509"/>
                    <a:pt x="11224" y="5455"/>
                  </a:cubicBezTo>
                  <a:cubicBezTo>
                    <a:pt x="12706" y="2400"/>
                    <a:pt x="13976" y="1527"/>
                    <a:pt x="15671" y="982"/>
                  </a:cubicBezTo>
                  <a:cubicBezTo>
                    <a:pt x="17365" y="436"/>
                    <a:pt x="19482" y="2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165349" y="4509274"/>
              <a:ext cx="165101" cy="20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5896"/>
                  </a:moveTo>
                  <a:cubicBezTo>
                    <a:pt x="831" y="5015"/>
                    <a:pt x="1662" y="4133"/>
                    <a:pt x="2215" y="4243"/>
                  </a:cubicBezTo>
                  <a:cubicBezTo>
                    <a:pt x="2769" y="4354"/>
                    <a:pt x="3046" y="5456"/>
                    <a:pt x="3046" y="8101"/>
                  </a:cubicBezTo>
                  <a:cubicBezTo>
                    <a:pt x="3046" y="10745"/>
                    <a:pt x="2769" y="14933"/>
                    <a:pt x="2354" y="17578"/>
                  </a:cubicBezTo>
                  <a:cubicBezTo>
                    <a:pt x="1938" y="20223"/>
                    <a:pt x="1385" y="21325"/>
                    <a:pt x="1108" y="21325"/>
                  </a:cubicBezTo>
                  <a:cubicBezTo>
                    <a:pt x="831" y="21325"/>
                    <a:pt x="831" y="20223"/>
                    <a:pt x="1523" y="16807"/>
                  </a:cubicBezTo>
                  <a:cubicBezTo>
                    <a:pt x="2215" y="13390"/>
                    <a:pt x="3600" y="7660"/>
                    <a:pt x="4846" y="4243"/>
                  </a:cubicBezTo>
                  <a:cubicBezTo>
                    <a:pt x="6092" y="827"/>
                    <a:pt x="7200" y="-275"/>
                    <a:pt x="8169" y="56"/>
                  </a:cubicBezTo>
                  <a:cubicBezTo>
                    <a:pt x="9138" y="386"/>
                    <a:pt x="9969" y="2149"/>
                    <a:pt x="10385" y="4243"/>
                  </a:cubicBezTo>
                  <a:cubicBezTo>
                    <a:pt x="10800" y="6337"/>
                    <a:pt x="10800" y="8762"/>
                    <a:pt x="10662" y="10525"/>
                  </a:cubicBezTo>
                  <a:cubicBezTo>
                    <a:pt x="10523" y="12288"/>
                    <a:pt x="10246" y="13390"/>
                    <a:pt x="10108" y="13280"/>
                  </a:cubicBezTo>
                  <a:cubicBezTo>
                    <a:pt x="9969" y="13170"/>
                    <a:pt x="9969" y="11847"/>
                    <a:pt x="10938" y="9864"/>
                  </a:cubicBezTo>
                  <a:cubicBezTo>
                    <a:pt x="11908" y="7880"/>
                    <a:pt x="13846" y="5235"/>
                    <a:pt x="15508" y="3692"/>
                  </a:cubicBezTo>
                  <a:cubicBezTo>
                    <a:pt x="17169" y="2149"/>
                    <a:pt x="18554" y="1709"/>
                    <a:pt x="19662" y="2149"/>
                  </a:cubicBezTo>
                  <a:cubicBezTo>
                    <a:pt x="20769" y="2590"/>
                    <a:pt x="21600" y="3913"/>
                    <a:pt x="21600" y="6998"/>
                  </a:cubicBezTo>
                  <a:cubicBezTo>
                    <a:pt x="21600" y="10084"/>
                    <a:pt x="20769" y="14933"/>
                    <a:pt x="19938" y="19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388779" y="4341536"/>
              <a:ext cx="265521" cy="33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60" fill="norm" stroke="1" extrusionOk="0">
                  <a:moveTo>
                    <a:pt x="1961" y="12851"/>
                  </a:moveTo>
                  <a:cubicBezTo>
                    <a:pt x="1275" y="15175"/>
                    <a:pt x="590" y="17499"/>
                    <a:pt x="247" y="19003"/>
                  </a:cubicBezTo>
                  <a:cubicBezTo>
                    <a:pt x="-96" y="20506"/>
                    <a:pt x="-96" y="21190"/>
                    <a:pt x="333" y="21395"/>
                  </a:cubicBezTo>
                  <a:cubicBezTo>
                    <a:pt x="761" y="21600"/>
                    <a:pt x="1618" y="21327"/>
                    <a:pt x="2475" y="20438"/>
                  </a:cubicBezTo>
                  <a:cubicBezTo>
                    <a:pt x="3333" y="19549"/>
                    <a:pt x="4190" y="18046"/>
                    <a:pt x="4790" y="16952"/>
                  </a:cubicBezTo>
                  <a:cubicBezTo>
                    <a:pt x="5390" y="15858"/>
                    <a:pt x="5733" y="15175"/>
                    <a:pt x="6161" y="15106"/>
                  </a:cubicBezTo>
                  <a:cubicBezTo>
                    <a:pt x="6590" y="15038"/>
                    <a:pt x="7104" y="15585"/>
                    <a:pt x="7447" y="16268"/>
                  </a:cubicBezTo>
                  <a:cubicBezTo>
                    <a:pt x="7790" y="16952"/>
                    <a:pt x="7961" y="17772"/>
                    <a:pt x="8390" y="18387"/>
                  </a:cubicBezTo>
                  <a:cubicBezTo>
                    <a:pt x="8818" y="19003"/>
                    <a:pt x="9504" y="19413"/>
                    <a:pt x="10104" y="19344"/>
                  </a:cubicBezTo>
                  <a:cubicBezTo>
                    <a:pt x="10704" y="19276"/>
                    <a:pt x="11218" y="18729"/>
                    <a:pt x="12418" y="16132"/>
                  </a:cubicBezTo>
                  <a:cubicBezTo>
                    <a:pt x="13618" y="13534"/>
                    <a:pt x="15504" y="8886"/>
                    <a:pt x="16533" y="6084"/>
                  </a:cubicBezTo>
                  <a:cubicBezTo>
                    <a:pt x="17561" y="3281"/>
                    <a:pt x="17733" y="2324"/>
                    <a:pt x="17904" y="1504"/>
                  </a:cubicBezTo>
                  <a:cubicBezTo>
                    <a:pt x="18075" y="684"/>
                    <a:pt x="18247" y="0"/>
                    <a:pt x="17990" y="0"/>
                  </a:cubicBezTo>
                  <a:cubicBezTo>
                    <a:pt x="17733" y="0"/>
                    <a:pt x="17047" y="684"/>
                    <a:pt x="16361" y="2803"/>
                  </a:cubicBezTo>
                  <a:cubicBezTo>
                    <a:pt x="15675" y="4922"/>
                    <a:pt x="14990" y="8476"/>
                    <a:pt x="14647" y="11278"/>
                  </a:cubicBezTo>
                  <a:cubicBezTo>
                    <a:pt x="14304" y="14081"/>
                    <a:pt x="14304" y="16132"/>
                    <a:pt x="14475" y="17499"/>
                  </a:cubicBezTo>
                  <a:cubicBezTo>
                    <a:pt x="14647" y="18866"/>
                    <a:pt x="14990" y="19549"/>
                    <a:pt x="15590" y="19959"/>
                  </a:cubicBezTo>
                  <a:cubicBezTo>
                    <a:pt x="16190" y="20370"/>
                    <a:pt x="17047" y="20506"/>
                    <a:pt x="18075" y="19891"/>
                  </a:cubicBezTo>
                  <a:cubicBezTo>
                    <a:pt x="19104" y="19276"/>
                    <a:pt x="20304" y="17909"/>
                    <a:pt x="21504" y="16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609850" y="4527802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2699279" y="4462796"/>
              <a:ext cx="202671" cy="17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766" fill="norm" stroke="1" extrusionOk="0">
                  <a:moveTo>
                    <a:pt x="3953" y="8467"/>
                  </a:moveTo>
                  <a:cubicBezTo>
                    <a:pt x="5957" y="6960"/>
                    <a:pt x="7961" y="5453"/>
                    <a:pt x="9186" y="3946"/>
                  </a:cubicBezTo>
                  <a:cubicBezTo>
                    <a:pt x="10411" y="2439"/>
                    <a:pt x="10856" y="932"/>
                    <a:pt x="10411" y="304"/>
                  </a:cubicBezTo>
                  <a:cubicBezTo>
                    <a:pt x="9965" y="-324"/>
                    <a:pt x="8629" y="-73"/>
                    <a:pt x="6848" y="1936"/>
                  </a:cubicBezTo>
                  <a:cubicBezTo>
                    <a:pt x="5066" y="3946"/>
                    <a:pt x="2840" y="7713"/>
                    <a:pt x="1503" y="10978"/>
                  </a:cubicBezTo>
                  <a:cubicBezTo>
                    <a:pt x="167" y="14243"/>
                    <a:pt x="-278" y="17006"/>
                    <a:pt x="167" y="18764"/>
                  </a:cubicBezTo>
                  <a:cubicBezTo>
                    <a:pt x="613" y="20523"/>
                    <a:pt x="1949" y="21276"/>
                    <a:pt x="5623" y="20397"/>
                  </a:cubicBezTo>
                  <a:cubicBezTo>
                    <a:pt x="9297" y="19518"/>
                    <a:pt x="15310" y="17006"/>
                    <a:pt x="21322" y="14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608172" y="4366800"/>
              <a:ext cx="176945" cy="29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52" fill="norm" stroke="1" extrusionOk="0">
                  <a:moveTo>
                    <a:pt x="2097" y="1542"/>
                  </a:moveTo>
                  <a:cubicBezTo>
                    <a:pt x="2600" y="5985"/>
                    <a:pt x="3102" y="10427"/>
                    <a:pt x="3479" y="13414"/>
                  </a:cubicBezTo>
                  <a:cubicBezTo>
                    <a:pt x="3856" y="16402"/>
                    <a:pt x="4107" y="17934"/>
                    <a:pt x="4232" y="19083"/>
                  </a:cubicBezTo>
                  <a:cubicBezTo>
                    <a:pt x="4358" y="20231"/>
                    <a:pt x="4358" y="20997"/>
                    <a:pt x="4484" y="20921"/>
                  </a:cubicBezTo>
                  <a:cubicBezTo>
                    <a:pt x="4609" y="20844"/>
                    <a:pt x="4860" y="19925"/>
                    <a:pt x="4107" y="17397"/>
                  </a:cubicBezTo>
                  <a:cubicBezTo>
                    <a:pt x="3353" y="14870"/>
                    <a:pt x="1595" y="10734"/>
                    <a:pt x="716" y="7900"/>
                  </a:cubicBezTo>
                  <a:cubicBezTo>
                    <a:pt x="-163" y="5066"/>
                    <a:pt x="-163" y="3534"/>
                    <a:pt x="339" y="2461"/>
                  </a:cubicBezTo>
                  <a:cubicBezTo>
                    <a:pt x="842" y="1389"/>
                    <a:pt x="1846" y="776"/>
                    <a:pt x="3730" y="393"/>
                  </a:cubicBezTo>
                  <a:cubicBezTo>
                    <a:pt x="5614" y="10"/>
                    <a:pt x="8377" y="-143"/>
                    <a:pt x="11139" y="163"/>
                  </a:cubicBezTo>
                  <a:cubicBezTo>
                    <a:pt x="13902" y="470"/>
                    <a:pt x="16665" y="1236"/>
                    <a:pt x="18549" y="3151"/>
                  </a:cubicBezTo>
                  <a:cubicBezTo>
                    <a:pt x="20432" y="5066"/>
                    <a:pt x="21437" y="8129"/>
                    <a:pt x="20809" y="10887"/>
                  </a:cubicBezTo>
                  <a:cubicBezTo>
                    <a:pt x="20181" y="13644"/>
                    <a:pt x="17921" y="16095"/>
                    <a:pt x="15284" y="17857"/>
                  </a:cubicBezTo>
                  <a:cubicBezTo>
                    <a:pt x="12646" y="19619"/>
                    <a:pt x="9632" y="20691"/>
                    <a:pt x="7497" y="21074"/>
                  </a:cubicBezTo>
                  <a:cubicBezTo>
                    <a:pt x="5363" y="21457"/>
                    <a:pt x="4107" y="21151"/>
                    <a:pt x="3730" y="20844"/>
                  </a:cubicBezTo>
                  <a:cubicBezTo>
                    <a:pt x="3353" y="20538"/>
                    <a:pt x="3856" y="20231"/>
                    <a:pt x="4358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3822700" y="4610352"/>
              <a:ext cx="1569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320"/>
                    <a:pt x="16200" y="8640"/>
                    <a:pt x="18900" y="12240"/>
                  </a:cubicBezTo>
                  <a:cubicBezTo>
                    <a:pt x="21600" y="15840"/>
                    <a:pt x="18900" y="1872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121099" y="4432552"/>
              <a:ext cx="163613" cy="21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096" fill="norm" stroke="1" extrusionOk="0">
                  <a:moveTo>
                    <a:pt x="816" y="0"/>
                  </a:moveTo>
                  <a:cubicBezTo>
                    <a:pt x="276" y="4891"/>
                    <a:pt x="-264" y="9781"/>
                    <a:pt x="141" y="13245"/>
                  </a:cubicBezTo>
                  <a:cubicBezTo>
                    <a:pt x="546" y="16709"/>
                    <a:pt x="1896" y="18747"/>
                    <a:pt x="4326" y="19970"/>
                  </a:cubicBezTo>
                  <a:cubicBezTo>
                    <a:pt x="6756" y="21192"/>
                    <a:pt x="10266" y="21600"/>
                    <a:pt x="13371" y="20275"/>
                  </a:cubicBezTo>
                  <a:cubicBezTo>
                    <a:pt x="16476" y="18951"/>
                    <a:pt x="19176" y="15894"/>
                    <a:pt x="20256" y="12838"/>
                  </a:cubicBezTo>
                  <a:cubicBezTo>
                    <a:pt x="21336" y="9781"/>
                    <a:pt x="20796" y="6725"/>
                    <a:pt x="20121" y="4789"/>
                  </a:cubicBezTo>
                  <a:cubicBezTo>
                    <a:pt x="19446" y="2853"/>
                    <a:pt x="18636" y="2038"/>
                    <a:pt x="18501" y="2140"/>
                  </a:cubicBezTo>
                  <a:cubicBezTo>
                    <a:pt x="18366" y="2242"/>
                    <a:pt x="18906" y="3260"/>
                    <a:pt x="19446" y="4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395111" y="4386520"/>
              <a:ext cx="131057" cy="26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167" fill="norm" stroke="1" extrusionOk="0">
                  <a:moveTo>
                    <a:pt x="2848" y="2700"/>
                  </a:moveTo>
                  <a:cubicBezTo>
                    <a:pt x="3180" y="7500"/>
                    <a:pt x="3512" y="12300"/>
                    <a:pt x="3679" y="15471"/>
                  </a:cubicBezTo>
                  <a:cubicBezTo>
                    <a:pt x="3845" y="18643"/>
                    <a:pt x="3845" y="20185"/>
                    <a:pt x="3679" y="20443"/>
                  </a:cubicBezTo>
                  <a:cubicBezTo>
                    <a:pt x="3512" y="20700"/>
                    <a:pt x="3180" y="19671"/>
                    <a:pt x="2515" y="16585"/>
                  </a:cubicBezTo>
                  <a:cubicBezTo>
                    <a:pt x="1851" y="13500"/>
                    <a:pt x="854" y="8357"/>
                    <a:pt x="355" y="5357"/>
                  </a:cubicBezTo>
                  <a:cubicBezTo>
                    <a:pt x="-143" y="2357"/>
                    <a:pt x="-143" y="1500"/>
                    <a:pt x="522" y="814"/>
                  </a:cubicBezTo>
                  <a:cubicBezTo>
                    <a:pt x="1186" y="128"/>
                    <a:pt x="2515" y="-386"/>
                    <a:pt x="5672" y="385"/>
                  </a:cubicBezTo>
                  <a:cubicBezTo>
                    <a:pt x="8829" y="1157"/>
                    <a:pt x="13814" y="3214"/>
                    <a:pt x="16971" y="6214"/>
                  </a:cubicBezTo>
                  <a:cubicBezTo>
                    <a:pt x="20128" y="9214"/>
                    <a:pt x="21457" y="13157"/>
                    <a:pt x="19962" y="15814"/>
                  </a:cubicBezTo>
                  <a:cubicBezTo>
                    <a:pt x="18466" y="18471"/>
                    <a:pt x="14146" y="19843"/>
                    <a:pt x="11155" y="20528"/>
                  </a:cubicBezTo>
                  <a:cubicBezTo>
                    <a:pt x="8165" y="21214"/>
                    <a:pt x="6503" y="21214"/>
                    <a:pt x="4842" y="21128"/>
                  </a:cubicBezTo>
                  <a:cubicBezTo>
                    <a:pt x="3180" y="21043"/>
                    <a:pt x="1519" y="20871"/>
                    <a:pt x="854" y="20185"/>
                  </a:cubicBezTo>
                  <a:cubicBezTo>
                    <a:pt x="189" y="19500"/>
                    <a:pt x="522" y="18300"/>
                    <a:pt x="854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4540250" y="4596430"/>
              <a:ext cx="146050" cy="12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333"/>
                  </a:moveTo>
                  <a:cubicBezTo>
                    <a:pt x="1878" y="588"/>
                    <a:pt x="3757" y="-157"/>
                    <a:pt x="5322" y="29"/>
                  </a:cubicBezTo>
                  <a:cubicBezTo>
                    <a:pt x="6887" y="215"/>
                    <a:pt x="8139" y="1333"/>
                    <a:pt x="8139" y="4312"/>
                  </a:cubicBezTo>
                  <a:cubicBezTo>
                    <a:pt x="8139" y="7291"/>
                    <a:pt x="6887" y="12133"/>
                    <a:pt x="5322" y="15298"/>
                  </a:cubicBezTo>
                  <a:cubicBezTo>
                    <a:pt x="3757" y="18464"/>
                    <a:pt x="1878" y="19953"/>
                    <a:pt x="1722" y="20698"/>
                  </a:cubicBezTo>
                  <a:cubicBezTo>
                    <a:pt x="1565" y="21443"/>
                    <a:pt x="3130" y="21443"/>
                    <a:pt x="6730" y="20326"/>
                  </a:cubicBezTo>
                  <a:cubicBezTo>
                    <a:pt x="10330" y="19209"/>
                    <a:pt x="15965" y="16974"/>
                    <a:pt x="21600" y="14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257800" y="4521452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270499" y="445795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346699" y="4493936"/>
              <a:ext cx="101238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0" y="322"/>
                  </a:moveTo>
                  <a:cubicBezTo>
                    <a:pt x="0" y="5481"/>
                    <a:pt x="0" y="10639"/>
                    <a:pt x="0" y="14024"/>
                  </a:cubicBezTo>
                  <a:cubicBezTo>
                    <a:pt x="0" y="17409"/>
                    <a:pt x="0" y="19021"/>
                    <a:pt x="0" y="19021"/>
                  </a:cubicBezTo>
                  <a:cubicBezTo>
                    <a:pt x="0" y="19021"/>
                    <a:pt x="0" y="17409"/>
                    <a:pt x="0" y="14830"/>
                  </a:cubicBezTo>
                  <a:cubicBezTo>
                    <a:pt x="0" y="12251"/>
                    <a:pt x="0" y="8704"/>
                    <a:pt x="2424" y="5642"/>
                  </a:cubicBezTo>
                  <a:cubicBezTo>
                    <a:pt x="4849" y="2579"/>
                    <a:pt x="9698" y="0"/>
                    <a:pt x="13445" y="0"/>
                  </a:cubicBezTo>
                  <a:cubicBezTo>
                    <a:pt x="17192" y="0"/>
                    <a:pt x="19837" y="2579"/>
                    <a:pt x="20718" y="6609"/>
                  </a:cubicBezTo>
                  <a:cubicBezTo>
                    <a:pt x="21600" y="10639"/>
                    <a:pt x="20718" y="16119"/>
                    <a:pt x="198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928697" y="4328836"/>
              <a:ext cx="338754" cy="32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31" fill="norm" stroke="1" extrusionOk="0">
                  <a:moveTo>
                    <a:pt x="8994" y="10306"/>
                  </a:moveTo>
                  <a:cubicBezTo>
                    <a:pt x="7921" y="9600"/>
                    <a:pt x="6847" y="8894"/>
                    <a:pt x="5640" y="8753"/>
                  </a:cubicBezTo>
                  <a:cubicBezTo>
                    <a:pt x="4432" y="8612"/>
                    <a:pt x="3091" y="9035"/>
                    <a:pt x="2085" y="10729"/>
                  </a:cubicBezTo>
                  <a:cubicBezTo>
                    <a:pt x="1078" y="12424"/>
                    <a:pt x="408" y="15388"/>
                    <a:pt x="139" y="17224"/>
                  </a:cubicBezTo>
                  <a:cubicBezTo>
                    <a:pt x="-129" y="19059"/>
                    <a:pt x="5" y="19765"/>
                    <a:pt x="408" y="20188"/>
                  </a:cubicBezTo>
                  <a:cubicBezTo>
                    <a:pt x="810" y="20612"/>
                    <a:pt x="1481" y="20753"/>
                    <a:pt x="2353" y="20047"/>
                  </a:cubicBezTo>
                  <a:cubicBezTo>
                    <a:pt x="3225" y="19341"/>
                    <a:pt x="4298" y="17788"/>
                    <a:pt x="5036" y="16165"/>
                  </a:cubicBezTo>
                  <a:cubicBezTo>
                    <a:pt x="5774" y="14541"/>
                    <a:pt x="6177" y="12847"/>
                    <a:pt x="6445" y="11647"/>
                  </a:cubicBezTo>
                  <a:cubicBezTo>
                    <a:pt x="6713" y="10447"/>
                    <a:pt x="6847" y="9741"/>
                    <a:pt x="6847" y="9812"/>
                  </a:cubicBezTo>
                  <a:cubicBezTo>
                    <a:pt x="6847" y="9882"/>
                    <a:pt x="6713" y="10729"/>
                    <a:pt x="6579" y="12282"/>
                  </a:cubicBezTo>
                  <a:cubicBezTo>
                    <a:pt x="6445" y="13835"/>
                    <a:pt x="6311" y="16094"/>
                    <a:pt x="6445" y="17647"/>
                  </a:cubicBezTo>
                  <a:cubicBezTo>
                    <a:pt x="6579" y="19200"/>
                    <a:pt x="6982" y="20047"/>
                    <a:pt x="7518" y="20400"/>
                  </a:cubicBezTo>
                  <a:cubicBezTo>
                    <a:pt x="8055" y="20753"/>
                    <a:pt x="8726" y="20612"/>
                    <a:pt x="9665" y="19129"/>
                  </a:cubicBezTo>
                  <a:cubicBezTo>
                    <a:pt x="10604" y="17647"/>
                    <a:pt x="11811" y="14824"/>
                    <a:pt x="12818" y="11647"/>
                  </a:cubicBezTo>
                  <a:cubicBezTo>
                    <a:pt x="13824" y="8471"/>
                    <a:pt x="14629" y="4941"/>
                    <a:pt x="15031" y="2824"/>
                  </a:cubicBezTo>
                  <a:cubicBezTo>
                    <a:pt x="15434" y="706"/>
                    <a:pt x="15434" y="0"/>
                    <a:pt x="15165" y="0"/>
                  </a:cubicBezTo>
                  <a:cubicBezTo>
                    <a:pt x="14897" y="0"/>
                    <a:pt x="14360" y="706"/>
                    <a:pt x="13757" y="3035"/>
                  </a:cubicBezTo>
                  <a:cubicBezTo>
                    <a:pt x="13153" y="5365"/>
                    <a:pt x="12482" y="9318"/>
                    <a:pt x="12147" y="12494"/>
                  </a:cubicBezTo>
                  <a:cubicBezTo>
                    <a:pt x="11811" y="15671"/>
                    <a:pt x="11811" y="18071"/>
                    <a:pt x="12013" y="19553"/>
                  </a:cubicBezTo>
                  <a:cubicBezTo>
                    <a:pt x="12214" y="21035"/>
                    <a:pt x="12616" y="21600"/>
                    <a:pt x="13488" y="21388"/>
                  </a:cubicBezTo>
                  <a:cubicBezTo>
                    <a:pt x="14360" y="21176"/>
                    <a:pt x="15702" y="20188"/>
                    <a:pt x="17044" y="17859"/>
                  </a:cubicBezTo>
                  <a:cubicBezTo>
                    <a:pt x="18385" y="15529"/>
                    <a:pt x="19727" y="11859"/>
                    <a:pt x="20465" y="8965"/>
                  </a:cubicBezTo>
                  <a:cubicBezTo>
                    <a:pt x="21203" y="6071"/>
                    <a:pt x="21337" y="3953"/>
                    <a:pt x="21337" y="2541"/>
                  </a:cubicBezTo>
                  <a:cubicBezTo>
                    <a:pt x="21337" y="1129"/>
                    <a:pt x="21203" y="424"/>
                    <a:pt x="20867" y="424"/>
                  </a:cubicBezTo>
                  <a:cubicBezTo>
                    <a:pt x="20532" y="424"/>
                    <a:pt x="19995" y="1129"/>
                    <a:pt x="19526" y="3247"/>
                  </a:cubicBezTo>
                  <a:cubicBezTo>
                    <a:pt x="19056" y="5365"/>
                    <a:pt x="18654" y="8894"/>
                    <a:pt x="18654" y="12000"/>
                  </a:cubicBezTo>
                  <a:cubicBezTo>
                    <a:pt x="18654" y="15106"/>
                    <a:pt x="19056" y="17788"/>
                    <a:pt x="19593" y="19271"/>
                  </a:cubicBezTo>
                  <a:cubicBezTo>
                    <a:pt x="20129" y="20753"/>
                    <a:pt x="20800" y="21035"/>
                    <a:pt x="21471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827044" y="4324602"/>
              <a:ext cx="6270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0530" y="0"/>
                  </a:moveTo>
                  <a:cubicBezTo>
                    <a:pt x="6930" y="306"/>
                    <a:pt x="3330" y="613"/>
                    <a:pt x="1530" y="2298"/>
                  </a:cubicBezTo>
                  <a:cubicBezTo>
                    <a:pt x="-270" y="3983"/>
                    <a:pt x="-270" y="7047"/>
                    <a:pt x="450" y="10187"/>
                  </a:cubicBezTo>
                  <a:cubicBezTo>
                    <a:pt x="1170" y="13328"/>
                    <a:pt x="2610" y="16545"/>
                    <a:pt x="3330" y="18613"/>
                  </a:cubicBezTo>
                  <a:cubicBezTo>
                    <a:pt x="4050" y="20681"/>
                    <a:pt x="4050" y="21600"/>
                    <a:pt x="4050" y="21600"/>
                  </a:cubicBezTo>
                  <a:cubicBezTo>
                    <a:pt x="4050" y="21600"/>
                    <a:pt x="4050" y="20681"/>
                    <a:pt x="6930" y="18919"/>
                  </a:cubicBezTo>
                  <a:cubicBezTo>
                    <a:pt x="9810" y="17157"/>
                    <a:pt x="15570" y="14553"/>
                    <a:pt x="21330" y="11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808147" y="4374271"/>
              <a:ext cx="138753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90" fill="norm" stroke="1" extrusionOk="0">
                  <a:moveTo>
                    <a:pt x="19489" y="2264"/>
                  </a:moveTo>
                  <a:cubicBezTo>
                    <a:pt x="20144" y="1077"/>
                    <a:pt x="20798" y="-110"/>
                    <a:pt x="20635" y="9"/>
                  </a:cubicBezTo>
                  <a:cubicBezTo>
                    <a:pt x="20471" y="127"/>
                    <a:pt x="19489" y="1552"/>
                    <a:pt x="16217" y="4281"/>
                  </a:cubicBezTo>
                  <a:cubicBezTo>
                    <a:pt x="12944" y="7011"/>
                    <a:pt x="7380" y="11046"/>
                    <a:pt x="4108" y="13538"/>
                  </a:cubicBezTo>
                  <a:cubicBezTo>
                    <a:pt x="835" y="16031"/>
                    <a:pt x="-147" y="16980"/>
                    <a:pt x="17" y="17811"/>
                  </a:cubicBezTo>
                  <a:cubicBezTo>
                    <a:pt x="180" y="18642"/>
                    <a:pt x="1489" y="19354"/>
                    <a:pt x="5253" y="19947"/>
                  </a:cubicBezTo>
                  <a:cubicBezTo>
                    <a:pt x="9017" y="20541"/>
                    <a:pt x="15235" y="21015"/>
                    <a:pt x="21453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048500" y="4362702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029450" y="4635752"/>
              <a:ext cx="61484" cy="7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25" fill="norm" stroke="1" extrusionOk="0">
                  <a:moveTo>
                    <a:pt x="12960" y="3600"/>
                  </a:moveTo>
                  <a:cubicBezTo>
                    <a:pt x="9360" y="3600"/>
                    <a:pt x="5760" y="3600"/>
                    <a:pt x="3960" y="5100"/>
                  </a:cubicBezTo>
                  <a:cubicBezTo>
                    <a:pt x="2160" y="6600"/>
                    <a:pt x="2160" y="9600"/>
                    <a:pt x="3240" y="12600"/>
                  </a:cubicBezTo>
                  <a:cubicBezTo>
                    <a:pt x="4320" y="15600"/>
                    <a:pt x="6480" y="18600"/>
                    <a:pt x="9720" y="20100"/>
                  </a:cubicBezTo>
                  <a:cubicBezTo>
                    <a:pt x="12960" y="21600"/>
                    <a:pt x="17280" y="21600"/>
                    <a:pt x="19440" y="20100"/>
                  </a:cubicBezTo>
                  <a:cubicBezTo>
                    <a:pt x="21600" y="18600"/>
                    <a:pt x="21600" y="15600"/>
                    <a:pt x="18000" y="12000"/>
                  </a:cubicBezTo>
                  <a:cubicBezTo>
                    <a:pt x="14400" y="8400"/>
                    <a:pt x="7200" y="4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588250" y="4445252"/>
              <a:ext cx="154845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2" fill="norm" stroke="1" extrusionOk="0">
                  <a:moveTo>
                    <a:pt x="0" y="0"/>
                  </a:moveTo>
                  <a:cubicBezTo>
                    <a:pt x="876" y="6214"/>
                    <a:pt x="1751" y="12427"/>
                    <a:pt x="2481" y="16274"/>
                  </a:cubicBezTo>
                  <a:cubicBezTo>
                    <a:pt x="3211" y="20121"/>
                    <a:pt x="3795" y="21600"/>
                    <a:pt x="4524" y="21452"/>
                  </a:cubicBezTo>
                  <a:cubicBezTo>
                    <a:pt x="5254" y="21304"/>
                    <a:pt x="6130" y="19529"/>
                    <a:pt x="6714" y="17753"/>
                  </a:cubicBezTo>
                  <a:cubicBezTo>
                    <a:pt x="7297" y="15978"/>
                    <a:pt x="7589" y="14203"/>
                    <a:pt x="8173" y="13907"/>
                  </a:cubicBezTo>
                  <a:cubicBezTo>
                    <a:pt x="8757" y="13611"/>
                    <a:pt x="9632" y="14795"/>
                    <a:pt x="10508" y="15978"/>
                  </a:cubicBezTo>
                  <a:cubicBezTo>
                    <a:pt x="11384" y="17162"/>
                    <a:pt x="12259" y="18345"/>
                    <a:pt x="13427" y="19233"/>
                  </a:cubicBezTo>
                  <a:cubicBezTo>
                    <a:pt x="14595" y="20121"/>
                    <a:pt x="16054" y="20712"/>
                    <a:pt x="17514" y="19677"/>
                  </a:cubicBezTo>
                  <a:cubicBezTo>
                    <a:pt x="18973" y="18641"/>
                    <a:pt x="20432" y="15978"/>
                    <a:pt x="21016" y="13907"/>
                  </a:cubicBezTo>
                  <a:cubicBezTo>
                    <a:pt x="21600" y="11836"/>
                    <a:pt x="21308" y="10356"/>
                    <a:pt x="21016" y="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805239" y="4463758"/>
              <a:ext cx="424277" cy="39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4" fill="norm" stroke="1" extrusionOk="0">
                  <a:moveTo>
                    <a:pt x="4436" y="4534"/>
                  </a:moveTo>
                  <a:cubicBezTo>
                    <a:pt x="4543" y="3957"/>
                    <a:pt x="4650" y="3379"/>
                    <a:pt x="4596" y="2802"/>
                  </a:cubicBezTo>
                  <a:cubicBezTo>
                    <a:pt x="4543" y="2224"/>
                    <a:pt x="4329" y="1647"/>
                    <a:pt x="3848" y="1473"/>
                  </a:cubicBezTo>
                  <a:cubicBezTo>
                    <a:pt x="3367" y="1300"/>
                    <a:pt x="2618" y="1531"/>
                    <a:pt x="1923" y="2224"/>
                  </a:cubicBezTo>
                  <a:cubicBezTo>
                    <a:pt x="1228" y="2917"/>
                    <a:pt x="587" y="4072"/>
                    <a:pt x="266" y="4996"/>
                  </a:cubicBezTo>
                  <a:cubicBezTo>
                    <a:pt x="-55" y="5920"/>
                    <a:pt x="-55" y="6613"/>
                    <a:pt x="105" y="7249"/>
                  </a:cubicBezTo>
                  <a:cubicBezTo>
                    <a:pt x="266" y="7884"/>
                    <a:pt x="587" y="8462"/>
                    <a:pt x="1228" y="8404"/>
                  </a:cubicBezTo>
                  <a:cubicBezTo>
                    <a:pt x="1870" y="8346"/>
                    <a:pt x="2832" y="7653"/>
                    <a:pt x="3367" y="7018"/>
                  </a:cubicBezTo>
                  <a:cubicBezTo>
                    <a:pt x="3901" y="6382"/>
                    <a:pt x="4008" y="5805"/>
                    <a:pt x="4115" y="5227"/>
                  </a:cubicBezTo>
                  <a:cubicBezTo>
                    <a:pt x="4222" y="4650"/>
                    <a:pt x="4329" y="4072"/>
                    <a:pt x="4329" y="4072"/>
                  </a:cubicBezTo>
                  <a:cubicBezTo>
                    <a:pt x="4329" y="4072"/>
                    <a:pt x="4222" y="4650"/>
                    <a:pt x="4169" y="5227"/>
                  </a:cubicBezTo>
                  <a:cubicBezTo>
                    <a:pt x="4115" y="5805"/>
                    <a:pt x="4115" y="6382"/>
                    <a:pt x="4596" y="6960"/>
                  </a:cubicBezTo>
                  <a:cubicBezTo>
                    <a:pt x="5078" y="7538"/>
                    <a:pt x="6040" y="8115"/>
                    <a:pt x="7216" y="7711"/>
                  </a:cubicBezTo>
                  <a:cubicBezTo>
                    <a:pt x="8393" y="7307"/>
                    <a:pt x="9783" y="5920"/>
                    <a:pt x="10531" y="4939"/>
                  </a:cubicBezTo>
                  <a:cubicBezTo>
                    <a:pt x="11280" y="3957"/>
                    <a:pt x="11387" y="3379"/>
                    <a:pt x="11440" y="2744"/>
                  </a:cubicBezTo>
                  <a:cubicBezTo>
                    <a:pt x="11494" y="2109"/>
                    <a:pt x="11494" y="1416"/>
                    <a:pt x="11440" y="1358"/>
                  </a:cubicBezTo>
                  <a:cubicBezTo>
                    <a:pt x="11387" y="1300"/>
                    <a:pt x="11280" y="1878"/>
                    <a:pt x="11173" y="2744"/>
                  </a:cubicBezTo>
                  <a:cubicBezTo>
                    <a:pt x="11066" y="3610"/>
                    <a:pt x="10959" y="4765"/>
                    <a:pt x="10959" y="5805"/>
                  </a:cubicBezTo>
                  <a:cubicBezTo>
                    <a:pt x="10959" y="6844"/>
                    <a:pt x="11066" y="7769"/>
                    <a:pt x="11387" y="8115"/>
                  </a:cubicBezTo>
                  <a:cubicBezTo>
                    <a:pt x="11707" y="8462"/>
                    <a:pt x="12242" y="8231"/>
                    <a:pt x="12723" y="7595"/>
                  </a:cubicBezTo>
                  <a:cubicBezTo>
                    <a:pt x="13204" y="6960"/>
                    <a:pt x="13632" y="5920"/>
                    <a:pt x="14006" y="4939"/>
                  </a:cubicBezTo>
                  <a:cubicBezTo>
                    <a:pt x="14381" y="3957"/>
                    <a:pt x="14701" y="3033"/>
                    <a:pt x="14862" y="2859"/>
                  </a:cubicBezTo>
                  <a:cubicBezTo>
                    <a:pt x="15022" y="2686"/>
                    <a:pt x="15022" y="3264"/>
                    <a:pt x="15076" y="5170"/>
                  </a:cubicBezTo>
                  <a:cubicBezTo>
                    <a:pt x="15129" y="7075"/>
                    <a:pt x="15236" y="10310"/>
                    <a:pt x="15129" y="13024"/>
                  </a:cubicBezTo>
                  <a:cubicBezTo>
                    <a:pt x="15022" y="15739"/>
                    <a:pt x="14701" y="17933"/>
                    <a:pt x="14274" y="19262"/>
                  </a:cubicBezTo>
                  <a:cubicBezTo>
                    <a:pt x="13846" y="20590"/>
                    <a:pt x="13311" y="21052"/>
                    <a:pt x="12723" y="21283"/>
                  </a:cubicBezTo>
                  <a:cubicBezTo>
                    <a:pt x="12135" y="21514"/>
                    <a:pt x="11494" y="21514"/>
                    <a:pt x="11012" y="21167"/>
                  </a:cubicBezTo>
                  <a:cubicBezTo>
                    <a:pt x="10531" y="20821"/>
                    <a:pt x="10210" y="20128"/>
                    <a:pt x="10157" y="18915"/>
                  </a:cubicBezTo>
                  <a:cubicBezTo>
                    <a:pt x="10103" y="17702"/>
                    <a:pt x="10317" y="15970"/>
                    <a:pt x="11440" y="13948"/>
                  </a:cubicBezTo>
                  <a:cubicBezTo>
                    <a:pt x="12563" y="11927"/>
                    <a:pt x="14595" y="9617"/>
                    <a:pt x="16359" y="7595"/>
                  </a:cubicBezTo>
                  <a:cubicBezTo>
                    <a:pt x="18123" y="5574"/>
                    <a:pt x="19620" y="3841"/>
                    <a:pt x="20476" y="2686"/>
                  </a:cubicBezTo>
                  <a:cubicBezTo>
                    <a:pt x="21331" y="1531"/>
                    <a:pt x="21545" y="954"/>
                    <a:pt x="21385" y="549"/>
                  </a:cubicBezTo>
                  <a:cubicBezTo>
                    <a:pt x="21224" y="145"/>
                    <a:pt x="20690" y="-86"/>
                    <a:pt x="20262" y="30"/>
                  </a:cubicBezTo>
                  <a:cubicBezTo>
                    <a:pt x="19834" y="145"/>
                    <a:pt x="19513" y="607"/>
                    <a:pt x="19513" y="1473"/>
                  </a:cubicBezTo>
                  <a:cubicBezTo>
                    <a:pt x="19513" y="2340"/>
                    <a:pt x="19834" y="3610"/>
                    <a:pt x="20101" y="4708"/>
                  </a:cubicBezTo>
                  <a:cubicBezTo>
                    <a:pt x="20369" y="5805"/>
                    <a:pt x="20583" y="6729"/>
                    <a:pt x="20690" y="7480"/>
                  </a:cubicBezTo>
                  <a:cubicBezTo>
                    <a:pt x="20796" y="8231"/>
                    <a:pt x="20796" y="8808"/>
                    <a:pt x="20529" y="9155"/>
                  </a:cubicBezTo>
                  <a:cubicBezTo>
                    <a:pt x="20262" y="9501"/>
                    <a:pt x="19727" y="9617"/>
                    <a:pt x="18818" y="9155"/>
                  </a:cubicBezTo>
                  <a:cubicBezTo>
                    <a:pt x="17909" y="8693"/>
                    <a:pt x="16626" y="7653"/>
                    <a:pt x="15343" y="6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821371" y="4337302"/>
              <a:ext cx="92869" cy="32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401" fill="norm" stroke="1" extrusionOk="0">
                  <a:moveTo>
                    <a:pt x="9590" y="0"/>
                  </a:moveTo>
                  <a:cubicBezTo>
                    <a:pt x="7712" y="3623"/>
                    <a:pt x="5833" y="7246"/>
                    <a:pt x="4190" y="10173"/>
                  </a:cubicBezTo>
                  <a:cubicBezTo>
                    <a:pt x="2546" y="13099"/>
                    <a:pt x="1138" y="15329"/>
                    <a:pt x="433" y="17071"/>
                  </a:cubicBezTo>
                  <a:cubicBezTo>
                    <a:pt x="-271" y="18813"/>
                    <a:pt x="-271" y="20067"/>
                    <a:pt x="1607" y="20764"/>
                  </a:cubicBezTo>
                  <a:cubicBezTo>
                    <a:pt x="3486" y="21461"/>
                    <a:pt x="7242" y="21600"/>
                    <a:pt x="11233" y="21112"/>
                  </a:cubicBezTo>
                  <a:cubicBezTo>
                    <a:pt x="15225" y="20625"/>
                    <a:pt x="19451" y="19510"/>
                    <a:pt x="20390" y="18325"/>
                  </a:cubicBezTo>
                  <a:cubicBezTo>
                    <a:pt x="21329" y="17141"/>
                    <a:pt x="18981" y="15886"/>
                    <a:pt x="16633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794749" y="4483352"/>
              <a:ext cx="225668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40" fill="norm" stroke="1" extrusionOk="0">
                  <a:moveTo>
                    <a:pt x="3600" y="9406"/>
                  </a:moveTo>
                  <a:cubicBezTo>
                    <a:pt x="1800" y="8710"/>
                    <a:pt x="0" y="8013"/>
                    <a:pt x="0" y="7316"/>
                  </a:cubicBezTo>
                  <a:cubicBezTo>
                    <a:pt x="0" y="6619"/>
                    <a:pt x="1800" y="5923"/>
                    <a:pt x="5000" y="5574"/>
                  </a:cubicBezTo>
                  <a:cubicBezTo>
                    <a:pt x="8200" y="5226"/>
                    <a:pt x="12800" y="5226"/>
                    <a:pt x="15600" y="5052"/>
                  </a:cubicBezTo>
                  <a:cubicBezTo>
                    <a:pt x="18400" y="4877"/>
                    <a:pt x="19400" y="4529"/>
                    <a:pt x="19300" y="4355"/>
                  </a:cubicBezTo>
                  <a:cubicBezTo>
                    <a:pt x="19200" y="4181"/>
                    <a:pt x="18000" y="4181"/>
                    <a:pt x="16900" y="4703"/>
                  </a:cubicBezTo>
                  <a:cubicBezTo>
                    <a:pt x="15800" y="5226"/>
                    <a:pt x="14800" y="6271"/>
                    <a:pt x="14100" y="8710"/>
                  </a:cubicBezTo>
                  <a:cubicBezTo>
                    <a:pt x="13400" y="11148"/>
                    <a:pt x="13000" y="14981"/>
                    <a:pt x="13400" y="17594"/>
                  </a:cubicBezTo>
                  <a:cubicBezTo>
                    <a:pt x="13800" y="20206"/>
                    <a:pt x="15000" y="21600"/>
                    <a:pt x="16500" y="21426"/>
                  </a:cubicBezTo>
                  <a:cubicBezTo>
                    <a:pt x="18000" y="21252"/>
                    <a:pt x="19800" y="19510"/>
                    <a:pt x="20700" y="17419"/>
                  </a:cubicBezTo>
                  <a:cubicBezTo>
                    <a:pt x="21600" y="15329"/>
                    <a:pt x="21600" y="12890"/>
                    <a:pt x="20200" y="9929"/>
                  </a:cubicBezTo>
                  <a:cubicBezTo>
                    <a:pt x="18800" y="6968"/>
                    <a:pt x="16000" y="3484"/>
                    <a:pt x="13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653008" y="4482808"/>
              <a:ext cx="131400" cy="39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48" fill="norm" stroke="1" extrusionOk="0">
                  <a:moveTo>
                    <a:pt x="12180" y="2076"/>
                  </a:moveTo>
                  <a:cubicBezTo>
                    <a:pt x="12180" y="1508"/>
                    <a:pt x="12180" y="939"/>
                    <a:pt x="11323" y="541"/>
                  </a:cubicBezTo>
                  <a:cubicBezTo>
                    <a:pt x="10466" y="143"/>
                    <a:pt x="8751" y="-84"/>
                    <a:pt x="7208" y="30"/>
                  </a:cubicBezTo>
                  <a:cubicBezTo>
                    <a:pt x="5666" y="143"/>
                    <a:pt x="4294" y="598"/>
                    <a:pt x="3094" y="1167"/>
                  </a:cubicBezTo>
                  <a:cubicBezTo>
                    <a:pt x="1894" y="1735"/>
                    <a:pt x="866" y="2417"/>
                    <a:pt x="351" y="3042"/>
                  </a:cubicBezTo>
                  <a:cubicBezTo>
                    <a:pt x="-163" y="3668"/>
                    <a:pt x="-163" y="4236"/>
                    <a:pt x="694" y="4520"/>
                  </a:cubicBezTo>
                  <a:cubicBezTo>
                    <a:pt x="1551" y="4804"/>
                    <a:pt x="3266" y="4804"/>
                    <a:pt x="4980" y="4634"/>
                  </a:cubicBezTo>
                  <a:cubicBezTo>
                    <a:pt x="6694" y="4463"/>
                    <a:pt x="8408" y="4122"/>
                    <a:pt x="10294" y="3497"/>
                  </a:cubicBezTo>
                  <a:cubicBezTo>
                    <a:pt x="12180" y="2872"/>
                    <a:pt x="14237" y="1962"/>
                    <a:pt x="15266" y="1792"/>
                  </a:cubicBezTo>
                  <a:cubicBezTo>
                    <a:pt x="16294" y="1621"/>
                    <a:pt x="16294" y="2190"/>
                    <a:pt x="16808" y="3724"/>
                  </a:cubicBezTo>
                  <a:cubicBezTo>
                    <a:pt x="17323" y="5259"/>
                    <a:pt x="18351" y="7760"/>
                    <a:pt x="19380" y="10375"/>
                  </a:cubicBezTo>
                  <a:cubicBezTo>
                    <a:pt x="20408" y="12990"/>
                    <a:pt x="21437" y="15718"/>
                    <a:pt x="21266" y="17480"/>
                  </a:cubicBezTo>
                  <a:cubicBezTo>
                    <a:pt x="21094" y="19242"/>
                    <a:pt x="19723" y="20038"/>
                    <a:pt x="18008" y="20550"/>
                  </a:cubicBezTo>
                  <a:cubicBezTo>
                    <a:pt x="16294" y="21061"/>
                    <a:pt x="14237" y="21289"/>
                    <a:pt x="12351" y="21402"/>
                  </a:cubicBezTo>
                  <a:cubicBezTo>
                    <a:pt x="10466" y="21516"/>
                    <a:pt x="8751" y="21516"/>
                    <a:pt x="8237" y="20265"/>
                  </a:cubicBezTo>
                  <a:cubicBezTo>
                    <a:pt x="7723" y="19015"/>
                    <a:pt x="8408" y="16514"/>
                    <a:pt x="9094" y="14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818044" y="4522349"/>
              <a:ext cx="157807" cy="14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92" fill="norm" stroke="1" extrusionOk="0">
                  <a:moveTo>
                    <a:pt x="6784" y="9258"/>
                  </a:moveTo>
                  <a:cubicBezTo>
                    <a:pt x="8224" y="8945"/>
                    <a:pt x="9664" y="8632"/>
                    <a:pt x="10672" y="7224"/>
                  </a:cubicBezTo>
                  <a:cubicBezTo>
                    <a:pt x="11680" y="5815"/>
                    <a:pt x="12256" y="3311"/>
                    <a:pt x="11824" y="1745"/>
                  </a:cubicBezTo>
                  <a:cubicBezTo>
                    <a:pt x="11392" y="180"/>
                    <a:pt x="9952" y="-446"/>
                    <a:pt x="8080" y="337"/>
                  </a:cubicBezTo>
                  <a:cubicBezTo>
                    <a:pt x="6208" y="1119"/>
                    <a:pt x="3904" y="3311"/>
                    <a:pt x="2320" y="6441"/>
                  </a:cubicBezTo>
                  <a:cubicBezTo>
                    <a:pt x="736" y="9571"/>
                    <a:pt x="-128" y="13641"/>
                    <a:pt x="16" y="16302"/>
                  </a:cubicBezTo>
                  <a:cubicBezTo>
                    <a:pt x="160" y="18963"/>
                    <a:pt x="1312" y="20215"/>
                    <a:pt x="4336" y="20684"/>
                  </a:cubicBezTo>
                  <a:cubicBezTo>
                    <a:pt x="7360" y="21154"/>
                    <a:pt x="12256" y="20841"/>
                    <a:pt x="15424" y="19589"/>
                  </a:cubicBezTo>
                  <a:cubicBezTo>
                    <a:pt x="18592" y="18337"/>
                    <a:pt x="20032" y="16145"/>
                    <a:pt x="21472" y="13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9989055" y="4318252"/>
              <a:ext cx="107445" cy="36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58" fill="norm" stroke="1" extrusionOk="0">
                  <a:moveTo>
                    <a:pt x="12605" y="0"/>
                  </a:moveTo>
                  <a:cubicBezTo>
                    <a:pt x="8793" y="3746"/>
                    <a:pt x="4981" y="7491"/>
                    <a:pt x="2864" y="10613"/>
                  </a:cubicBezTo>
                  <a:cubicBezTo>
                    <a:pt x="746" y="13734"/>
                    <a:pt x="323" y="16231"/>
                    <a:pt x="111" y="17917"/>
                  </a:cubicBezTo>
                  <a:cubicBezTo>
                    <a:pt x="-101" y="19602"/>
                    <a:pt x="-101" y="20476"/>
                    <a:pt x="958" y="20976"/>
                  </a:cubicBezTo>
                  <a:cubicBezTo>
                    <a:pt x="2017" y="21475"/>
                    <a:pt x="4134" y="21600"/>
                    <a:pt x="7099" y="21288"/>
                  </a:cubicBezTo>
                  <a:cubicBezTo>
                    <a:pt x="10064" y="20976"/>
                    <a:pt x="13875" y="20227"/>
                    <a:pt x="16417" y="19540"/>
                  </a:cubicBezTo>
                  <a:cubicBezTo>
                    <a:pt x="18958" y="18853"/>
                    <a:pt x="20228" y="18229"/>
                    <a:pt x="21499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9944100" y="4531159"/>
              <a:ext cx="1714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67" y="11918"/>
                    <a:pt x="8533" y="3818"/>
                    <a:pt x="12133" y="1118"/>
                  </a:cubicBezTo>
                  <a:cubicBezTo>
                    <a:pt x="15733" y="-1582"/>
                    <a:pt x="1866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975761" y="5186740"/>
              <a:ext cx="159061" cy="31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85" fill="norm" stroke="1" extrusionOk="0">
                  <a:moveTo>
                    <a:pt x="4994" y="1396"/>
                  </a:moveTo>
                  <a:cubicBezTo>
                    <a:pt x="4710" y="4564"/>
                    <a:pt x="4425" y="7732"/>
                    <a:pt x="4425" y="10828"/>
                  </a:cubicBezTo>
                  <a:cubicBezTo>
                    <a:pt x="4425" y="13924"/>
                    <a:pt x="4710" y="16948"/>
                    <a:pt x="4852" y="18820"/>
                  </a:cubicBezTo>
                  <a:cubicBezTo>
                    <a:pt x="4994" y="20692"/>
                    <a:pt x="4994" y="21412"/>
                    <a:pt x="4710" y="21268"/>
                  </a:cubicBezTo>
                  <a:cubicBezTo>
                    <a:pt x="4425" y="21124"/>
                    <a:pt x="3857" y="20116"/>
                    <a:pt x="3004" y="17452"/>
                  </a:cubicBezTo>
                  <a:cubicBezTo>
                    <a:pt x="2152" y="14788"/>
                    <a:pt x="1015" y="10468"/>
                    <a:pt x="446" y="7588"/>
                  </a:cubicBezTo>
                  <a:cubicBezTo>
                    <a:pt x="-122" y="4708"/>
                    <a:pt x="-122" y="3268"/>
                    <a:pt x="304" y="2260"/>
                  </a:cubicBezTo>
                  <a:cubicBezTo>
                    <a:pt x="731" y="1252"/>
                    <a:pt x="1583" y="676"/>
                    <a:pt x="3715" y="316"/>
                  </a:cubicBezTo>
                  <a:cubicBezTo>
                    <a:pt x="5846" y="-44"/>
                    <a:pt x="9257" y="-188"/>
                    <a:pt x="12099" y="388"/>
                  </a:cubicBezTo>
                  <a:cubicBezTo>
                    <a:pt x="14941" y="964"/>
                    <a:pt x="17215" y="2260"/>
                    <a:pt x="18778" y="4708"/>
                  </a:cubicBezTo>
                  <a:cubicBezTo>
                    <a:pt x="20341" y="7156"/>
                    <a:pt x="21194" y="10756"/>
                    <a:pt x="21336" y="13276"/>
                  </a:cubicBezTo>
                  <a:cubicBezTo>
                    <a:pt x="21478" y="15796"/>
                    <a:pt x="20910" y="17236"/>
                    <a:pt x="20199" y="18316"/>
                  </a:cubicBezTo>
                  <a:cubicBezTo>
                    <a:pt x="19489" y="19396"/>
                    <a:pt x="18636" y="20116"/>
                    <a:pt x="17499" y="20548"/>
                  </a:cubicBezTo>
                  <a:cubicBezTo>
                    <a:pt x="16362" y="20980"/>
                    <a:pt x="14941" y="21124"/>
                    <a:pt x="13378" y="21196"/>
                  </a:cubicBezTo>
                  <a:cubicBezTo>
                    <a:pt x="11815" y="21268"/>
                    <a:pt x="10110" y="21268"/>
                    <a:pt x="8404" y="21052"/>
                  </a:cubicBezTo>
                  <a:cubicBezTo>
                    <a:pt x="6699" y="20836"/>
                    <a:pt x="4994" y="20404"/>
                    <a:pt x="5136" y="20332"/>
                  </a:cubicBezTo>
                  <a:cubicBezTo>
                    <a:pt x="5278" y="20260"/>
                    <a:pt x="7267" y="20548"/>
                    <a:pt x="9257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190750" y="5480302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209800" y="5124702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184400" y="5029452"/>
              <a:ext cx="53318" cy="5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903" fill="norm" stroke="1" extrusionOk="0">
                  <a:moveTo>
                    <a:pt x="12462" y="0"/>
                  </a:moveTo>
                  <a:cubicBezTo>
                    <a:pt x="8308" y="0"/>
                    <a:pt x="4154" y="0"/>
                    <a:pt x="2077" y="1862"/>
                  </a:cubicBezTo>
                  <a:cubicBezTo>
                    <a:pt x="0" y="3724"/>
                    <a:pt x="0" y="7448"/>
                    <a:pt x="1246" y="10800"/>
                  </a:cubicBezTo>
                  <a:cubicBezTo>
                    <a:pt x="2492" y="14152"/>
                    <a:pt x="4985" y="17131"/>
                    <a:pt x="8308" y="18993"/>
                  </a:cubicBezTo>
                  <a:cubicBezTo>
                    <a:pt x="11631" y="20855"/>
                    <a:pt x="15785" y="21600"/>
                    <a:pt x="18277" y="20110"/>
                  </a:cubicBezTo>
                  <a:cubicBezTo>
                    <a:pt x="20769" y="18621"/>
                    <a:pt x="21600" y="14897"/>
                    <a:pt x="20354" y="11917"/>
                  </a:cubicBezTo>
                  <a:cubicBezTo>
                    <a:pt x="19108" y="8938"/>
                    <a:pt x="15785" y="6703"/>
                    <a:pt x="12046" y="6331"/>
                  </a:cubicBezTo>
                  <a:cubicBezTo>
                    <a:pt x="8308" y="5959"/>
                    <a:pt x="4154" y="7448"/>
                    <a:pt x="0" y="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716669" y="5244269"/>
              <a:ext cx="166232" cy="23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54" fill="norm" stroke="1" extrusionOk="0">
                  <a:moveTo>
                    <a:pt x="17372" y="13984"/>
                  </a:moveTo>
                  <a:cubicBezTo>
                    <a:pt x="14911" y="12442"/>
                    <a:pt x="12450" y="10899"/>
                    <a:pt x="10810" y="8970"/>
                  </a:cubicBezTo>
                  <a:cubicBezTo>
                    <a:pt x="9169" y="7042"/>
                    <a:pt x="8349" y="4727"/>
                    <a:pt x="8349" y="3184"/>
                  </a:cubicBezTo>
                  <a:cubicBezTo>
                    <a:pt x="8349" y="1642"/>
                    <a:pt x="9169" y="870"/>
                    <a:pt x="10263" y="388"/>
                  </a:cubicBezTo>
                  <a:cubicBezTo>
                    <a:pt x="11357" y="-94"/>
                    <a:pt x="12724" y="-287"/>
                    <a:pt x="13817" y="774"/>
                  </a:cubicBezTo>
                  <a:cubicBezTo>
                    <a:pt x="14911" y="1834"/>
                    <a:pt x="15731" y="4149"/>
                    <a:pt x="13817" y="7138"/>
                  </a:cubicBezTo>
                  <a:cubicBezTo>
                    <a:pt x="11903" y="10127"/>
                    <a:pt x="7255" y="13792"/>
                    <a:pt x="4248" y="16202"/>
                  </a:cubicBezTo>
                  <a:cubicBezTo>
                    <a:pt x="1240" y="18613"/>
                    <a:pt x="-127" y="19770"/>
                    <a:pt x="10" y="20445"/>
                  </a:cubicBezTo>
                  <a:cubicBezTo>
                    <a:pt x="146" y="21120"/>
                    <a:pt x="1787" y="21313"/>
                    <a:pt x="5068" y="21024"/>
                  </a:cubicBezTo>
                  <a:cubicBezTo>
                    <a:pt x="8349" y="20734"/>
                    <a:pt x="13270" y="19963"/>
                    <a:pt x="16278" y="19288"/>
                  </a:cubicBezTo>
                  <a:cubicBezTo>
                    <a:pt x="19286" y="18613"/>
                    <a:pt x="20379" y="18034"/>
                    <a:pt x="21473" y="17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173873" y="5176451"/>
              <a:ext cx="115444" cy="30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430" fill="norm" stroke="1" extrusionOk="0">
                  <a:moveTo>
                    <a:pt x="4667" y="6233"/>
                  </a:moveTo>
                  <a:cubicBezTo>
                    <a:pt x="3177" y="6683"/>
                    <a:pt x="1687" y="7133"/>
                    <a:pt x="943" y="8483"/>
                  </a:cubicBezTo>
                  <a:cubicBezTo>
                    <a:pt x="198" y="9833"/>
                    <a:pt x="198" y="12083"/>
                    <a:pt x="198" y="13808"/>
                  </a:cubicBezTo>
                  <a:cubicBezTo>
                    <a:pt x="198" y="15533"/>
                    <a:pt x="198" y="16733"/>
                    <a:pt x="570" y="15158"/>
                  </a:cubicBezTo>
                  <a:cubicBezTo>
                    <a:pt x="943" y="13583"/>
                    <a:pt x="1687" y="9233"/>
                    <a:pt x="2246" y="6458"/>
                  </a:cubicBezTo>
                  <a:cubicBezTo>
                    <a:pt x="2805" y="3683"/>
                    <a:pt x="3177" y="2483"/>
                    <a:pt x="3922" y="1583"/>
                  </a:cubicBezTo>
                  <a:cubicBezTo>
                    <a:pt x="4667" y="683"/>
                    <a:pt x="5784" y="83"/>
                    <a:pt x="7087" y="8"/>
                  </a:cubicBezTo>
                  <a:cubicBezTo>
                    <a:pt x="8391" y="-67"/>
                    <a:pt x="9881" y="383"/>
                    <a:pt x="12487" y="2183"/>
                  </a:cubicBezTo>
                  <a:cubicBezTo>
                    <a:pt x="15094" y="3983"/>
                    <a:pt x="18819" y="7133"/>
                    <a:pt x="19936" y="10208"/>
                  </a:cubicBezTo>
                  <a:cubicBezTo>
                    <a:pt x="21053" y="13283"/>
                    <a:pt x="19563" y="16283"/>
                    <a:pt x="16956" y="18158"/>
                  </a:cubicBezTo>
                  <a:cubicBezTo>
                    <a:pt x="14350" y="20033"/>
                    <a:pt x="10625" y="20783"/>
                    <a:pt x="7274" y="21158"/>
                  </a:cubicBezTo>
                  <a:cubicBezTo>
                    <a:pt x="3922" y="21533"/>
                    <a:pt x="943" y="21533"/>
                    <a:pt x="198" y="21083"/>
                  </a:cubicBezTo>
                  <a:cubicBezTo>
                    <a:pt x="-547" y="20633"/>
                    <a:pt x="943" y="19733"/>
                    <a:pt x="2432" y="1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168650" y="5410452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291003" y="5454902"/>
              <a:ext cx="112597" cy="11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41" fill="norm" stroke="1" extrusionOk="0">
                  <a:moveTo>
                    <a:pt x="3278" y="0"/>
                  </a:moveTo>
                  <a:cubicBezTo>
                    <a:pt x="4878" y="1200"/>
                    <a:pt x="6478" y="2400"/>
                    <a:pt x="7078" y="4200"/>
                  </a:cubicBezTo>
                  <a:cubicBezTo>
                    <a:pt x="7678" y="6000"/>
                    <a:pt x="7278" y="8400"/>
                    <a:pt x="6278" y="10600"/>
                  </a:cubicBezTo>
                  <a:cubicBezTo>
                    <a:pt x="5278" y="12800"/>
                    <a:pt x="3678" y="14800"/>
                    <a:pt x="2278" y="16600"/>
                  </a:cubicBezTo>
                  <a:cubicBezTo>
                    <a:pt x="878" y="18400"/>
                    <a:pt x="-322" y="20000"/>
                    <a:pt x="78" y="20800"/>
                  </a:cubicBezTo>
                  <a:cubicBezTo>
                    <a:pt x="478" y="21600"/>
                    <a:pt x="2478" y="21600"/>
                    <a:pt x="6278" y="20200"/>
                  </a:cubicBezTo>
                  <a:cubicBezTo>
                    <a:pt x="10078" y="18800"/>
                    <a:pt x="15678" y="16000"/>
                    <a:pt x="21278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378200" y="5118352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384550" y="5061202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536950" y="5454902"/>
              <a:ext cx="76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152900" y="5321552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171950" y="523900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248150" y="5327902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235450" y="5391402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495800" y="5251702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648200" y="5429502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762500" y="5410452"/>
              <a:ext cx="50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991100" y="5181852"/>
              <a:ext cx="38100" cy="26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0"/>
                  </a:moveTo>
                  <a:cubicBezTo>
                    <a:pt x="2400" y="5226"/>
                    <a:pt x="4800" y="10452"/>
                    <a:pt x="6000" y="13500"/>
                  </a:cubicBezTo>
                  <a:cubicBezTo>
                    <a:pt x="7200" y="16548"/>
                    <a:pt x="7200" y="17419"/>
                    <a:pt x="6600" y="18639"/>
                  </a:cubicBezTo>
                  <a:cubicBezTo>
                    <a:pt x="6000" y="19858"/>
                    <a:pt x="4800" y="21426"/>
                    <a:pt x="7200" y="21513"/>
                  </a:cubicBezTo>
                  <a:cubicBezTo>
                    <a:pt x="9600" y="21600"/>
                    <a:pt x="15600" y="20206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996930" y="5245352"/>
              <a:ext cx="95770" cy="16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84" fill="norm" stroke="1" extrusionOk="0">
                  <a:moveTo>
                    <a:pt x="21246" y="0"/>
                  </a:moveTo>
                  <a:cubicBezTo>
                    <a:pt x="20776" y="1367"/>
                    <a:pt x="20307" y="2734"/>
                    <a:pt x="17489" y="4238"/>
                  </a:cubicBezTo>
                  <a:cubicBezTo>
                    <a:pt x="14672" y="5742"/>
                    <a:pt x="9507" y="7382"/>
                    <a:pt x="5985" y="9433"/>
                  </a:cubicBezTo>
                  <a:cubicBezTo>
                    <a:pt x="2463" y="11484"/>
                    <a:pt x="585" y="13944"/>
                    <a:pt x="116" y="15858"/>
                  </a:cubicBezTo>
                  <a:cubicBezTo>
                    <a:pt x="-354" y="17772"/>
                    <a:pt x="585" y="19139"/>
                    <a:pt x="3403" y="20096"/>
                  </a:cubicBezTo>
                  <a:cubicBezTo>
                    <a:pt x="6220" y="21053"/>
                    <a:pt x="10916" y="21600"/>
                    <a:pt x="14203" y="21463"/>
                  </a:cubicBezTo>
                  <a:cubicBezTo>
                    <a:pt x="17489" y="21327"/>
                    <a:pt x="19368" y="20506"/>
                    <a:pt x="21246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206999" y="5143752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176060" y="5454902"/>
              <a:ext cx="37290" cy="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0708" fill="norm" stroke="1" extrusionOk="0">
                  <a:moveTo>
                    <a:pt x="20028" y="5891"/>
                  </a:moveTo>
                  <a:cubicBezTo>
                    <a:pt x="14344" y="6545"/>
                    <a:pt x="8660" y="7200"/>
                    <a:pt x="4681" y="9164"/>
                  </a:cubicBezTo>
                  <a:cubicBezTo>
                    <a:pt x="702" y="11127"/>
                    <a:pt x="-1572" y="14400"/>
                    <a:pt x="1270" y="17018"/>
                  </a:cubicBezTo>
                  <a:cubicBezTo>
                    <a:pt x="4112" y="19636"/>
                    <a:pt x="12070" y="21600"/>
                    <a:pt x="14912" y="20291"/>
                  </a:cubicBezTo>
                  <a:cubicBezTo>
                    <a:pt x="17754" y="18982"/>
                    <a:pt x="15481" y="14400"/>
                    <a:pt x="14912" y="10473"/>
                  </a:cubicBezTo>
                  <a:cubicBezTo>
                    <a:pt x="14344" y="6545"/>
                    <a:pt x="15481" y="3273"/>
                    <a:pt x="166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543550" y="5454902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050"/>
                    <a:pt x="9000" y="8100"/>
                    <a:pt x="5400" y="11700"/>
                  </a:cubicBezTo>
                  <a:cubicBezTo>
                    <a:pt x="1800" y="15300"/>
                    <a:pt x="9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763355" y="5246629"/>
              <a:ext cx="72296" cy="20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28" fill="norm" stroke="1" extrusionOk="0">
                  <a:moveTo>
                    <a:pt x="21078" y="1851"/>
                  </a:moveTo>
                  <a:cubicBezTo>
                    <a:pt x="18609" y="1189"/>
                    <a:pt x="16141" y="528"/>
                    <a:pt x="13364" y="198"/>
                  </a:cubicBezTo>
                  <a:cubicBezTo>
                    <a:pt x="10587" y="-133"/>
                    <a:pt x="7501" y="-133"/>
                    <a:pt x="4724" y="859"/>
                  </a:cubicBezTo>
                  <a:cubicBezTo>
                    <a:pt x="1947" y="1851"/>
                    <a:pt x="-522" y="3834"/>
                    <a:pt x="95" y="6369"/>
                  </a:cubicBezTo>
                  <a:cubicBezTo>
                    <a:pt x="712" y="8904"/>
                    <a:pt x="4415" y="11989"/>
                    <a:pt x="7192" y="13973"/>
                  </a:cubicBezTo>
                  <a:cubicBezTo>
                    <a:pt x="9969" y="15957"/>
                    <a:pt x="11821" y="16838"/>
                    <a:pt x="13055" y="17830"/>
                  </a:cubicBezTo>
                  <a:cubicBezTo>
                    <a:pt x="14289" y="18822"/>
                    <a:pt x="14907" y="19924"/>
                    <a:pt x="13055" y="20585"/>
                  </a:cubicBezTo>
                  <a:cubicBezTo>
                    <a:pt x="11204" y="21247"/>
                    <a:pt x="6884" y="21467"/>
                    <a:pt x="4107" y="20916"/>
                  </a:cubicBezTo>
                  <a:cubicBezTo>
                    <a:pt x="1329" y="20365"/>
                    <a:pt x="95" y="19043"/>
                    <a:pt x="1021" y="17830"/>
                  </a:cubicBezTo>
                  <a:cubicBezTo>
                    <a:pt x="1947" y="16618"/>
                    <a:pt x="5032" y="15516"/>
                    <a:pt x="8118" y="14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907616" y="5128635"/>
              <a:ext cx="351368" cy="31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6" fill="norm" stroke="1" extrusionOk="0">
                  <a:moveTo>
                    <a:pt x="259" y="12692"/>
                  </a:moveTo>
                  <a:cubicBezTo>
                    <a:pt x="129" y="14852"/>
                    <a:pt x="0" y="17012"/>
                    <a:pt x="0" y="18452"/>
                  </a:cubicBezTo>
                  <a:cubicBezTo>
                    <a:pt x="0" y="19892"/>
                    <a:pt x="129" y="20612"/>
                    <a:pt x="517" y="20756"/>
                  </a:cubicBezTo>
                  <a:cubicBezTo>
                    <a:pt x="905" y="20900"/>
                    <a:pt x="1552" y="20468"/>
                    <a:pt x="2134" y="19604"/>
                  </a:cubicBezTo>
                  <a:cubicBezTo>
                    <a:pt x="2716" y="18740"/>
                    <a:pt x="3234" y="17444"/>
                    <a:pt x="3557" y="17156"/>
                  </a:cubicBezTo>
                  <a:cubicBezTo>
                    <a:pt x="3880" y="16868"/>
                    <a:pt x="4010" y="17588"/>
                    <a:pt x="4333" y="18164"/>
                  </a:cubicBezTo>
                  <a:cubicBezTo>
                    <a:pt x="4656" y="18740"/>
                    <a:pt x="5174" y="19172"/>
                    <a:pt x="5691" y="19100"/>
                  </a:cubicBezTo>
                  <a:cubicBezTo>
                    <a:pt x="6208" y="19028"/>
                    <a:pt x="6726" y="18452"/>
                    <a:pt x="7437" y="17588"/>
                  </a:cubicBezTo>
                  <a:cubicBezTo>
                    <a:pt x="8149" y="16724"/>
                    <a:pt x="9054" y="15572"/>
                    <a:pt x="9959" y="14852"/>
                  </a:cubicBezTo>
                  <a:cubicBezTo>
                    <a:pt x="10865" y="14132"/>
                    <a:pt x="11770" y="13844"/>
                    <a:pt x="11835" y="13628"/>
                  </a:cubicBezTo>
                  <a:cubicBezTo>
                    <a:pt x="11899" y="13412"/>
                    <a:pt x="11123" y="13268"/>
                    <a:pt x="10477" y="13484"/>
                  </a:cubicBezTo>
                  <a:cubicBezTo>
                    <a:pt x="9830" y="13700"/>
                    <a:pt x="9313" y="14276"/>
                    <a:pt x="8925" y="14924"/>
                  </a:cubicBezTo>
                  <a:cubicBezTo>
                    <a:pt x="8537" y="15572"/>
                    <a:pt x="8278" y="16292"/>
                    <a:pt x="8084" y="17300"/>
                  </a:cubicBezTo>
                  <a:cubicBezTo>
                    <a:pt x="7890" y="18308"/>
                    <a:pt x="7760" y="19604"/>
                    <a:pt x="8213" y="20324"/>
                  </a:cubicBezTo>
                  <a:cubicBezTo>
                    <a:pt x="8666" y="21044"/>
                    <a:pt x="9701" y="21188"/>
                    <a:pt x="10865" y="20468"/>
                  </a:cubicBezTo>
                  <a:cubicBezTo>
                    <a:pt x="12029" y="19748"/>
                    <a:pt x="13322" y="18164"/>
                    <a:pt x="14680" y="15356"/>
                  </a:cubicBezTo>
                  <a:cubicBezTo>
                    <a:pt x="16038" y="12548"/>
                    <a:pt x="17461" y="8516"/>
                    <a:pt x="18302" y="6068"/>
                  </a:cubicBezTo>
                  <a:cubicBezTo>
                    <a:pt x="19143" y="3620"/>
                    <a:pt x="19401" y="2756"/>
                    <a:pt x="19660" y="1892"/>
                  </a:cubicBezTo>
                  <a:cubicBezTo>
                    <a:pt x="19919" y="1028"/>
                    <a:pt x="20177" y="164"/>
                    <a:pt x="20113" y="20"/>
                  </a:cubicBezTo>
                  <a:cubicBezTo>
                    <a:pt x="20048" y="-124"/>
                    <a:pt x="19660" y="452"/>
                    <a:pt x="18949" y="3044"/>
                  </a:cubicBezTo>
                  <a:cubicBezTo>
                    <a:pt x="18237" y="5636"/>
                    <a:pt x="17202" y="10244"/>
                    <a:pt x="16491" y="13412"/>
                  </a:cubicBezTo>
                  <a:cubicBezTo>
                    <a:pt x="15780" y="16580"/>
                    <a:pt x="15392" y="18308"/>
                    <a:pt x="15198" y="19532"/>
                  </a:cubicBezTo>
                  <a:cubicBezTo>
                    <a:pt x="15004" y="20756"/>
                    <a:pt x="15004" y="21476"/>
                    <a:pt x="15133" y="21476"/>
                  </a:cubicBezTo>
                  <a:cubicBezTo>
                    <a:pt x="15262" y="21476"/>
                    <a:pt x="15521" y="20756"/>
                    <a:pt x="16103" y="19604"/>
                  </a:cubicBezTo>
                  <a:cubicBezTo>
                    <a:pt x="16685" y="18452"/>
                    <a:pt x="17590" y="16868"/>
                    <a:pt x="18560" y="15788"/>
                  </a:cubicBezTo>
                  <a:cubicBezTo>
                    <a:pt x="19531" y="14708"/>
                    <a:pt x="20565" y="14132"/>
                    <a:pt x="21083" y="14492"/>
                  </a:cubicBezTo>
                  <a:cubicBezTo>
                    <a:pt x="21600" y="14852"/>
                    <a:pt x="21600" y="16148"/>
                    <a:pt x="21083" y="17444"/>
                  </a:cubicBezTo>
                  <a:cubicBezTo>
                    <a:pt x="20565" y="18740"/>
                    <a:pt x="19531" y="20036"/>
                    <a:pt x="18496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817783" y="5099302"/>
              <a:ext cx="275167" cy="3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7643" y="0"/>
                  </a:moveTo>
                  <a:cubicBezTo>
                    <a:pt x="6646" y="4290"/>
                    <a:pt x="5649" y="8581"/>
                    <a:pt x="5068" y="11836"/>
                  </a:cubicBezTo>
                  <a:cubicBezTo>
                    <a:pt x="4486" y="15090"/>
                    <a:pt x="4320" y="17310"/>
                    <a:pt x="4237" y="18789"/>
                  </a:cubicBezTo>
                  <a:cubicBezTo>
                    <a:pt x="4154" y="20268"/>
                    <a:pt x="4154" y="21008"/>
                    <a:pt x="4569" y="21304"/>
                  </a:cubicBezTo>
                  <a:cubicBezTo>
                    <a:pt x="4985" y="21600"/>
                    <a:pt x="5815" y="21452"/>
                    <a:pt x="6397" y="21008"/>
                  </a:cubicBezTo>
                  <a:cubicBezTo>
                    <a:pt x="6978" y="20564"/>
                    <a:pt x="7311" y="19825"/>
                    <a:pt x="6978" y="18567"/>
                  </a:cubicBezTo>
                  <a:cubicBezTo>
                    <a:pt x="6646" y="17310"/>
                    <a:pt x="5649" y="15534"/>
                    <a:pt x="4652" y="14425"/>
                  </a:cubicBezTo>
                  <a:cubicBezTo>
                    <a:pt x="3655" y="13315"/>
                    <a:pt x="2658" y="12871"/>
                    <a:pt x="1745" y="12649"/>
                  </a:cubicBezTo>
                  <a:cubicBezTo>
                    <a:pt x="831" y="12427"/>
                    <a:pt x="0" y="12427"/>
                    <a:pt x="0" y="12205"/>
                  </a:cubicBezTo>
                  <a:cubicBezTo>
                    <a:pt x="0" y="11984"/>
                    <a:pt x="831" y="11540"/>
                    <a:pt x="3157" y="9764"/>
                  </a:cubicBezTo>
                  <a:cubicBezTo>
                    <a:pt x="5483" y="7989"/>
                    <a:pt x="9305" y="4882"/>
                    <a:pt x="11631" y="3107"/>
                  </a:cubicBezTo>
                  <a:cubicBezTo>
                    <a:pt x="13957" y="1332"/>
                    <a:pt x="14788" y="888"/>
                    <a:pt x="15120" y="1110"/>
                  </a:cubicBezTo>
                  <a:cubicBezTo>
                    <a:pt x="15452" y="1332"/>
                    <a:pt x="15286" y="2219"/>
                    <a:pt x="14788" y="4216"/>
                  </a:cubicBezTo>
                  <a:cubicBezTo>
                    <a:pt x="14289" y="6214"/>
                    <a:pt x="13458" y="9321"/>
                    <a:pt x="12877" y="11614"/>
                  </a:cubicBezTo>
                  <a:cubicBezTo>
                    <a:pt x="12295" y="13907"/>
                    <a:pt x="11963" y="15386"/>
                    <a:pt x="11797" y="15756"/>
                  </a:cubicBezTo>
                  <a:cubicBezTo>
                    <a:pt x="11631" y="16126"/>
                    <a:pt x="11631" y="15386"/>
                    <a:pt x="11880" y="14721"/>
                  </a:cubicBezTo>
                  <a:cubicBezTo>
                    <a:pt x="12129" y="14055"/>
                    <a:pt x="12628" y="13463"/>
                    <a:pt x="13292" y="13241"/>
                  </a:cubicBezTo>
                  <a:cubicBezTo>
                    <a:pt x="13957" y="13019"/>
                    <a:pt x="14788" y="13167"/>
                    <a:pt x="15785" y="13907"/>
                  </a:cubicBezTo>
                  <a:cubicBezTo>
                    <a:pt x="16782" y="14647"/>
                    <a:pt x="17945" y="15978"/>
                    <a:pt x="18942" y="16792"/>
                  </a:cubicBezTo>
                  <a:cubicBezTo>
                    <a:pt x="19938" y="17605"/>
                    <a:pt x="20769" y="17901"/>
                    <a:pt x="21600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109205" y="5070674"/>
              <a:ext cx="231395" cy="31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5" fill="norm" stroke="1" extrusionOk="0">
                  <a:moveTo>
                    <a:pt x="8506" y="15772"/>
                  </a:moveTo>
                  <a:cubicBezTo>
                    <a:pt x="7131" y="14764"/>
                    <a:pt x="5757" y="13756"/>
                    <a:pt x="4579" y="13252"/>
                  </a:cubicBezTo>
                  <a:cubicBezTo>
                    <a:pt x="3401" y="12748"/>
                    <a:pt x="2419" y="12748"/>
                    <a:pt x="1633" y="13036"/>
                  </a:cubicBezTo>
                  <a:cubicBezTo>
                    <a:pt x="848" y="13324"/>
                    <a:pt x="259" y="13900"/>
                    <a:pt x="62" y="14764"/>
                  </a:cubicBezTo>
                  <a:cubicBezTo>
                    <a:pt x="-134" y="15628"/>
                    <a:pt x="62" y="16780"/>
                    <a:pt x="1633" y="17644"/>
                  </a:cubicBezTo>
                  <a:cubicBezTo>
                    <a:pt x="3204" y="18508"/>
                    <a:pt x="6150" y="19084"/>
                    <a:pt x="8015" y="19084"/>
                  </a:cubicBezTo>
                  <a:cubicBezTo>
                    <a:pt x="9881" y="19084"/>
                    <a:pt x="10666" y="18508"/>
                    <a:pt x="11746" y="16564"/>
                  </a:cubicBezTo>
                  <a:cubicBezTo>
                    <a:pt x="12826" y="14620"/>
                    <a:pt x="14201" y="11308"/>
                    <a:pt x="15084" y="8644"/>
                  </a:cubicBezTo>
                  <a:cubicBezTo>
                    <a:pt x="15968" y="5980"/>
                    <a:pt x="16361" y="3964"/>
                    <a:pt x="16557" y="2452"/>
                  </a:cubicBezTo>
                  <a:cubicBezTo>
                    <a:pt x="16753" y="940"/>
                    <a:pt x="16753" y="-68"/>
                    <a:pt x="16655" y="4"/>
                  </a:cubicBezTo>
                  <a:cubicBezTo>
                    <a:pt x="16557" y="76"/>
                    <a:pt x="16361" y="1228"/>
                    <a:pt x="15870" y="4252"/>
                  </a:cubicBezTo>
                  <a:cubicBezTo>
                    <a:pt x="15379" y="7276"/>
                    <a:pt x="14593" y="12172"/>
                    <a:pt x="14201" y="15124"/>
                  </a:cubicBezTo>
                  <a:cubicBezTo>
                    <a:pt x="13808" y="18076"/>
                    <a:pt x="13808" y="19084"/>
                    <a:pt x="14004" y="19948"/>
                  </a:cubicBezTo>
                  <a:cubicBezTo>
                    <a:pt x="14201" y="20812"/>
                    <a:pt x="14593" y="21532"/>
                    <a:pt x="15870" y="21460"/>
                  </a:cubicBezTo>
                  <a:cubicBezTo>
                    <a:pt x="17146" y="21388"/>
                    <a:pt x="19306" y="20524"/>
                    <a:pt x="21466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7213600" y="5181852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8720"/>
                    <a:pt x="12077" y="15840"/>
                    <a:pt x="15677" y="12240"/>
                  </a:cubicBezTo>
                  <a:cubicBezTo>
                    <a:pt x="19277" y="8640"/>
                    <a:pt x="2043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7933266" y="5092952"/>
              <a:ext cx="423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46"/>
                    <a:pt x="0" y="9692"/>
                    <a:pt x="0" y="13292"/>
                  </a:cubicBezTo>
                  <a:cubicBezTo>
                    <a:pt x="0" y="16892"/>
                    <a:pt x="10800" y="192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027535" y="5110297"/>
              <a:ext cx="167350" cy="28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053" fill="norm" stroke="1" extrusionOk="0">
                  <a:moveTo>
                    <a:pt x="6887" y="3939"/>
                  </a:moveTo>
                  <a:cubicBezTo>
                    <a:pt x="6106" y="9180"/>
                    <a:pt x="5325" y="14422"/>
                    <a:pt x="4935" y="17439"/>
                  </a:cubicBezTo>
                  <a:cubicBezTo>
                    <a:pt x="4545" y="20457"/>
                    <a:pt x="4545" y="21251"/>
                    <a:pt x="4545" y="21013"/>
                  </a:cubicBezTo>
                  <a:cubicBezTo>
                    <a:pt x="4545" y="20775"/>
                    <a:pt x="4545" y="19504"/>
                    <a:pt x="4545" y="16804"/>
                  </a:cubicBezTo>
                  <a:cubicBezTo>
                    <a:pt x="4545" y="14104"/>
                    <a:pt x="4545" y="9975"/>
                    <a:pt x="5325" y="6877"/>
                  </a:cubicBezTo>
                  <a:cubicBezTo>
                    <a:pt x="6106" y="3780"/>
                    <a:pt x="7667" y="1716"/>
                    <a:pt x="9099" y="683"/>
                  </a:cubicBezTo>
                  <a:cubicBezTo>
                    <a:pt x="10530" y="-349"/>
                    <a:pt x="11831" y="-349"/>
                    <a:pt x="14043" y="1636"/>
                  </a:cubicBezTo>
                  <a:cubicBezTo>
                    <a:pt x="16255" y="3622"/>
                    <a:pt x="19378" y="7592"/>
                    <a:pt x="20289" y="10769"/>
                  </a:cubicBezTo>
                  <a:cubicBezTo>
                    <a:pt x="21200" y="13945"/>
                    <a:pt x="19899" y="16327"/>
                    <a:pt x="16906" y="17995"/>
                  </a:cubicBezTo>
                  <a:cubicBezTo>
                    <a:pt x="13913" y="19663"/>
                    <a:pt x="9229" y="20616"/>
                    <a:pt x="6236" y="20854"/>
                  </a:cubicBezTo>
                  <a:cubicBezTo>
                    <a:pt x="3243" y="21092"/>
                    <a:pt x="1942" y="20616"/>
                    <a:pt x="1031" y="19980"/>
                  </a:cubicBezTo>
                  <a:cubicBezTo>
                    <a:pt x="120" y="19345"/>
                    <a:pt x="-400" y="18551"/>
                    <a:pt x="381" y="18075"/>
                  </a:cubicBezTo>
                  <a:cubicBezTo>
                    <a:pt x="1161" y="17598"/>
                    <a:pt x="3243" y="17439"/>
                    <a:pt x="4935" y="17280"/>
                  </a:cubicBezTo>
                  <a:cubicBezTo>
                    <a:pt x="6627" y="17122"/>
                    <a:pt x="7928" y="16963"/>
                    <a:pt x="9229" y="16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210550" y="5346952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939"/>
                    <a:pt x="10080" y="1878"/>
                    <a:pt x="6480" y="5478"/>
                  </a:cubicBezTo>
                  <a:cubicBezTo>
                    <a:pt x="2880" y="9078"/>
                    <a:pt x="1440" y="15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280400" y="5048502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261350" y="4957400"/>
              <a:ext cx="69040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0381" fill="norm" stroke="1" extrusionOk="0">
                  <a:moveTo>
                    <a:pt x="0" y="5134"/>
                  </a:moveTo>
                  <a:cubicBezTo>
                    <a:pt x="3176" y="8946"/>
                    <a:pt x="6353" y="12757"/>
                    <a:pt x="10165" y="14663"/>
                  </a:cubicBezTo>
                  <a:cubicBezTo>
                    <a:pt x="13976" y="16569"/>
                    <a:pt x="18424" y="16569"/>
                    <a:pt x="20012" y="13393"/>
                  </a:cubicBezTo>
                  <a:cubicBezTo>
                    <a:pt x="21600" y="10216"/>
                    <a:pt x="20329" y="3863"/>
                    <a:pt x="18106" y="1322"/>
                  </a:cubicBezTo>
                  <a:cubicBezTo>
                    <a:pt x="15882" y="-1219"/>
                    <a:pt x="12706" y="52"/>
                    <a:pt x="11118" y="3863"/>
                  </a:cubicBezTo>
                  <a:cubicBezTo>
                    <a:pt x="9529" y="7675"/>
                    <a:pt x="9529" y="14028"/>
                    <a:pt x="9529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393478" y="5061202"/>
              <a:ext cx="20272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541" fill="norm" stroke="1" extrusionOk="0">
                  <a:moveTo>
                    <a:pt x="7727" y="0"/>
                  </a:moveTo>
                  <a:cubicBezTo>
                    <a:pt x="14207" y="3014"/>
                    <a:pt x="20687" y="6028"/>
                    <a:pt x="20687" y="9419"/>
                  </a:cubicBezTo>
                  <a:cubicBezTo>
                    <a:pt x="20687" y="12809"/>
                    <a:pt x="14207" y="16577"/>
                    <a:pt x="8807" y="18774"/>
                  </a:cubicBezTo>
                  <a:cubicBezTo>
                    <a:pt x="3407" y="20972"/>
                    <a:pt x="-913" y="21600"/>
                    <a:pt x="167" y="21537"/>
                  </a:cubicBezTo>
                  <a:cubicBezTo>
                    <a:pt x="1247" y="21474"/>
                    <a:pt x="7727" y="20721"/>
                    <a:pt x="14207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509000" y="5251702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508999" y="5340602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8763940" y="5191259"/>
              <a:ext cx="151461" cy="1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772" fill="norm" stroke="1" extrusionOk="0">
                  <a:moveTo>
                    <a:pt x="4367" y="2425"/>
                  </a:moveTo>
                  <a:cubicBezTo>
                    <a:pt x="3467" y="6562"/>
                    <a:pt x="2567" y="10698"/>
                    <a:pt x="1817" y="14030"/>
                  </a:cubicBezTo>
                  <a:cubicBezTo>
                    <a:pt x="1067" y="17362"/>
                    <a:pt x="467" y="19889"/>
                    <a:pt x="167" y="20579"/>
                  </a:cubicBezTo>
                  <a:cubicBezTo>
                    <a:pt x="-133" y="21268"/>
                    <a:pt x="-133" y="20119"/>
                    <a:pt x="1067" y="17017"/>
                  </a:cubicBezTo>
                  <a:cubicBezTo>
                    <a:pt x="2267" y="13915"/>
                    <a:pt x="4667" y="8859"/>
                    <a:pt x="6767" y="5528"/>
                  </a:cubicBezTo>
                  <a:cubicBezTo>
                    <a:pt x="8867" y="2196"/>
                    <a:pt x="10667" y="587"/>
                    <a:pt x="13067" y="128"/>
                  </a:cubicBezTo>
                  <a:cubicBezTo>
                    <a:pt x="15467" y="-332"/>
                    <a:pt x="18467" y="357"/>
                    <a:pt x="19967" y="3689"/>
                  </a:cubicBezTo>
                  <a:cubicBezTo>
                    <a:pt x="21467" y="7021"/>
                    <a:pt x="21467" y="12996"/>
                    <a:pt x="21467" y="18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442477" y="5189649"/>
              <a:ext cx="171423" cy="23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57" fill="norm" stroke="1" extrusionOk="0">
                  <a:moveTo>
                    <a:pt x="20543" y="13632"/>
                  </a:moveTo>
                  <a:cubicBezTo>
                    <a:pt x="16855" y="11529"/>
                    <a:pt x="13167" y="9427"/>
                    <a:pt x="11060" y="7611"/>
                  </a:cubicBezTo>
                  <a:cubicBezTo>
                    <a:pt x="8953" y="5795"/>
                    <a:pt x="8426" y="4265"/>
                    <a:pt x="8426" y="3023"/>
                  </a:cubicBezTo>
                  <a:cubicBezTo>
                    <a:pt x="8426" y="1781"/>
                    <a:pt x="8953" y="825"/>
                    <a:pt x="10533" y="347"/>
                  </a:cubicBezTo>
                  <a:cubicBezTo>
                    <a:pt x="12113" y="-131"/>
                    <a:pt x="14748" y="-131"/>
                    <a:pt x="16328" y="442"/>
                  </a:cubicBezTo>
                  <a:cubicBezTo>
                    <a:pt x="17909" y="1016"/>
                    <a:pt x="18435" y="2163"/>
                    <a:pt x="16723" y="4457"/>
                  </a:cubicBezTo>
                  <a:cubicBezTo>
                    <a:pt x="15011" y="6750"/>
                    <a:pt x="11060" y="10191"/>
                    <a:pt x="8031" y="12485"/>
                  </a:cubicBezTo>
                  <a:cubicBezTo>
                    <a:pt x="5001" y="14779"/>
                    <a:pt x="2894" y="15926"/>
                    <a:pt x="1577" y="16977"/>
                  </a:cubicBezTo>
                  <a:cubicBezTo>
                    <a:pt x="260" y="18028"/>
                    <a:pt x="-267" y="18984"/>
                    <a:pt x="128" y="19749"/>
                  </a:cubicBezTo>
                  <a:cubicBezTo>
                    <a:pt x="523" y="20513"/>
                    <a:pt x="1840" y="21087"/>
                    <a:pt x="5265" y="21278"/>
                  </a:cubicBezTo>
                  <a:cubicBezTo>
                    <a:pt x="8689" y="21469"/>
                    <a:pt x="14221" y="21278"/>
                    <a:pt x="17250" y="21087"/>
                  </a:cubicBezTo>
                  <a:cubicBezTo>
                    <a:pt x="20279" y="20896"/>
                    <a:pt x="20806" y="20704"/>
                    <a:pt x="21333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0122989" y="5118352"/>
              <a:ext cx="3701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3825"/>
                    <a:pt x="6582" y="7650"/>
                    <a:pt x="2982" y="11025"/>
                  </a:cubicBezTo>
                  <a:cubicBezTo>
                    <a:pt x="-618" y="14400"/>
                    <a:pt x="-618" y="17325"/>
                    <a:pt x="1182" y="19012"/>
                  </a:cubicBezTo>
                  <a:cubicBezTo>
                    <a:pt x="2982" y="20700"/>
                    <a:pt x="6582" y="2115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0241419" y="5147787"/>
              <a:ext cx="145293" cy="34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79" fill="norm" stroke="1" extrusionOk="0">
                  <a:moveTo>
                    <a:pt x="8496" y="2946"/>
                  </a:moveTo>
                  <a:cubicBezTo>
                    <a:pt x="7570" y="5879"/>
                    <a:pt x="6645" y="8812"/>
                    <a:pt x="5873" y="11679"/>
                  </a:cubicBezTo>
                  <a:cubicBezTo>
                    <a:pt x="5102" y="14546"/>
                    <a:pt x="4485" y="17346"/>
                    <a:pt x="4022" y="19079"/>
                  </a:cubicBezTo>
                  <a:cubicBezTo>
                    <a:pt x="3559" y="20812"/>
                    <a:pt x="3250" y="21479"/>
                    <a:pt x="2942" y="21479"/>
                  </a:cubicBezTo>
                  <a:cubicBezTo>
                    <a:pt x="2633" y="21479"/>
                    <a:pt x="2325" y="20812"/>
                    <a:pt x="2479" y="18079"/>
                  </a:cubicBezTo>
                  <a:cubicBezTo>
                    <a:pt x="2633" y="15346"/>
                    <a:pt x="3250" y="10546"/>
                    <a:pt x="4330" y="7212"/>
                  </a:cubicBezTo>
                  <a:cubicBezTo>
                    <a:pt x="5410" y="3879"/>
                    <a:pt x="6953" y="2012"/>
                    <a:pt x="8496" y="1012"/>
                  </a:cubicBezTo>
                  <a:cubicBezTo>
                    <a:pt x="10039" y="12"/>
                    <a:pt x="11582" y="-121"/>
                    <a:pt x="12816" y="79"/>
                  </a:cubicBezTo>
                  <a:cubicBezTo>
                    <a:pt x="14050" y="279"/>
                    <a:pt x="14976" y="812"/>
                    <a:pt x="16673" y="2546"/>
                  </a:cubicBezTo>
                  <a:cubicBezTo>
                    <a:pt x="18370" y="4279"/>
                    <a:pt x="20839" y="7212"/>
                    <a:pt x="21147" y="10012"/>
                  </a:cubicBezTo>
                  <a:cubicBezTo>
                    <a:pt x="21456" y="12812"/>
                    <a:pt x="19605" y="15479"/>
                    <a:pt x="16210" y="17279"/>
                  </a:cubicBezTo>
                  <a:cubicBezTo>
                    <a:pt x="12816" y="19079"/>
                    <a:pt x="7879" y="20012"/>
                    <a:pt x="4639" y="20546"/>
                  </a:cubicBezTo>
                  <a:cubicBezTo>
                    <a:pt x="1399" y="21079"/>
                    <a:pt x="-144" y="21212"/>
                    <a:pt x="10" y="21146"/>
                  </a:cubicBezTo>
                  <a:cubicBezTo>
                    <a:pt x="165" y="21079"/>
                    <a:pt x="2016" y="20812"/>
                    <a:pt x="3867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0371253" y="5435308"/>
              <a:ext cx="118947" cy="15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11" fill="norm" stroke="1" extrusionOk="0">
                  <a:moveTo>
                    <a:pt x="4242" y="2739"/>
                  </a:moveTo>
                  <a:cubicBezTo>
                    <a:pt x="5758" y="1555"/>
                    <a:pt x="7274" y="372"/>
                    <a:pt x="9169" y="76"/>
                  </a:cubicBezTo>
                  <a:cubicBezTo>
                    <a:pt x="11063" y="-220"/>
                    <a:pt x="13337" y="372"/>
                    <a:pt x="14663" y="1407"/>
                  </a:cubicBezTo>
                  <a:cubicBezTo>
                    <a:pt x="15990" y="2443"/>
                    <a:pt x="16369" y="3922"/>
                    <a:pt x="14853" y="5994"/>
                  </a:cubicBezTo>
                  <a:cubicBezTo>
                    <a:pt x="13337" y="8065"/>
                    <a:pt x="9927" y="10728"/>
                    <a:pt x="7463" y="12503"/>
                  </a:cubicBezTo>
                  <a:cubicBezTo>
                    <a:pt x="5000" y="14279"/>
                    <a:pt x="3484" y="15166"/>
                    <a:pt x="2158" y="16498"/>
                  </a:cubicBezTo>
                  <a:cubicBezTo>
                    <a:pt x="832" y="17829"/>
                    <a:pt x="-305" y="19605"/>
                    <a:pt x="74" y="20492"/>
                  </a:cubicBezTo>
                  <a:cubicBezTo>
                    <a:pt x="453" y="21380"/>
                    <a:pt x="2348" y="21380"/>
                    <a:pt x="6137" y="20048"/>
                  </a:cubicBezTo>
                  <a:cubicBezTo>
                    <a:pt x="9927" y="18717"/>
                    <a:pt x="15611" y="16054"/>
                    <a:pt x="21295" y="13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0528299" y="509295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0534649" y="5032368"/>
              <a:ext cx="33868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5874"/>
                  </a:moveTo>
                  <a:cubicBezTo>
                    <a:pt x="10800" y="3333"/>
                    <a:pt x="21600" y="792"/>
                    <a:pt x="21600" y="156"/>
                  </a:cubicBezTo>
                  <a:cubicBezTo>
                    <a:pt x="21600" y="-479"/>
                    <a:pt x="10800" y="792"/>
                    <a:pt x="8100" y="4603"/>
                  </a:cubicBezTo>
                  <a:cubicBezTo>
                    <a:pt x="5400" y="8415"/>
                    <a:pt x="10800" y="14768"/>
                    <a:pt x="16200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706049" y="5073902"/>
              <a:ext cx="38152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20490" y="0"/>
                  </a:moveTo>
                  <a:cubicBezTo>
                    <a:pt x="18216" y="3042"/>
                    <a:pt x="15943" y="6085"/>
                    <a:pt x="11964" y="9025"/>
                  </a:cubicBezTo>
                  <a:cubicBezTo>
                    <a:pt x="7985" y="11966"/>
                    <a:pt x="2301" y="14806"/>
                    <a:pt x="595" y="16885"/>
                  </a:cubicBezTo>
                  <a:cubicBezTo>
                    <a:pt x="-1110" y="18963"/>
                    <a:pt x="1164" y="20282"/>
                    <a:pt x="3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0845799" y="5359652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0858500" y="5397752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1091333" y="5296152"/>
              <a:ext cx="1862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" y="0"/>
                  </a:moveTo>
                  <a:cubicBezTo>
                    <a:pt x="491" y="5600"/>
                    <a:pt x="736" y="11200"/>
                    <a:pt x="614" y="14933"/>
                  </a:cubicBezTo>
                  <a:cubicBezTo>
                    <a:pt x="491" y="18667"/>
                    <a:pt x="0" y="20533"/>
                    <a:pt x="0" y="20800"/>
                  </a:cubicBezTo>
                  <a:cubicBezTo>
                    <a:pt x="0" y="21067"/>
                    <a:pt x="491" y="19733"/>
                    <a:pt x="1718" y="16800"/>
                  </a:cubicBezTo>
                  <a:cubicBezTo>
                    <a:pt x="2945" y="13867"/>
                    <a:pt x="4909" y="9333"/>
                    <a:pt x="6259" y="6400"/>
                  </a:cubicBezTo>
                  <a:cubicBezTo>
                    <a:pt x="7609" y="3467"/>
                    <a:pt x="8345" y="2133"/>
                    <a:pt x="8959" y="2133"/>
                  </a:cubicBezTo>
                  <a:cubicBezTo>
                    <a:pt x="9573" y="2133"/>
                    <a:pt x="10064" y="3467"/>
                    <a:pt x="10309" y="4933"/>
                  </a:cubicBezTo>
                  <a:cubicBezTo>
                    <a:pt x="10555" y="6400"/>
                    <a:pt x="10555" y="8000"/>
                    <a:pt x="10555" y="9467"/>
                  </a:cubicBezTo>
                  <a:cubicBezTo>
                    <a:pt x="10555" y="10933"/>
                    <a:pt x="10555" y="12267"/>
                    <a:pt x="11045" y="12000"/>
                  </a:cubicBezTo>
                  <a:cubicBezTo>
                    <a:pt x="11536" y="11733"/>
                    <a:pt x="12518" y="9867"/>
                    <a:pt x="13868" y="8533"/>
                  </a:cubicBezTo>
                  <a:cubicBezTo>
                    <a:pt x="15218" y="7200"/>
                    <a:pt x="16936" y="6400"/>
                    <a:pt x="18164" y="6667"/>
                  </a:cubicBezTo>
                  <a:cubicBezTo>
                    <a:pt x="19391" y="6933"/>
                    <a:pt x="20127" y="8267"/>
                    <a:pt x="20618" y="10933"/>
                  </a:cubicBezTo>
                  <a:cubicBezTo>
                    <a:pt x="21109" y="13600"/>
                    <a:pt x="21355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4400" y="6101015"/>
              <a:ext cx="139479" cy="29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37" fill="norm" stroke="1" extrusionOk="0">
                  <a:moveTo>
                    <a:pt x="15802" y="5551"/>
                  </a:moveTo>
                  <a:cubicBezTo>
                    <a:pt x="17390" y="4191"/>
                    <a:pt x="18978" y="2832"/>
                    <a:pt x="19137" y="1926"/>
                  </a:cubicBezTo>
                  <a:cubicBezTo>
                    <a:pt x="19296" y="1019"/>
                    <a:pt x="18026" y="566"/>
                    <a:pt x="15484" y="264"/>
                  </a:cubicBezTo>
                  <a:cubicBezTo>
                    <a:pt x="12943" y="-38"/>
                    <a:pt x="9131" y="-189"/>
                    <a:pt x="6273" y="415"/>
                  </a:cubicBezTo>
                  <a:cubicBezTo>
                    <a:pt x="3414" y="1019"/>
                    <a:pt x="1508" y="2379"/>
                    <a:pt x="555" y="3814"/>
                  </a:cubicBezTo>
                  <a:cubicBezTo>
                    <a:pt x="-398" y="5249"/>
                    <a:pt x="-398" y="6759"/>
                    <a:pt x="2778" y="8421"/>
                  </a:cubicBezTo>
                  <a:cubicBezTo>
                    <a:pt x="5955" y="10082"/>
                    <a:pt x="12308" y="11895"/>
                    <a:pt x="16120" y="13254"/>
                  </a:cubicBezTo>
                  <a:cubicBezTo>
                    <a:pt x="19931" y="14614"/>
                    <a:pt x="21202" y="15520"/>
                    <a:pt x="20884" y="16804"/>
                  </a:cubicBezTo>
                  <a:cubicBezTo>
                    <a:pt x="20567" y="18088"/>
                    <a:pt x="18661" y="19749"/>
                    <a:pt x="16596" y="20580"/>
                  </a:cubicBezTo>
                  <a:cubicBezTo>
                    <a:pt x="14531" y="21411"/>
                    <a:pt x="12308" y="21411"/>
                    <a:pt x="10402" y="21260"/>
                  </a:cubicBezTo>
                  <a:cubicBezTo>
                    <a:pt x="8496" y="21109"/>
                    <a:pt x="6908" y="20807"/>
                    <a:pt x="6273" y="20278"/>
                  </a:cubicBezTo>
                  <a:cubicBezTo>
                    <a:pt x="5637" y="19749"/>
                    <a:pt x="5955" y="18994"/>
                    <a:pt x="6273" y="1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82310" y="6070852"/>
              <a:ext cx="79641" cy="35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05" fill="norm" stroke="1" extrusionOk="0">
                  <a:moveTo>
                    <a:pt x="9450" y="0"/>
                  </a:moveTo>
                  <a:cubicBezTo>
                    <a:pt x="7176" y="383"/>
                    <a:pt x="4903" y="767"/>
                    <a:pt x="3198" y="2940"/>
                  </a:cubicBezTo>
                  <a:cubicBezTo>
                    <a:pt x="1492" y="5112"/>
                    <a:pt x="355" y="9075"/>
                    <a:pt x="71" y="12270"/>
                  </a:cubicBezTo>
                  <a:cubicBezTo>
                    <a:pt x="-213" y="15465"/>
                    <a:pt x="355" y="17893"/>
                    <a:pt x="1776" y="19363"/>
                  </a:cubicBezTo>
                  <a:cubicBezTo>
                    <a:pt x="3198" y="20833"/>
                    <a:pt x="5471" y="21344"/>
                    <a:pt x="8029" y="21472"/>
                  </a:cubicBezTo>
                  <a:cubicBezTo>
                    <a:pt x="10587" y="21600"/>
                    <a:pt x="13429" y="21344"/>
                    <a:pt x="15703" y="20833"/>
                  </a:cubicBezTo>
                  <a:cubicBezTo>
                    <a:pt x="17976" y="20322"/>
                    <a:pt x="19682" y="19555"/>
                    <a:pt x="21387" y="1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17500" y="6252200"/>
              <a:ext cx="133350" cy="14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326"/>
                  </a:moveTo>
                  <a:cubicBezTo>
                    <a:pt x="2057" y="2326"/>
                    <a:pt x="4114" y="2326"/>
                    <a:pt x="6857" y="2961"/>
                  </a:cubicBezTo>
                  <a:cubicBezTo>
                    <a:pt x="9600" y="3597"/>
                    <a:pt x="13029" y="4867"/>
                    <a:pt x="15429" y="4867"/>
                  </a:cubicBezTo>
                  <a:cubicBezTo>
                    <a:pt x="17829" y="4867"/>
                    <a:pt x="19200" y="3597"/>
                    <a:pt x="19200" y="2485"/>
                  </a:cubicBezTo>
                  <a:cubicBezTo>
                    <a:pt x="19200" y="1373"/>
                    <a:pt x="17829" y="420"/>
                    <a:pt x="16114" y="103"/>
                  </a:cubicBezTo>
                  <a:cubicBezTo>
                    <a:pt x="14400" y="-215"/>
                    <a:pt x="12343" y="103"/>
                    <a:pt x="10629" y="2485"/>
                  </a:cubicBezTo>
                  <a:cubicBezTo>
                    <a:pt x="8914" y="4867"/>
                    <a:pt x="7543" y="9314"/>
                    <a:pt x="8057" y="12650"/>
                  </a:cubicBezTo>
                  <a:cubicBezTo>
                    <a:pt x="8571" y="15985"/>
                    <a:pt x="10971" y="18209"/>
                    <a:pt x="13543" y="19479"/>
                  </a:cubicBezTo>
                  <a:cubicBezTo>
                    <a:pt x="16114" y="20750"/>
                    <a:pt x="18857" y="21067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01649" y="6214467"/>
              <a:ext cx="97696" cy="35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92" fill="norm" stroke="1" extrusionOk="0">
                  <a:moveTo>
                    <a:pt x="4136" y="3958"/>
                  </a:moveTo>
                  <a:cubicBezTo>
                    <a:pt x="2757" y="8405"/>
                    <a:pt x="1379" y="12852"/>
                    <a:pt x="689" y="15393"/>
                  </a:cubicBezTo>
                  <a:cubicBezTo>
                    <a:pt x="0" y="17934"/>
                    <a:pt x="0" y="18570"/>
                    <a:pt x="0" y="19459"/>
                  </a:cubicBezTo>
                  <a:cubicBezTo>
                    <a:pt x="0" y="20348"/>
                    <a:pt x="0" y="21492"/>
                    <a:pt x="0" y="21492"/>
                  </a:cubicBezTo>
                  <a:cubicBezTo>
                    <a:pt x="0" y="21492"/>
                    <a:pt x="0" y="20348"/>
                    <a:pt x="1149" y="17553"/>
                  </a:cubicBezTo>
                  <a:cubicBezTo>
                    <a:pt x="2298" y="14758"/>
                    <a:pt x="4596" y="10311"/>
                    <a:pt x="6664" y="7261"/>
                  </a:cubicBezTo>
                  <a:cubicBezTo>
                    <a:pt x="8732" y="4212"/>
                    <a:pt x="10570" y="2560"/>
                    <a:pt x="12638" y="1480"/>
                  </a:cubicBezTo>
                  <a:cubicBezTo>
                    <a:pt x="14706" y="400"/>
                    <a:pt x="17004" y="-108"/>
                    <a:pt x="18383" y="19"/>
                  </a:cubicBezTo>
                  <a:cubicBezTo>
                    <a:pt x="19762" y="146"/>
                    <a:pt x="20221" y="908"/>
                    <a:pt x="20681" y="2433"/>
                  </a:cubicBezTo>
                  <a:cubicBezTo>
                    <a:pt x="21140" y="3958"/>
                    <a:pt x="21600" y="6245"/>
                    <a:pt x="20681" y="7643"/>
                  </a:cubicBezTo>
                  <a:cubicBezTo>
                    <a:pt x="19762" y="9040"/>
                    <a:pt x="17464" y="9548"/>
                    <a:pt x="14706" y="9866"/>
                  </a:cubicBezTo>
                  <a:cubicBezTo>
                    <a:pt x="11949" y="10184"/>
                    <a:pt x="8732" y="10311"/>
                    <a:pt x="6894" y="10057"/>
                  </a:cubicBezTo>
                  <a:cubicBezTo>
                    <a:pt x="5055" y="9803"/>
                    <a:pt x="4596" y="9167"/>
                    <a:pt x="4596" y="8532"/>
                  </a:cubicBezTo>
                  <a:cubicBezTo>
                    <a:pt x="4596" y="7897"/>
                    <a:pt x="5055" y="7261"/>
                    <a:pt x="5515" y="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49299" y="6140702"/>
              <a:ext cx="19501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1148" y="1029"/>
                  </a:moveTo>
                  <a:cubicBezTo>
                    <a:pt x="12077" y="514"/>
                    <a:pt x="13006" y="0"/>
                    <a:pt x="14052" y="0"/>
                  </a:cubicBezTo>
                  <a:cubicBezTo>
                    <a:pt x="15097" y="0"/>
                    <a:pt x="16258" y="514"/>
                    <a:pt x="17187" y="1114"/>
                  </a:cubicBezTo>
                  <a:cubicBezTo>
                    <a:pt x="18116" y="1714"/>
                    <a:pt x="18813" y="2400"/>
                    <a:pt x="18232" y="3943"/>
                  </a:cubicBezTo>
                  <a:cubicBezTo>
                    <a:pt x="17652" y="5486"/>
                    <a:pt x="15794" y="7886"/>
                    <a:pt x="14284" y="9257"/>
                  </a:cubicBezTo>
                  <a:cubicBezTo>
                    <a:pt x="12774" y="10629"/>
                    <a:pt x="11613" y="10971"/>
                    <a:pt x="11613" y="11229"/>
                  </a:cubicBezTo>
                  <a:cubicBezTo>
                    <a:pt x="11613" y="11486"/>
                    <a:pt x="12774" y="11657"/>
                    <a:pt x="14168" y="12000"/>
                  </a:cubicBezTo>
                  <a:cubicBezTo>
                    <a:pt x="15561" y="12343"/>
                    <a:pt x="17187" y="12857"/>
                    <a:pt x="18465" y="13457"/>
                  </a:cubicBezTo>
                  <a:cubicBezTo>
                    <a:pt x="19742" y="14057"/>
                    <a:pt x="20671" y="14743"/>
                    <a:pt x="21135" y="15514"/>
                  </a:cubicBezTo>
                  <a:cubicBezTo>
                    <a:pt x="21600" y="16286"/>
                    <a:pt x="21600" y="17143"/>
                    <a:pt x="19858" y="18171"/>
                  </a:cubicBezTo>
                  <a:cubicBezTo>
                    <a:pt x="18116" y="19200"/>
                    <a:pt x="14632" y="20400"/>
                    <a:pt x="11032" y="21000"/>
                  </a:cubicBezTo>
                  <a:cubicBezTo>
                    <a:pt x="7432" y="21600"/>
                    <a:pt x="371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14300" y="6461113"/>
              <a:ext cx="660400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1454" y="14850"/>
                    <a:pt x="2908" y="8678"/>
                    <a:pt x="4915" y="4821"/>
                  </a:cubicBezTo>
                  <a:cubicBezTo>
                    <a:pt x="6923" y="964"/>
                    <a:pt x="9485" y="-579"/>
                    <a:pt x="12358" y="192"/>
                  </a:cubicBezTo>
                  <a:cubicBezTo>
                    <a:pt x="15231" y="964"/>
                    <a:pt x="18415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38635" y="6489952"/>
              <a:ext cx="329716" cy="3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33" fill="norm" stroke="1" extrusionOk="0">
                  <a:moveTo>
                    <a:pt x="3270" y="14400"/>
                  </a:moveTo>
                  <a:cubicBezTo>
                    <a:pt x="2583" y="15600"/>
                    <a:pt x="1895" y="16800"/>
                    <a:pt x="1207" y="18000"/>
                  </a:cubicBezTo>
                  <a:cubicBezTo>
                    <a:pt x="519" y="19200"/>
                    <a:pt x="-169" y="20400"/>
                    <a:pt x="37" y="21000"/>
                  </a:cubicBezTo>
                  <a:cubicBezTo>
                    <a:pt x="244" y="21600"/>
                    <a:pt x="1344" y="21600"/>
                    <a:pt x="4440" y="19200"/>
                  </a:cubicBezTo>
                  <a:cubicBezTo>
                    <a:pt x="7535" y="16800"/>
                    <a:pt x="12626" y="12000"/>
                    <a:pt x="15790" y="8400"/>
                  </a:cubicBezTo>
                  <a:cubicBezTo>
                    <a:pt x="18955" y="4800"/>
                    <a:pt x="20193" y="240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111250" y="6235952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117600" y="6362952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879600" y="6159752"/>
              <a:ext cx="381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702"/>
                    <a:pt x="2400" y="9404"/>
                    <a:pt x="4200" y="12857"/>
                  </a:cubicBezTo>
                  <a:cubicBezTo>
                    <a:pt x="6000" y="16310"/>
                    <a:pt x="8400" y="18514"/>
                    <a:pt x="11400" y="19763"/>
                  </a:cubicBezTo>
                  <a:cubicBezTo>
                    <a:pt x="14400" y="21012"/>
                    <a:pt x="18000" y="213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762859" y="6197852"/>
              <a:ext cx="30089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4706" y="21600"/>
                  </a:moveTo>
                  <a:cubicBezTo>
                    <a:pt x="3497" y="18360"/>
                    <a:pt x="2289" y="15120"/>
                    <a:pt x="1382" y="12960"/>
                  </a:cubicBezTo>
                  <a:cubicBezTo>
                    <a:pt x="476" y="10800"/>
                    <a:pt x="-128" y="9720"/>
                    <a:pt x="23" y="8820"/>
                  </a:cubicBezTo>
                  <a:cubicBezTo>
                    <a:pt x="174" y="7920"/>
                    <a:pt x="1080" y="7200"/>
                    <a:pt x="3875" y="5760"/>
                  </a:cubicBezTo>
                  <a:cubicBezTo>
                    <a:pt x="6669" y="4320"/>
                    <a:pt x="11352" y="2160"/>
                    <a:pt x="14599" y="1080"/>
                  </a:cubicBezTo>
                  <a:cubicBezTo>
                    <a:pt x="17847" y="0"/>
                    <a:pt x="19659" y="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025649" y="6413752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037714" y="6350252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260600" y="6293102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279649" y="6394702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774950" y="6140702"/>
              <a:ext cx="127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17"/>
                    <a:pt x="14400" y="9434"/>
                    <a:pt x="18000" y="13034"/>
                  </a:cubicBezTo>
                  <a:cubicBezTo>
                    <a:pt x="21600" y="16634"/>
                    <a:pt x="216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867758" y="6206552"/>
              <a:ext cx="159736" cy="27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260" fill="norm" stroke="1" extrusionOk="0">
                  <a:moveTo>
                    <a:pt x="4474" y="3690"/>
                  </a:moveTo>
                  <a:cubicBezTo>
                    <a:pt x="4474" y="7720"/>
                    <a:pt x="4474" y="11749"/>
                    <a:pt x="4474" y="14409"/>
                  </a:cubicBezTo>
                  <a:cubicBezTo>
                    <a:pt x="4474" y="17069"/>
                    <a:pt x="4474" y="18358"/>
                    <a:pt x="4474" y="19406"/>
                  </a:cubicBezTo>
                  <a:cubicBezTo>
                    <a:pt x="4474" y="20454"/>
                    <a:pt x="4474" y="21260"/>
                    <a:pt x="4197" y="21260"/>
                  </a:cubicBezTo>
                  <a:cubicBezTo>
                    <a:pt x="3920" y="21260"/>
                    <a:pt x="3366" y="20454"/>
                    <a:pt x="3228" y="17391"/>
                  </a:cubicBezTo>
                  <a:cubicBezTo>
                    <a:pt x="3089" y="14328"/>
                    <a:pt x="3366" y="9009"/>
                    <a:pt x="3781" y="5866"/>
                  </a:cubicBezTo>
                  <a:cubicBezTo>
                    <a:pt x="4197" y="2722"/>
                    <a:pt x="4751" y="1755"/>
                    <a:pt x="5858" y="1030"/>
                  </a:cubicBezTo>
                  <a:cubicBezTo>
                    <a:pt x="6966" y="305"/>
                    <a:pt x="8628" y="-179"/>
                    <a:pt x="10289" y="63"/>
                  </a:cubicBezTo>
                  <a:cubicBezTo>
                    <a:pt x="11951" y="305"/>
                    <a:pt x="13612" y="1272"/>
                    <a:pt x="15551" y="3206"/>
                  </a:cubicBezTo>
                  <a:cubicBezTo>
                    <a:pt x="17489" y="5140"/>
                    <a:pt x="19704" y="8042"/>
                    <a:pt x="20535" y="10540"/>
                  </a:cubicBezTo>
                  <a:cubicBezTo>
                    <a:pt x="21366" y="13039"/>
                    <a:pt x="20812" y="15134"/>
                    <a:pt x="18458" y="16908"/>
                  </a:cubicBezTo>
                  <a:cubicBezTo>
                    <a:pt x="16104" y="18681"/>
                    <a:pt x="11951" y="20131"/>
                    <a:pt x="8904" y="20776"/>
                  </a:cubicBezTo>
                  <a:cubicBezTo>
                    <a:pt x="5858" y="21421"/>
                    <a:pt x="3920" y="21260"/>
                    <a:pt x="2397" y="20857"/>
                  </a:cubicBezTo>
                  <a:cubicBezTo>
                    <a:pt x="874" y="20454"/>
                    <a:pt x="-234" y="19809"/>
                    <a:pt x="43" y="19567"/>
                  </a:cubicBezTo>
                  <a:cubicBezTo>
                    <a:pt x="320" y="19325"/>
                    <a:pt x="1981" y="19487"/>
                    <a:pt x="3643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048000" y="6464552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111500" y="6216902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130550" y="6115302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890246" y="6047569"/>
              <a:ext cx="227604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306" y="2541"/>
                  </a:moveTo>
                  <a:cubicBezTo>
                    <a:pt x="1106" y="1271"/>
                    <a:pt x="-94" y="0"/>
                    <a:pt x="6" y="0"/>
                  </a:cubicBezTo>
                  <a:cubicBezTo>
                    <a:pt x="106" y="0"/>
                    <a:pt x="1506" y="1271"/>
                    <a:pt x="4306" y="3176"/>
                  </a:cubicBezTo>
                  <a:cubicBezTo>
                    <a:pt x="7106" y="5082"/>
                    <a:pt x="11306" y="7624"/>
                    <a:pt x="14406" y="10800"/>
                  </a:cubicBezTo>
                  <a:cubicBezTo>
                    <a:pt x="17506" y="13976"/>
                    <a:pt x="19506" y="17788"/>
                    <a:pt x="215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390900" y="6382002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800"/>
                    <a:pt x="11345" y="12000"/>
                    <a:pt x="14945" y="8400"/>
                  </a:cubicBezTo>
                  <a:cubicBezTo>
                    <a:pt x="18545" y="4800"/>
                    <a:pt x="200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991779" y="6163770"/>
              <a:ext cx="195187" cy="30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40" fill="norm" stroke="1" extrusionOk="0">
                  <a:moveTo>
                    <a:pt x="258" y="4570"/>
                  </a:moveTo>
                  <a:cubicBezTo>
                    <a:pt x="717" y="8244"/>
                    <a:pt x="1177" y="11917"/>
                    <a:pt x="1407" y="14488"/>
                  </a:cubicBezTo>
                  <a:cubicBezTo>
                    <a:pt x="1636" y="17060"/>
                    <a:pt x="1636" y="18529"/>
                    <a:pt x="1636" y="19631"/>
                  </a:cubicBezTo>
                  <a:cubicBezTo>
                    <a:pt x="1636" y="20733"/>
                    <a:pt x="1636" y="21468"/>
                    <a:pt x="1407" y="21321"/>
                  </a:cubicBezTo>
                  <a:cubicBezTo>
                    <a:pt x="1177" y="21174"/>
                    <a:pt x="717" y="20146"/>
                    <a:pt x="372" y="17427"/>
                  </a:cubicBezTo>
                  <a:cubicBezTo>
                    <a:pt x="28" y="14709"/>
                    <a:pt x="-202" y="10301"/>
                    <a:pt x="258" y="7141"/>
                  </a:cubicBezTo>
                  <a:cubicBezTo>
                    <a:pt x="717" y="3982"/>
                    <a:pt x="1866" y="2072"/>
                    <a:pt x="3015" y="1044"/>
                  </a:cubicBezTo>
                  <a:cubicBezTo>
                    <a:pt x="4164" y="15"/>
                    <a:pt x="5313" y="-132"/>
                    <a:pt x="7611" y="88"/>
                  </a:cubicBezTo>
                  <a:cubicBezTo>
                    <a:pt x="9909" y="309"/>
                    <a:pt x="13355" y="897"/>
                    <a:pt x="16113" y="2586"/>
                  </a:cubicBezTo>
                  <a:cubicBezTo>
                    <a:pt x="18870" y="4276"/>
                    <a:pt x="20938" y="7068"/>
                    <a:pt x="21168" y="9933"/>
                  </a:cubicBezTo>
                  <a:cubicBezTo>
                    <a:pt x="21398" y="12799"/>
                    <a:pt x="19789" y="15737"/>
                    <a:pt x="16572" y="17648"/>
                  </a:cubicBezTo>
                  <a:cubicBezTo>
                    <a:pt x="13355" y="19558"/>
                    <a:pt x="8530" y="20439"/>
                    <a:pt x="5543" y="20807"/>
                  </a:cubicBezTo>
                  <a:cubicBezTo>
                    <a:pt x="2555" y="21174"/>
                    <a:pt x="1407" y="21027"/>
                    <a:pt x="1521" y="20954"/>
                  </a:cubicBezTo>
                  <a:cubicBezTo>
                    <a:pt x="1636" y="20880"/>
                    <a:pt x="3015" y="20880"/>
                    <a:pt x="4394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267200" y="6456980"/>
              <a:ext cx="114300" cy="11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1405"/>
                  </a:moveTo>
                  <a:cubicBezTo>
                    <a:pt x="2000" y="619"/>
                    <a:pt x="4000" y="-166"/>
                    <a:pt x="5800" y="30"/>
                  </a:cubicBezTo>
                  <a:cubicBezTo>
                    <a:pt x="7600" y="227"/>
                    <a:pt x="9200" y="1405"/>
                    <a:pt x="10000" y="3172"/>
                  </a:cubicBezTo>
                  <a:cubicBezTo>
                    <a:pt x="10800" y="4939"/>
                    <a:pt x="10800" y="7296"/>
                    <a:pt x="10000" y="9456"/>
                  </a:cubicBezTo>
                  <a:cubicBezTo>
                    <a:pt x="9200" y="11616"/>
                    <a:pt x="7600" y="13579"/>
                    <a:pt x="5800" y="15543"/>
                  </a:cubicBezTo>
                  <a:cubicBezTo>
                    <a:pt x="4000" y="17507"/>
                    <a:pt x="2000" y="19470"/>
                    <a:pt x="2200" y="20452"/>
                  </a:cubicBezTo>
                  <a:cubicBezTo>
                    <a:pt x="2400" y="21434"/>
                    <a:pt x="4800" y="21434"/>
                    <a:pt x="8400" y="20452"/>
                  </a:cubicBezTo>
                  <a:cubicBezTo>
                    <a:pt x="12000" y="19470"/>
                    <a:pt x="16800" y="17507"/>
                    <a:pt x="21600" y="15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305300" y="6166102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258007" y="6073938"/>
              <a:ext cx="87510" cy="2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840" fill="norm" stroke="1" extrusionOk="0">
                  <a:moveTo>
                    <a:pt x="3776" y="12532"/>
                  </a:moveTo>
                  <a:cubicBezTo>
                    <a:pt x="2233" y="5886"/>
                    <a:pt x="691" y="-760"/>
                    <a:pt x="176" y="71"/>
                  </a:cubicBezTo>
                  <a:cubicBezTo>
                    <a:pt x="-338" y="902"/>
                    <a:pt x="176" y="9209"/>
                    <a:pt x="3005" y="14194"/>
                  </a:cubicBezTo>
                  <a:cubicBezTo>
                    <a:pt x="5833" y="19178"/>
                    <a:pt x="10976" y="20840"/>
                    <a:pt x="14833" y="20840"/>
                  </a:cubicBezTo>
                  <a:cubicBezTo>
                    <a:pt x="18691" y="20840"/>
                    <a:pt x="21262" y="19178"/>
                    <a:pt x="21262" y="17517"/>
                  </a:cubicBezTo>
                  <a:cubicBezTo>
                    <a:pt x="21262" y="15855"/>
                    <a:pt x="18691" y="14194"/>
                    <a:pt x="16119" y="13363"/>
                  </a:cubicBezTo>
                  <a:cubicBezTo>
                    <a:pt x="13548" y="12532"/>
                    <a:pt x="10976" y="12532"/>
                    <a:pt x="9948" y="13363"/>
                  </a:cubicBezTo>
                  <a:cubicBezTo>
                    <a:pt x="8919" y="14194"/>
                    <a:pt x="9433" y="15855"/>
                    <a:pt x="9948" y="17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930650" y="5976611"/>
              <a:ext cx="292100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313" y="13714"/>
                    <a:pt x="626" y="6514"/>
                    <a:pt x="2113" y="2914"/>
                  </a:cubicBezTo>
                  <a:cubicBezTo>
                    <a:pt x="3600" y="-686"/>
                    <a:pt x="6261" y="-686"/>
                    <a:pt x="9704" y="1474"/>
                  </a:cubicBezTo>
                  <a:cubicBezTo>
                    <a:pt x="13148" y="3634"/>
                    <a:pt x="17374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508499" y="6026402"/>
              <a:ext cx="3743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1600" fill="norm" stroke="1" extrusionOk="0">
                  <a:moveTo>
                    <a:pt x="0" y="0"/>
                  </a:moveTo>
                  <a:cubicBezTo>
                    <a:pt x="7958" y="2880"/>
                    <a:pt x="15916" y="5760"/>
                    <a:pt x="18758" y="8928"/>
                  </a:cubicBezTo>
                  <a:cubicBezTo>
                    <a:pt x="21600" y="12096"/>
                    <a:pt x="19326" y="15552"/>
                    <a:pt x="17621" y="17712"/>
                  </a:cubicBezTo>
                  <a:cubicBezTo>
                    <a:pt x="15916" y="19872"/>
                    <a:pt x="14779" y="20736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24552" y="7079397"/>
              <a:ext cx="127603" cy="36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3" h="21431" fill="norm" stroke="1" extrusionOk="0">
                  <a:moveTo>
                    <a:pt x="19326" y="4138"/>
                  </a:moveTo>
                  <a:cubicBezTo>
                    <a:pt x="18993" y="3520"/>
                    <a:pt x="18661" y="2903"/>
                    <a:pt x="18495" y="2039"/>
                  </a:cubicBezTo>
                  <a:cubicBezTo>
                    <a:pt x="18329" y="1175"/>
                    <a:pt x="18329" y="64"/>
                    <a:pt x="15670" y="3"/>
                  </a:cubicBezTo>
                  <a:cubicBezTo>
                    <a:pt x="13012" y="-59"/>
                    <a:pt x="7695" y="928"/>
                    <a:pt x="4206" y="2533"/>
                  </a:cubicBezTo>
                  <a:cubicBezTo>
                    <a:pt x="717" y="4138"/>
                    <a:pt x="-945" y="6359"/>
                    <a:pt x="550" y="8211"/>
                  </a:cubicBezTo>
                  <a:cubicBezTo>
                    <a:pt x="2046" y="10062"/>
                    <a:pt x="6698" y="11543"/>
                    <a:pt x="10353" y="12716"/>
                  </a:cubicBezTo>
                  <a:cubicBezTo>
                    <a:pt x="14009" y="13888"/>
                    <a:pt x="16667" y="14752"/>
                    <a:pt x="18329" y="15493"/>
                  </a:cubicBezTo>
                  <a:cubicBezTo>
                    <a:pt x="19990" y="16234"/>
                    <a:pt x="20655" y="16851"/>
                    <a:pt x="19326" y="17838"/>
                  </a:cubicBezTo>
                  <a:cubicBezTo>
                    <a:pt x="17997" y="18826"/>
                    <a:pt x="14673" y="20183"/>
                    <a:pt x="12181" y="20862"/>
                  </a:cubicBezTo>
                  <a:cubicBezTo>
                    <a:pt x="9689" y="21541"/>
                    <a:pt x="8027" y="21541"/>
                    <a:pt x="7030" y="21232"/>
                  </a:cubicBezTo>
                  <a:cubicBezTo>
                    <a:pt x="6033" y="20924"/>
                    <a:pt x="5701" y="20307"/>
                    <a:pt x="5867" y="19690"/>
                  </a:cubicBezTo>
                  <a:cubicBezTo>
                    <a:pt x="6033" y="19072"/>
                    <a:pt x="6698" y="18455"/>
                    <a:pt x="7363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61950" y="7080502"/>
              <a:ext cx="76200" cy="39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7200" y="0"/>
                  </a:moveTo>
                  <a:cubicBezTo>
                    <a:pt x="6000" y="3086"/>
                    <a:pt x="4800" y="6171"/>
                    <a:pt x="3300" y="9543"/>
                  </a:cubicBezTo>
                  <a:cubicBezTo>
                    <a:pt x="1800" y="12914"/>
                    <a:pt x="0" y="16571"/>
                    <a:pt x="0" y="18629"/>
                  </a:cubicBezTo>
                  <a:cubicBezTo>
                    <a:pt x="0" y="20686"/>
                    <a:pt x="1800" y="21143"/>
                    <a:pt x="4200" y="21371"/>
                  </a:cubicBezTo>
                  <a:cubicBezTo>
                    <a:pt x="6600" y="21600"/>
                    <a:pt x="9600" y="21600"/>
                    <a:pt x="12600" y="21029"/>
                  </a:cubicBezTo>
                  <a:cubicBezTo>
                    <a:pt x="15600" y="20457"/>
                    <a:pt x="18600" y="19314"/>
                    <a:pt x="21600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53483" y="7287720"/>
              <a:ext cx="205317" cy="15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227" y="3031"/>
                  </a:moveTo>
                  <a:cubicBezTo>
                    <a:pt x="1113" y="3031"/>
                    <a:pt x="0" y="3031"/>
                    <a:pt x="0" y="3331"/>
                  </a:cubicBezTo>
                  <a:cubicBezTo>
                    <a:pt x="0" y="3631"/>
                    <a:pt x="1113" y="4231"/>
                    <a:pt x="3674" y="4531"/>
                  </a:cubicBezTo>
                  <a:cubicBezTo>
                    <a:pt x="6235" y="4831"/>
                    <a:pt x="10243" y="4831"/>
                    <a:pt x="13027" y="4531"/>
                  </a:cubicBezTo>
                  <a:cubicBezTo>
                    <a:pt x="15810" y="4231"/>
                    <a:pt x="17369" y="3631"/>
                    <a:pt x="17814" y="2731"/>
                  </a:cubicBezTo>
                  <a:cubicBezTo>
                    <a:pt x="18260" y="1831"/>
                    <a:pt x="17592" y="631"/>
                    <a:pt x="16701" y="181"/>
                  </a:cubicBezTo>
                  <a:cubicBezTo>
                    <a:pt x="15810" y="-269"/>
                    <a:pt x="14697" y="31"/>
                    <a:pt x="13472" y="2131"/>
                  </a:cubicBezTo>
                  <a:cubicBezTo>
                    <a:pt x="12247" y="4231"/>
                    <a:pt x="10911" y="8131"/>
                    <a:pt x="10243" y="11131"/>
                  </a:cubicBezTo>
                  <a:cubicBezTo>
                    <a:pt x="9575" y="14131"/>
                    <a:pt x="9575" y="16231"/>
                    <a:pt x="9798" y="18031"/>
                  </a:cubicBezTo>
                  <a:cubicBezTo>
                    <a:pt x="10021" y="19831"/>
                    <a:pt x="10466" y="21331"/>
                    <a:pt x="12470" y="21331"/>
                  </a:cubicBezTo>
                  <a:cubicBezTo>
                    <a:pt x="14474" y="21331"/>
                    <a:pt x="18037" y="19831"/>
                    <a:pt x="21600" y="18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58800" y="7238543"/>
              <a:ext cx="163269" cy="35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0601" fill="norm" stroke="1" extrusionOk="0">
                  <a:moveTo>
                    <a:pt x="9023" y="4434"/>
                  </a:moveTo>
                  <a:cubicBezTo>
                    <a:pt x="7929" y="6631"/>
                    <a:pt x="6835" y="8828"/>
                    <a:pt x="6015" y="11939"/>
                  </a:cubicBezTo>
                  <a:cubicBezTo>
                    <a:pt x="5195" y="15051"/>
                    <a:pt x="4648" y="19078"/>
                    <a:pt x="4785" y="20238"/>
                  </a:cubicBezTo>
                  <a:cubicBezTo>
                    <a:pt x="4922" y="21397"/>
                    <a:pt x="5742" y="19689"/>
                    <a:pt x="6699" y="16455"/>
                  </a:cubicBezTo>
                  <a:cubicBezTo>
                    <a:pt x="7656" y="13221"/>
                    <a:pt x="8749" y="8461"/>
                    <a:pt x="9296" y="5777"/>
                  </a:cubicBezTo>
                  <a:cubicBezTo>
                    <a:pt x="9843" y="3092"/>
                    <a:pt x="9843" y="2482"/>
                    <a:pt x="9980" y="1872"/>
                  </a:cubicBezTo>
                  <a:cubicBezTo>
                    <a:pt x="10116" y="1261"/>
                    <a:pt x="10390" y="651"/>
                    <a:pt x="11210" y="285"/>
                  </a:cubicBezTo>
                  <a:cubicBezTo>
                    <a:pt x="12030" y="-81"/>
                    <a:pt x="13397" y="-203"/>
                    <a:pt x="15448" y="590"/>
                  </a:cubicBezTo>
                  <a:cubicBezTo>
                    <a:pt x="17499" y="1383"/>
                    <a:pt x="20233" y="3092"/>
                    <a:pt x="20916" y="4739"/>
                  </a:cubicBezTo>
                  <a:cubicBezTo>
                    <a:pt x="21600" y="6387"/>
                    <a:pt x="20233" y="7973"/>
                    <a:pt x="17362" y="9072"/>
                  </a:cubicBezTo>
                  <a:cubicBezTo>
                    <a:pt x="14491" y="10170"/>
                    <a:pt x="10116" y="10780"/>
                    <a:pt x="6972" y="10963"/>
                  </a:cubicBezTo>
                  <a:cubicBezTo>
                    <a:pt x="3828" y="11146"/>
                    <a:pt x="1914" y="10902"/>
                    <a:pt x="0" y="1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52527" y="7163052"/>
              <a:ext cx="95224" cy="2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30" fill="norm" stroke="1" extrusionOk="0">
                  <a:moveTo>
                    <a:pt x="16898" y="0"/>
                  </a:moveTo>
                  <a:cubicBezTo>
                    <a:pt x="15489" y="3364"/>
                    <a:pt x="14081" y="6728"/>
                    <a:pt x="11498" y="9915"/>
                  </a:cubicBezTo>
                  <a:cubicBezTo>
                    <a:pt x="8915" y="13102"/>
                    <a:pt x="5159" y="16111"/>
                    <a:pt x="2811" y="18059"/>
                  </a:cubicBezTo>
                  <a:cubicBezTo>
                    <a:pt x="463" y="20007"/>
                    <a:pt x="-476" y="20892"/>
                    <a:pt x="228" y="21246"/>
                  </a:cubicBezTo>
                  <a:cubicBezTo>
                    <a:pt x="933" y="21600"/>
                    <a:pt x="3281" y="21423"/>
                    <a:pt x="7037" y="20892"/>
                  </a:cubicBezTo>
                  <a:cubicBezTo>
                    <a:pt x="10794" y="20361"/>
                    <a:pt x="15959" y="19475"/>
                    <a:pt x="21124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085850" y="7321802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03200" y="7538173"/>
              <a:ext cx="1022350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716" y="14000"/>
                    <a:pt x="1431" y="6800"/>
                    <a:pt x="2706" y="3200"/>
                  </a:cubicBezTo>
                  <a:cubicBezTo>
                    <a:pt x="3980" y="-400"/>
                    <a:pt x="5814" y="-400"/>
                    <a:pt x="7513" y="500"/>
                  </a:cubicBezTo>
                  <a:cubicBezTo>
                    <a:pt x="9212" y="1400"/>
                    <a:pt x="10778" y="3200"/>
                    <a:pt x="12611" y="5000"/>
                  </a:cubicBezTo>
                  <a:cubicBezTo>
                    <a:pt x="14445" y="6800"/>
                    <a:pt x="16547" y="8600"/>
                    <a:pt x="18089" y="9500"/>
                  </a:cubicBezTo>
                  <a:cubicBezTo>
                    <a:pt x="19632" y="10400"/>
                    <a:pt x="20616" y="10400"/>
                    <a:pt x="21600" y="1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77850" y="7569452"/>
              <a:ext cx="438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6" y="18514"/>
                    <a:pt x="6052" y="15429"/>
                    <a:pt x="9652" y="11829"/>
                  </a:cubicBezTo>
                  <a:cubicBezTo>
                    <a:pt x="13252" y="8229"/>
                    <a:pt x="17426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314450" y="7264652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320800" y="7455152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948865" y="7221757"/>
              <a:ext cx="156249" cy="45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63" fill="norm" stroke="1" extrusionOk="0">
                  <a:moveTo>
                    <a:pt x="1808" y="5327"/>
                  </a:moveTo>
                  <a:cubicBezTo>
                    <a:pt x="1232" y="8627"/>
                    <a:pt x="656" y="11927"/>
                    <a:pt x="368" y="14227"/>
                  </a:cubicBezTo>
                  <a:cubicBezTo>
                    <a:pt x="80" y="16527"/>
                    <a:pt x="80" y="17827"/>
                    <a:pt x="80" y="18977"/>
                  </a:cubicBezTo>
                  <a:cubicBezTo>
                    <a:pt x="80" y="20127"/>
                    <a:pt x="80" y="21127"/>
                    <a:pt x="80" y="21327"/>
                  </a:cubicBezTo>
                  <a:cubicBezTo>
                    <a:pt x="80" y="21527"/>
                    <a:pt x="80" y="20927"/>
                    <a:pt x="224" y="18877"/>
                  </a:cubicBezTo>
                  <a:cubicBezTo>
                    <a:pt x="368" y="16827"/>
                    <a:pt x="656" y="13327"/>
                    <a:pt x="512" y="10177"/>
                  </a:cubicBezTo>
                  <a:cubicBezTo>
                    <a:pt x="368" y="7027"/>
                    <a:pt x="-208" y="4227"/>
                    <a:pt x="80" y="2577"/>
                  </a:cubicBezTo>
                  <a:cubicBezTo>
                    <a:pt x="368" y="927"/>
                    <a:pt x="1520" y="427"/>
                    <a:pt x="2816" y="177"/>
                  </a:cubicBezTo>
                  <a:cubicBezTo>
                    <a:pt x="4112" y="-73"/>
                    <a:pt x="5552" y="-73"/>
                    <a:pt x="8288" y="277"/>
                  </a:cubicBezTo>
                  <a:cubicBezTo>
                    <a:pt x="11024" y="627"/>
                    <a:pt x="15056" y="1327"/>
                    <a:pt x="17648" y="2127"/>
                  </a:cubicBezTo>
                  <a:cubicBezTo>
                    <a:pt x="20240" y="2927"/>
                    <a:pt x="21392" y="3827"/>
                    <a:pt x="21248" y="4827"/>
                  </a:cubicBezTo>
                  <a:cubicBezTo>
                    <a:pt x="21104" y="5827"/>
                    <a:pt x="19664" y="6927"/>
                    <a:pt x="16640" y="7727"/>
                  </a:cubicBezTo>
                  <a:cubicBezTo>
                    <a:pt x="13616" y="8527"/>
                    <a:pt x="9008" y="9027"/>
                    <a:pt x="4400" y="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165350" y="7353552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280"/>
                    <a:pt x="3600" y="12960"/>
                    <a:pt x="7200" y="9360"/>
                  </a:cubicBezTo>
                  <a:cubicBezTo>
                    <a:pt x="10800" y="5760"/>
                    <a:pt x="16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324049" y="7276221"/>
              <a:ext cx="177852" cy="20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25" fill="norm" stroke="1" extrusionOk="0">
                  <a:moveTo>
                    <a:pt x="768" y="2059"/>
                  </a:moveTo>
                  <a:cubicBezTo>
                    <a:pt x="260" y="979"/>
                    <a:pt x="-248" y="-101"/>
                    <a:pt x="133" y="115"/>
                  </a:cubicBezTo>
                  <a:cubicBezTo>
                    <a:pt x="514" y="331"/>
                    <a:pt x="1785" y="1843"/>
                    <a:pt x="3056" y="4651"/>
                  </a:cubicBezTo>
                  <a:cubicBezTo>
                    <a:pt x="4326" y="7459"/>
                    <a:pt x="5597" y="11563"/>
                    <a:pt x="6486" y="14371"/>
                  </a:cubicBezTo>
                  <a:cubicBezTo>
                    <a:pt x="7376" y="17179"/>
                    <a:pt x="7884" y="18691"/>
                    <a:pt x="8646" y="19771"/>
                  </a:cubicBezTo>
                  <a:cubicBezTo>
                    <a:pt x="9408" y="20851"/>
                    <a:pt x="10425" y="21499"/>
                    <a:pt x="11187" y="21283"/>
                  </a:cubicBezTo>
                  <a:cubicBezTo>
                    <a:pt x="11950" y="21067"/>
                    <a:pt x="12458" y="19987"/>
                    <a:pt x="13601" y="16747"/>
                  </a:cubicBezTo>
                  <a:cubicBezTo>
                    <a:pt x="14745" y="13507"/>
                    <a:pt x="16524" y="8107"/>
                    <a:pt x="17667" y="4759"/>
                  </a:cubicBezTo>
                  <a:cubicBezTo>
                    <a:pt x="18811" y="1411"/>
                    <a:pt x="19319" y="115"/>
                    <a:pt x="19827" y="7"/>
                  </a:cubicBezTo>
                  <a:cubicBezTo>
                    <a:pt x="20336" y="-101"/>
                    <a:pt x="20844" y="979"/>
                    <a:pt x="21352" y="2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470149" y="7075150"/>
              <a:ext cx="488951" cy="38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3366" y="15696"/>
                  </a:moveTo>
                  <a:cubicBezTo>
                    <a:pt x="3553" y="15100"/>
                    <a:pt x="3740" y="14503"/>
                    <a:pt x="3834" y="13847"/>
                  </a:cubicBezTo>
                  <a:cubicBezTo>
                    <a:pt x="3927" y="13190"/>
                    <a:pt x="3927" y="12474"/>
                    <a:pt x="3694" y="12057"/>
                  </a:cubicBezTo>
                  <a:cubicBezTo>
                    <a:pt x="3460" y="11639"/>
                    <a:pt x="2992" y="11520"/>
                    <a:pt x="2431" y="11997"/>
                  </a:cubicBezTo>
                  <a:cubicBezTo>
                    <a:pt x="1870" y="12474"/>
                    <a:pt x="1216" y="13548"/>
                    <a:pt x="748" y="15040"/>
                  </a:cubicBezTo>
                  <a:cubicBezTo>
                    <a:pt x="281" y="16532"/>
                    <a:pt x="0" y="18441"/>
                    <a:pt x="0" y="19635"/>
                  </a:cubicBezTo>
                  <a:cubicBezTo>
                    <a:pt x="0" y="20828"/>
                    <a:pt x="281" y="21305"/>
                    <a:pt x="655" y="21425"/>
                  </a:cubicBezTo>
                  <a:cubicBezTo>
                    <a:pt x="1029" y="21544"/>
                    <a:pt x="1496" y="21305"/>
                    <a:pt x="2010" y="20351"/>
                  </a:cubicBezTo>
                  <a:cubicBezTo>
                    <a:pt x="2525" y="19396"/>
                    <a:pt x="3086" y="17725"/>
                    <a:pt x="3506" y="16472"/>
                  </a:cubicBezTo>
                  <a:cubicBezTo>
                    <a:pt x="3927" y="15219"/>
                    <a:pt x="4208" y="14384"/>
                    <a:pt x="4348" y="14324"/>
                  </a:cubicBezTo>
                  <a:cubicBezTo>
                    <a:pt x="4488" y="14264"/>
                    <a:pt x="4488" y="14980"/>
                    <a:pt x="4442" y="15637"/>
                  </a:cubicBezTo>
                  <a:cubicBezTo>
                    <a:pt x="4395" y="16293"/>
                    <a:pt x="4301" y="16890"/>
                    <a:pt x="4301" y="17725"/>
                  </a:cubicBezTo>
                  <a:cubicBezTo>
                    <a:pt x="4301" y="18561"/>
                    <a:pt x="4395" y="19635"/>
                    <a:pt x="4629" y="19873"/>
                  </a:cubicBezTo>
                  <a:cubicBezTo>
                    <a:pt x="4862" y="20112"/>
                    <a:pt x="5236" y="19515"/>
                    <a:pt x="5844" y="17666"/>
                  </a:cubicBezTo>
                  <a:cubicBezTo>
                    <a:pt x="6452" y="15816"/>
                    <a:pt x="7294" y="12713"/>
                    <a:pt x="7948" y="9789"/>
                  </a:cubicBezTo>
                  <a:cubicBezTo>
                    <a:pt x="8603" y="6866"/>
                    <a:pt x="9070" y="4121"/>
                    <a:pt x="9304" y="2390"/>
                  </a:cubicBezTo>
                  <a:cubicBezTo>
                    <a:pt x="9538" y="660"/>
                    <a:pt x="9538" y="-56"/>
                    <a:pt x="9351" y="4"/>
                  </a:cubicBezTo>
                  <a:cubicBezTo>
                    <a:pt x="9164" y="63"/>
                    <a:pt x="8790" y="899"/>
                    <a:pt x="8556" y="3166"/>
                  </a:cubicBezTo>
                  <a:cubicBezTo>
                    <a:pt x="8322" y="5434"/>
                    <a:pt x="8229" y="9133"/>
                    <a:pt x="8135" y="11937"/>
                  </a:cubicBezTo>
                  <a:cubicBezTo>
                    <a:pt x="8042" y="14742"/>
                    <a:pt x="7948" y="16651"/>
                    <a:pt x="7901" y="17904"/>
                  </a:cubicBezTo>
                  <a:cubicBezTo>
                    <a:pt x="7855" y="19157"/>
                    <a:pt x="7855" y="19754"/>
                    <a:pt x="8088" y="19873"/>
                  </a:cubicBezTo>
                  <a:cubicBezTo>
                    <a:pt x="8322" y="19993"/>
                    <a:pt x="8790" y="19635"/>
                    <a:pt x="9210" y="18620"/>
                  </a:cubicBezTo>
                  <a:cubicBezTo>
                    <a:pt x="9631" y="17606"/>
                    <a:pt x="10005" y="15935"/>
                    <a:pt x="10239" y="14742"/>
                  </a:cubicBezTo>
                  <a:cubicBezTo>
                    <a:pt x="10473" y="13548"/>
                    <a:pt x="10566" y="12832"/>
                    <a:pt x="10566" y="12773"/>
                  </a:cubicBezTo>
                  <a:cubicBezTo>
                    <a:pt x="10566" y="12713"/>
                    <a:pt x="10473" y="13310"/>
                    <a:pt x="10379" y="14205"/>
                  </a:cubicBezTo>
                  <a:cubicBezTo>
                    <a:pt x="10286" y="15100"/>
                    <a:pt x="10192" y="16293"/>
                    <a:pt x="10192" y="17188"/>
                  </a:cubicBezTo>
                  <a:cubicBezTo>
                    <a:pt x="10192" y="18083"/>
                    <a:pt x="10286" y="18680"/>
                    <a:pt x="10566" y="19038"/>
                  </a:cubicBezTo>
                  <a:cubicBezTo>
                    <a:pt x="10847" y="19396"/>
                    <a:pt x="11314" y="19515"/>
                    <a:pt x="11735" y="19336"/>
                  </a:cubicBezTo>
                  <a:cubicBezTo>
                    <a:pt x="12156" y="19157"/>
                    <a:pt x="12530" y="18680"/>
                    <a:pt x="12904" y="17964"/>
                  </a:cubicBezTo>
                  <a:cubicBezTo>
                    <a:pt x="13278" y="17248"/>
                    <a:pt x="13652" y="16293"/>
                    <a:pt x="13886" y="15458"/>
                  </a:cubicBezTo>
                  <a:cubicBezTo>
                    <a:pt x="14119" y="14622"/>
                    <a:pt x="14213" y="13906"/>
                    <a:pt x="14166" y="13906"/>
                  </a:cubicBezTo>
                  <a:cubicBezTo>
                    <a:pt x="14119" y="13906"/>
                    <a:pt x="13932" y="14622"/>
                    <a:pt x="13839" y="15338"/>
                  </a:cubicBezTo>
                  <a:cubicBezTo>
                    <a:pt x="13745" y="16054"/>
                    <a:pt x="13745" y="16771"/>
                    <a:pt x="13886" y="17546"/>
                  </a:cubicBezTo>
                  <a:cubicBezTo>
                    <a:pt x="14026" y="18322"/>
                    <a:pt x="14306" y="19157"/>
                    <a:pt x="14681" y="19456"/>
                  </a:cubicBezTo>
                  <a:cubicBezTo>
                    <a:pt x="15055" y="19754"/>
                    <a:pt x="15522" y="19515"/>
                    <a:pt x="16223" y="18382"/>
                  </a:cubicBezTo>
                  <a:cubicBezTo>
                    <a:pt x="16925" y="17248"/>
                    <a:pt x="17860" y="15219"/>
                    <a:pt x="18374" y="13906"/>
                  </a:cubicBezTo>
                  <a:cubicBezTo>
                    <a:pt x="18888" y="12594"/>
                    <a:pt x="18982" y="11997"/>
                    <a:pt x="18795" y="11699"/>
                  </a:cubicBezTo>
                  <a:cubicBezTo>
                    <a:pt x="18608" y="11400"/>
                    <a:pt x="18140" y="11400"/>
                    <a:pt x="17766" y="11639"/>
                  </a:cubicBezTo>
                  <a:cubicBezTo>
                    <a:pt x="17392" y="11878"/>
                    <a:pt x="17112" y="12355"/>
                    <a:pt x="16878" y="13071"/>
                  </a:cubicBezTo>
                  <a:cubicBezTo>
                    <a:pt x="16644" y="13787"/>
                    <a:pt x="16457" y="14742"/>
                    <a:pt x="16364" y="15756"/>
                  </a:cubicBezTo>
                  <a:cubicBezTo>
                    <a:pt x="16270" y="16771"/>
                    <a:pt x="16270" y="17845"/>
                    <a:pt x="16504" y="18501"/>
                  </a:cubicBezTo>
                  <a:cubicBezTo>
                    <a:pt x="16738" y="19157"/>
                    <a:pt x="17205" y="19396"/>
                    <a:pt x="18094" y="19396"/>
                  </a:cubicBezTo>
                  <a:cubicBezTo>
                    <a:pt x="18982" y="19396"/>
                    <a:pt x="20291" y="19157"/>
                    <a:pt x="21600" y="18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3175000" y="7290052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3194050" y="7417052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800"/>
                    <a:pt x="10971" y="12000"/>
                    <a:pt x="14571" y="840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3949699" y="7023352"/>
              <a:ext cx="156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400"/>
                    <a:pt x="16200" y="8800"/>
                    <a:pt x="18900" y="12400"/>
                  </a:cubicBezTo>
                  <a:cubicBezTo>
                    <a:pt x="21600" y="16000"/>
                    <a:pt x="18900" y="188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3797300" y="7302752"/>
              <a:ext cx="355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000"/>
                    <a:pt x="9000" y="14400"/>
                    <a:pt x="12600" y="10800"/>
                  </a:cubicBezTo>
                  <a:cubicBezTo>
                    <a:pt x="16200" y="7200"/>
                    <a:pt x="189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3841749" y="7474202"/>
              <a:ext cx="2545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4937"/>
                    <a:pt x="16615" y="9874"/>
                    <a:pt x="19108" y="13474"/>
                  </a:cubicBezTo>
                  <a:cubicBezTo>
                    <a:pt x="21600" y="17074"/>
                    <a:pt x="18277" y="19337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869838" y="7505952"/>
              <a:ext cx="10526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21062" y="0"/>
                  </a:moveTo>
                  <a:cubicBezTo>
                    <a:pt x="16827" y="3200"/>
                    <a:pt x="12591" y="6400"/>
                    <a:pt x="8568" y="8400"/>
                  </a:cubicBezTo>
                  <a:cubicBezTo>
                    <a:pt x="4544" y="10400"/>
                    <a:pt x="733" y="11200"/>
                    <a:pt x="97" y="12000"/>
                  </a:cubicBezTo>
                  <a:cubicBezTo>
                    <a:pt x="-538" y="12800"/>
                    <a:pt x="2003" y="13600"/>
                    <a:pt x="5815" y="15200"/>
                  </a:cubicBezTo>
                  <a:cubicBezTo>
                    <a:pt x="9627" y="16800"/>
                    <a:pt x="14709" y="19200"/>
                    <a:pt x="197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083050" y="7448802"/>
              <a:ext cx="980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538"/>
                    <a:pt x="21600" y="11077"/>
                    <a:pt x="19440" y="14677"/>
                  </a:cubicBezTo>
                  <a:cubicBezTo>
                    <a:pt x="17280" y="18277"/>
                    <a:pt x="864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045960" y="7760895"/>
              <a:ext cx="93785" cy="9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718" fill="norm" stroke="1" extrusionOk="0">
                  <a:moveTo>
                    <a:pt x="12454" y="2449"/>
                  </a:moveTo>
                  <a:cubicBezTo>
                    <a:pt x="10576" y="1126"/>
                    <a:pt x="8698" y="-196"/>
                    <a:pt x="7054" y="24"/>
                  </a:cubicBezTo>
                  <a:cubicBezTo>
                    <a:pt x="5411" y="245"/>
                    <a:pt x="4002" y="2008"/>
                    <a:pt x="2828" y="4212"/>
                  </a:cubicBezTo>
                  <a:cubicBezTo>
                    <a:pt x="1654" y="6416"/>
                    <a:pt x="715" y="9061"/>
                    <a:pt x="246" y="11706"/>
                  </a:cubicBezTo>
                  <a:cubicBezTo>
                    <a:pt x="-224" y="14351"/>
                    <a:pt x="-224" y="16996"/>
                    <a:pt x="2124" y="18759"/>
                  </a:cubicBezTo>
                  <a:cubicBezTo>
                    <a:pt x="4472" y="20522"/>
                    <a:pt x="9167" y="21404"/>
                    <a:pt x="12924" y="20082"/>
                  </a:cubicBezTo>
                  <a:cubicBezTo>
                    <a:pt x="16680" y="18759"/>
                    <a:pt x="19498" y="15233"/>
                    <a:pt x="20437" y="12367"/>
                  </a:cubicBezTo>
                  <a:cubicBezTo>
                    <a:pt x="21376" y="9502"/>
                    <a:pt x="20437" y="7298"/>
                    <a:pt x="18559" y="5755"/>
                  </a:cubicBezTo>
                  <a:cubicBezTo>
                    <a:pt x="16680" y="4212"/>
                    <a:pt x="13863" y="3331"/>
                    <a:pt x="11046" y="2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488906" y="7017002"/>
              <a:ext cx="305345" cy="37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27" fill="norm" stroke="1" extrusionOk="0">
                  <a:moveTo>
                    <a:pt x="20010" y="0"/>
                  </a:moveTo>
                  <a:cubicBezTo>
                    <a:pt x="18087" y="1569"/>
                    <a:pt x="16164" y="3137"/>
                    <a:pt x="14093" y="4465"/>
                  </a:cubicBezTo>
                  <a:cubicBezTo>
                    <a:pt x="12021" y="5792"/>
                    <a:pt x="9802" y="6878"/>
                    <a:pt x="8397" y="7602"/>
                  </a:cubicBezTo>
                  <a:cubicBezTo>
                    <a:pt x="6991" y="8326"/>
                    <a:pt x="6400" y="8688"/>
                    <a:pt x="6474" y="8930"/>
                  </a:cubicBezTo>
                  <a:cubicBezTo>
                    <a:pt x="6547" y="9171"/>
                    <a:pt x="7287" y="9292"/>
                    <a:pt x="8619" y="9412"/>
                  </a:cubicBezTo>
                  <a:cubicBezTo>
                    <a:pt x="9950" y="9533"/>
                    <a:pt x="11874" y="9654"/>
                    <a:pt x="13205" y="9835"/>
                  </a:cubicBezTo>
                  <a:cubicBezTo>
                    <a:pt x="14537" y="10016"/>
                    <a:pt x="15276" y="10257"/>
                    <a:pt x="15646" y="10679"/>
                  </a:cubicBezTo>
                  <a:cubicBezTo>
                    <a:pt x="16016" y="11102"/>
                    <a:pt x="16016" y="11705"/>
                    <a:pt x="15424" y="12429"/>
                  </a:cubicBezTo>
                  <a:cubicBezTo>
                    <a:pt x="14832" y="13153"/>
                    <a:pt x="13649" y="13998"/>
                    <a:pt x="11726" y="15144"/>
                  </a:cubicBezTo>
                  <a:cubicBezTo>
                    <a:pt x="9802" y="16291"/>
                    <a:pt x="7139" y="17739"/>
                    <a:pt x="5216" y="18704"/>
                  </a:cubicBezTo>
                  <a:cubicBezTo>
                    <a:pt x="3293" y="19669"/>
                    <a:pt x="2109" y="20152"/>
                    <a:pt x="1221" y="20574"/>
                  </a:cubicBezTo>
                  <a:cubicBezTo>
                    <a:pt x="334" y="20997"/>
                    <a:pt x="-258" y="21359"/>
                    <a:pt x="112" y="21479"/>
                  </a:cubicBezTo>
                  <a:cubicBezTo>
                    <a:pt x="482" y="21600"/>
                    <a:pt x="1813" y="21479"/>
                    <a:pt x="4476" y="21238"/>
                  </a:cubicBezTo>
                  <a:cubicBezTo>
                    <a:pt x="7139" y="20997"/>
                    <a:pt x="11134" y="20635"/>
                    <a:pt x="14167" y="20514"/>
                  </a:cubicBezTo>
                  <a:cubicBezTo>
                    <a:pt x="17200" y="20393"/>
                    <a:pt x="19271" y="20514"/>
                    <a:pt x="21342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578350" y="7582152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578349" y="749960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673600" y="7550402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660899" y="7626602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4826000" y="7531352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495800" y="6839202"/>
              <a:ext cx="381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13"/>
                    <a:pt x="14400" y="8826"/>
                    <a:pt x="18000" y="12426"/>
                  </a:cubicBezTo>
                  <a:cubicBezTo>
                    <a:pt x="21600" y="16026"/>
                    <a:pt x="216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549684" y="6877302"/>
              <a:ext cx="60416" cy="10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32" fill="norm" stroke="1" extrusionOk="0">
                  <a:moveTo>
                    <a:pt x="10087" y="0"/>
                  </a:moveTo>
                  <a:cubicBezTo>
                    <a:pt x="8597" y="2038"/>
                    <a:pt x="7107" y="4075"/>
                    <a:pt x="4873" y="5706"/>
                  </a:cubicBezTo>
                  <a:cubicBezTo>
                    <a:pt x="2638" y="7336"/>
                    <a:pt x="-341" y="8558"/>
                    <a:pt x="31" y="11208"/>
                  </a:cubicBezTo>
                  <a:cubicBezTo>
                    <a:pt x="404" y="13857"/>
                    <a:pt x="4128" y="17932"/>
                    <a:pt x="8225" y="19766"/>
                  </a:cubicBezTo>
                  <a:cubicBezTo>
                    <a:pt x="12321" y="21600"/>
                    <a:pt x="16790" y="21192"/>
                    <a:pt x="21259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669366" y="6712202"/>
              <a:ext cx="423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69"/>
                    <a:pt x="0" y="8938"/>
                    <a:pt x="0" y="12538"/>
                  </a:cubicBezTo>
                  <a:cubicBezTo>
                    <a:pt x="0" y="16138"/>
                    <a:pt x="108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679949" y="6959852"/>
              <a:ext cx="37291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0156" fill="norm" stroke="1" extrusionOk="0">
                  <a:moveTo>
                    <a:pt x="10232" y="0"/>
                  </a:moveTo>
                  <a:cubicBezTo>
                    <a:pt x="6821" y="6171"/>
                    <a:pt x="3411" y="12343"/>
                    <a:pt x="4547" y="16200"/>
                  </a:cubicBezTo>
                  <a:cubicBezTo>
                    <a:pt x="5684" y="20057"/>
                    <a:pt x="11368" y="21600"/>
                    <a:pt x="15347" y="18514"/>
                  </a:cubicBezTo>
                  <a:cubicBezTo>
                    <a:pt x="19326" y="15429"/>
                    <a:pt x="21600" y="7714"/>
                    <a:pt x="18758" y="4629"/>
                  </a:cubicBezTo>
                  <a:cubicBezTo>
                    <a:pt x="15916" y="1543"/>
                    <a:pt x="7958" y="3086"/>
                    <a:pt x="0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111750" y="6997952"/>
              <a:ext cx="2884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0" y="0"/>
                  </a:moveTo>
                  <a:cubicBezTo>
                    <a:pt x="6171" y="3142"/>
                    <a:pt x="12343" y="6284"/>
                    <a:pt x="16200" y="9556"/>
                  </a:cubicBezTo>
                  <a:cubicBezTo>
                    <a:pt x="20057" y="12829"/>
                    <a:pt x="21600" y="16233"/>
                    <a:pt x="20829" y="18262"/>
                  </a:cubicBezTo>
                  <a:cubicBezTo>
                    <a:pt x="20057" y="20291"/>
                    <a:pt x="16971" y="20945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984749" y="7008102"/>
              <a:ext cx="31115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15744"/>
                  </a:moveTo>
                  <a:cubicBezTo>
                    <a:pt x="1763" y="9573"/>
                    <a:pt x="3527" y="3402"/>
                    <a:pt x="6759" y="1087"/>
                  </a:cubicBezTo>
                  <a:cubicBezTo>
                    <a:pt x="9992" y="-1227"/>
                    <a:pt x="14694" y="316"/>
                    <a:pt x="17412" y="4173"/>
                  </a:cubicBezTo>
                  <a:cubicBezTo>
                    <a:pt x="20131" y="8030"/>
                    <a:pt x="20865" y="14202"/>
                    <a:pt x="21600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991100" y="7328152"/>
              <a:ext cx="285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17486"/>
                    <a:pt x="10880" y="13371"/>
                    <a:pt x="14480" y="9771"/>
                  </a:cubicBezTo>
                  <a:cubicBezTo>
                    <a:pt x="18080" y="6171"/>
                    <a:pt x="1984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5404379" y="6952110"/>
              <a:ext cx="155891" cy="43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61" fill="norm" stroke="1" extrusionOk="0">
                  <a:moveTo>
                    <a:pt x="19540" y="1618"/>
                  </a:moveTo>
                  <a:cubicBezTo>
                    <a:pt x="20392" y="998"/>
                    <a:pt x="21245" y="378"/>
                    <a:pt x="20819" y="119"/>
                  </a:cubicBezTo>
                  <a:cubicBezTo>
                    <a:pt x="20392" y="-139"/>
                    <a:pt x="18687" y="-36"/>
                    <a:pt x="15703" y="998"/>
                  </a:cubicBezTo>
                  <a:cubicBezTo>
                    <a:pt x="12719" y="2031"/>
                    <a:pt x="8456" y="3995"/>
                    <a:pt x="5471" y="6837"/>
                  </a:cubicBezTo>
                  <a:cubicBezTo>
                    <a:pt x="2487" y="9679"/>
                    <a:pt x="782" y="13400"/>
                    <a:pt x="213" y="15828"/>
                  </a:cubicBezTo>
                  <a:cubicBezTo>
                    <a:pt x="-355" y="18257"/>
                    <a:pt x="213" y="19394"/>
                    <a:pt x="1919" y="20117"/>
                  </a:cubicBezTo>
                  <a:cubicBezTo>
                    <a:pt x="3624" y="20841"/>
                    <a:pt x="6466" y="21151"/>
                    <a:pt x="9308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765799" y="7048752"/>
              <a:ext cx="1392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6028"/>
                    <a:pt x="21600" y="12056"/>
                    <a:pt x="20057" y="15656"/>
                  </a:cubicBezTo>
                  <a:cubicBezTo>
                    <a:pt x="18514" y="19256"/>
                    <a:pt x="9257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619750" y="7036052"/>
              <a:ext cx="355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8000"/>
                    <a:pt x="3086" y="14400"/>
                    <a:pt x="6686" y="10800"/>
                  </a:cubicBezTo>
                  <a:cubicBezTo>
                    <a:pt x="10286" y="7200"/>
                    <a:pt x="159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937250" y="7315452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937250" y="7194802"/>
              <a:ext cx="42896" cy="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0381" fill="norm" stroke="1" extrusionOk="0">
                  <a:moveTo>
                    <a:pt x="3086" y="3812"/>
                  </a:moveTo>
                  <a:cubicBezTo>
                    <a:pt x="4114" y="10165"/>
                    <a:pt x="5143" y="16518"/>
                    <a:pt x="8229" y="19059"/>
                  </a:cubicBezTo>
                  <a:cubicBezTo>
                    <a:pt x="11314" y="21600"/>
                    <a:pt x="16457" y="20329"/>
                    <a:pt x="19029" y="16518"/>
                  </a:cubicBezTo>
                  <a:cubicBezTo>
                    <a:pt x="21600" y="12706"/>
                    <a:pt x="21600" y="6353"/>
                    <a:pt x="18000" y="3176"/>
                  </a:cubicBezTo>
                  <a:cubicBezTo>
                    <a:pt x="14400" y="0"/>
                    <a:pt x="72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369050" y="7105902"/>
              <a:ext cx="207844" cy="23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88" fill="norm" stroke="1" extrusionOk="0">
                  <a:moveTo>
                    <a:pt x="0" y="0"/>
                  </a:moveTo>
                  <a:cubicBezTo>
                    <a:pt x="5673" y="2485"/>
                    <a:pt x="11345" y="4970"/>
                    <a:pt x="14727" y="6499"/>
                  </a:cubicBezTo>
                  <a:cubicBezTo>
                    <a:pt x="18109" y="8028"/>
                    <a:pt x="19200" y="8602"/>
                    <a:pt x="20073" y="9271"/>
                  </a:cubicBezTo>
                  <a:cubicBezTo>
                    <a:pt x="20945" y="9940"/>
                    <a:pt x="21600" y="10704"/>
                    <a:pt x="21382" y="11373"/>
                  </a:cubicBezTo>
                  <a:cubicBezTo>
                    <a:pt x="21164" y="12042"/>
                    <a:pt x="20073" y="12616"/>
                    <a:pt x="17891" y="14050"/>
                  </a:cubicBezTo>
                  <a:cubicBezTo>
                    <a:pt x="15709" y="15483"/>
                    <a:pt x="12436" y="17777"/>
                    <a:pt x="9600" y="19211"/>
                  </a:cubicBezTo>
                  <a:cubicBezTo>
                    <a:pt x="6764" y="20644"/>
                    <a:pt x="4364" y="21218"/>
                    <a:pt x="2945" y="21409"/>
                  </a:cubicBezTo>
                  <a:cubicBezTo>
                    <a:pt x="1527" y="21600"/>
                    <a:pt x="1091" y="21409"/>
                    <a:pt x="655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915150" y="7036052"/>
              <a:ext cx="1" cy="247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770042" y="7033608"/>
              <a:ext cx="329258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20" fill="norm" stroke="1" extrusionOk="0">
                  <a:moveTo>
                    <a:pt x="769" y="21120"/>
                  </a:moveTo>
                  <a:cubicBezTo>
                    <a:pt x="353" y="18846"/>
                    <a:pt x="-62" y="16573"/>
                    <a:pt x="7" y="14299"/>
                  </a:cubicBezTo>
                  <a:cubicBezTo>
                    <a:pt x="76" y="12025"/>
                    <a:pt x="630" y="9752"/>
                    <a:pt x="2361" y="7194"/>
                  </a:cubicBezTo>
                  <a:cubicBezTo>
                    <a:pt x="4092" y="4636"/>
                    <a:pt x="7000" y="1794"/>
                    <a:pt x="10392" y="657"/>
                  </a:cubicBezTo>
                  <a:cubicBezTo>
                    <a:pt x="13784" y="-480"/>
                    <a:pt x="17661" y="88"/>
                    <a:pt x="21538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023894" y="7251952"/>
              <a:ext cx="43656" cy="6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967" fill="norm" stroke="1" extrusionOk="0">
                  <a:moveTo>
                    <a:pt x="21214" y="0"/>
                  </a:moveTo>
                  <a:cubicBezTo>
                    <a:pt x="16071" y="0"/>
                    <a:pt x="10928" y="0"/>
                    <a:pt x="7328" y="1588"/>
                  </a:cubicBezTo>
                  <a:cubicBezTo>
                    <a:pt x="3728" y="3176"/>
                    <a:pt x="1671" y="6353"/>
                    <a:pt x="643" y="9529"/>
                  </a:cubicBezTo>
                  <a:cubicBezTo>
                    <a:pt x="-386" y="12706"/>
                    <a:pt x="-386" y="15882"/>
                    <a:pt x="2185" y="18106"/>
                  </a:cubicBezTo>
                  <a:cubicBezTo>
                    <a:pt x="4757" y="20329"/>
                    <a:pt x="9900" y="21600"/>
                    <a:pt x="13500" y="20647"/>
                  </a:cubicBezTo>
                  <a:cubicBezTo>
                    <a:pt x="17100" y="19694"/>
                    <a:pt x="19157" y="16518"/>
                    <a:pt x="19157" y="13341"/>
                  </a:cubicBezTo>
                  <a:cubicBezTo>
                    <a:pt x="19157" y="10165"/>
                    <a:pt x="17100" y="6988"/>
                    <a:pt x="15557" y="5082"/>
                  </a:cubicBezTo>
                  <a:cubicBezTo>
                    <a:pt x="14014" y="3176"/>
                    <a:pt x="12985" y="2541"/>
                    <a:pt x="11957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087326" y="7093202"/>
              <a:ext cx="100404" cy="25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44" fill="norm" stroke="1" extrusionOk="0">
                  <a:moveTo>
                    <a:pt x="13346" y="0"/>
                  </a:moveTo>
                  <a:cubicBezTo>
                    <a:pt x="11546" y="536"/>
                    <a:pt x="9746" y="1071"/>
                    <a:pt x="8621" y="2321"/>
                  </a:cubicBezTo>
                  <a:cubicBezTo>
                    <a:pt x="7496" y="3570"/>
                    <a:pt x="7046" y="5534"/>
                    <a:pt x="6146" y="8569"/>
                  </a:cubicBezTo>
                  <a:cubicBezTo>
                    <a:pt x="5246" y="11603"/>
                    <a:pt x="3896" y="15709"/>
                    <a:pt x="2771" y="18208"/>
                  </a:cubicBezTo>
                  <a:cubicBezTo>
                    <a:pt x="1646" y="20707"/>
                    <a:pt x="746" y="21600"/>
                    <a:pt x="296" y="21421"/>
                  </a:cubicBezTo>
                  <a:cubicBezTo>
                    <a:pt x="-154" y="21243"/>
                    <a:pt x="-154" y="19993"/>
                    <a:pt x="746" y="18476"/>
                  </a:cubicBezTo>
                  <a:cubicBezTo>
                    <a:pt x="1646" y="16959"/>
                    <a:pt x="3446" y="15174"/>
                    <a:pt x="5021" y="13924"/>
                  </a:cubicBezTo>
                  <a:cubicBezTo>
                    <a:pt x="6596" y="12674"/>
                    <a:pt x="7946" y="11960"/>
                    <a:pt x="9746" y="11425"/>
                  </a:cubicBezTo>
                  <a:cubicBezTo>
                    <a:pt x="11546" y="10889"/>
                    <a:pt x="13796" y="10532"/>
                    <a:pt x="15821" y="10621"/>
                  </a:cubicBezTo>
                  <a:cubicBezTo>
                    <a:pt x="17846" y="10711"/>
                    <a:pt x="19646" y="11246"/>
                    <a:pt x="20546" y="11960"/>
                  </a:cubicBezTo>
                  <a:cubicBezTo>
                    <a:pt x="21446" y="12674"/>
                    <a:pt x="21446" y="13567"/>
                    <a:pt x="21221" y="14460"/>
                  </a:cubicBezTo>
                  <a:cubicBezTo>
                    <a:pt x="20996" y="15352"/>
                    <a:pt x="20546" y="16245"/>
                    <a:pt x="17846" y="17048"/>
                  </a:cubicBezTo>
                  <a:cubicBezTo>
                    <a:pt x="15146" y="17851"/>
                    <a:pt x="10196" y="18565"/>
                    <a:pt x="6821" y="18655"/>
                  </a:cubicBezTo>
                  <a:cubicBezTo>
                    <a:pt x="3446" y="18744"/>
                    <a:pt x="1646" y="18208"/>
                    <a:pt x="1646" y="17673"/>
                  </a:cubicBezTo>
                  <a:cubicBezTo>
                    <a:pt x="1646" y="17137"/>
                    <a:pt x="3446" y="16602"/>
                    <a:pt x="4796" y="16245"/>
                  </a:cubicBezTo>
                  <a:cubicBezTo>
                    <a:pt x="6146" y="15888"/>
                    <a:pt x="7046" y="15709"/>
                    <a:pt x="7946" y="1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207250" y="7205015"/>
              <a:ext cx="95250" cy="13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21600" y="3435"/>
                  </a:moveTo>
                  <a:cubicBezTo>
                    <a:pt x="19680" y="2085"/>
                    <a:pt x="17760" y="734"/>
                    <a:pt x="15600" y="228"/>
                  </a:cubicBezTo>
                  <a:cubicBezTo>
                    <a:pt x="13440" y="-278"/>
                    <a:pt x="11040" y="59"/>
                    <a:pt x="9360" y="1241"/>
                  </a:cubicBezTo>
                  <a:cubicBezTo>
                    <a:pt x="7680" y="2422"/>
                    <a:pt x="6720" y="4447"/>
                    <a:pt x="7920" y="6978"/>
                  </a:cubicBezTo>
                  <a:cubicBezTo>
                    <a:pt x="9120" y="9510"/>
                    <a:pt x="12480" y="12547"/>
                    <a:pt x="14160" y="14910"/>
                  </a:cubicBezTo>
                  <a:cubicBezTo>
                    <a:pt x="15840" y="17272"/>
                    <a:pt x="15840" y="18960"/>
                    <a:pt x="14160" y="19972"/>
                  </a:cubicBezTo>
                  <a:cubicBezTo>
                    <a:pt x="12480" y="20985"/>
                    <a:pt x="9120" y="21322"/>
                    <a:pt x="6480" y="20985"/>
                  </a:cubicBezTo>
                  <a:cubicBezTo>
                    <a:pt x="3840" y="20647"/>
                    <a:pt x="1920" y="19635"/>
                    <a:pt x="0" y="18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366000" y="6936579"/>
              <a:ext cx="176913" cy="46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501" fill="norm" stroke="1" extrusionOk="0">
                  <a:moveTo>
                    <a:pt x="3724" y="1380"/>
                  </a:moveTo>
                  <a:cubicBezTo>
                    <a:pt x="3228" y="887"/>
                    <a:pt x="2731" y="394"/>
                    <a:pt x="3352" y="148"/>
                  </a:cubicBezTo>
                  <a:cubicBezTo>
                    <a:pt x="3972" y="-99"/>
                    <a:pt x="5710" y="-99"/>
                    <a:pt x="8441" y="641"/>
                  </a:cubicBezTo>
                  <a:cubicBezTo>
                    <a:pt x="11172" y="1380"/>
                    <a:pt x="14897" y="2860"/>
                    <a:pt x="17503" y="5079"/>
                  </a:cubicBezTo>
                  <a:cubicBezTo>
                    <a:pt x="20110" y="7298"/>
                    <a:pt x="21600" y="10257"/>
                    <a:pt x="20234" y="12920"/>
                  </a:cubicBezTo>
                  <a:cubicBezTo>
                    <a:pt x="18869" y="15583"/>
                    <a:pt x="14648" y="17950"/>
                    <a:pt x="10800" y="19331"/>
                  </a:cubicBezTo>
                  <a:cubicBezTo>
                    <a:pt x="6952" y="20712"/>
                    <a:pt x="3476" y="21106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543300" y="6778127"/>
              <a:ext cx="79640" cy="101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49" fill="norm" stroke="1" extrusionOk="0">
                  <a:moveTo>
                    <a:pt x="0" y="620"/>
                  </a:moveTo>
                  <a:cubicBezTo>
                    <a:pt x="0" y="351"/>
                    <a:pt x="0" y="83"/>
                    <a:pt x="1137" y="16"/>
                  </a:cubicBezTo>
                  <a:cubicBezTo>
                    <a:pt x="2274" y="-51"/>
                    <a:pt x="4547" y="83"/>
                    <a:pt x="6821" y="642"/>
                  </a:cubicBezTo>
                  <a:cubicBezTo>
                    <a:pt x="9095" y="1201"/>
                    <a:pt x="11368" y="2185"/>
                    <a:pt x="13642" y="3460"/>
                  </a:cubicBezTo>
                  <a:cubicBezTo>
                    <a:pt x="15916" y="4734"/>
                    <a:pt x="18189" y="6299"/>
                    <a:pt x="19611" y="7909"/>
                  </a:cubicBezTo>
                  <a:cubicBezTo>
                    <a:pt x="21032" y="9519"/>
                    <a:pt x="21600" y="11174"/>
                    <a:pt x="21316" y="12896"/>
                  </a:cubicBezTo>
                  <a:cubicBezTo>
                    <a:pt x="21032" y="14617"/>
                    <a:pt x="19895" y="16406"/>
                    <a:pt x="19042" y="17860"/>
                  </a:cubicBezTo>
                  <a:cubicBezTo>
                    <a:pt x="18189" y="19313"/>
                    <a:pt x="17621" y="20431"/>
                    <a:pt x="17053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545630" y="6619069"/>
              <a:ext cx="4394781" cy="136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51" y="2985"/>
                  </a:moveTo>
                  <a:cubicBezTo>
                    <a:pt x="20" y="2851"/>
                    <a:pt x="-11" y="2717"/>
                    <a:pt x="5" y="2583"/>
                  </a:cubicBezTo>
                  <a:cubicBezTo>
                    <a:pt x="20" y="2448"/>
                    <a:pt x="83" y="2314"/>
                    <a:pt x="264" y="2197"/>
                  </a:cubicBezTo>
                  <a:cubicBezTo>
                    <a:pt x="446" y="2080"/>
                    <a:pt x="748" y="1979"/>
                    <a:pt x="1075" y="1878"/>
                  </a:cubicBezTo>
                  <a:cubicBezTo>
                    <a:pt x="1403" y="1778"/>
                    <a:pt x="1756" y="1677"/>
                    <a:pt x="2135" y="1576"/>
                  </a:cubicBezTo>
                  <a:cubicBezTo>
                    <a:pt x="2515" y="1476"/>
                    <a:pt x="2920" y="1375"/>
                    <a:pt x="3284" y="1291"/>
                  </a:cubicBezTo>
                  <a:cubicBezTo>
                    <a:pt x="3648" y="1207"/>
                    <a:pt x="3970" y="1140"/>
                    <a:pt x="4339" y="1057"/>
                  </a:cubicBezTo>
                  <a:cubicBezTo>
                    <a:pt x="4708" y="973"/>
                    <a:pt x="5124" y="872"/>
                    <a:pt x="5514" y="805"/>
                  </a:cubicBezTo>
                  <a:cubicBezTo>
                    <a:pt x="5904" y="738"/>
                    <a:pt x="6267" y="704"/>
                    <a:pt x="6621" y="637"/>
                  </a:cubicBezTo>
                  <a:cubicBezTo>
                    <a:pt x="6974" y="570"/>
                    <a:pt x="7317" y="470"/>
                    <a:pt x="7676" y="402"/>
                  </a:cubicBezTo>
                  <a:cubicBezTo>
                    <a:pt x="8034" y="335"/>
                    <a:pt x="8409" y="302"/>
                    <a:pt x="8793" y="268"/>
                  </a:cubicBezTo>
                  <a:cubicBezTo>
                    <a:pt x="9178" y="235"/>
                    <a:pt x="9573" y="201"/>
                    <a:pt x="9957" y="168"/>
                  </a:cubicBezTo>
                  <a:cubicBezTo>
                    <a:pt x="10342" y="134"/>
                    <a:pt x="10716" y="101"/>
                    <a:pt x="11111" y="67"/>
                  </a:cubicBezTo>
                  <a:cubicBezTo>
                    <a:pt x="11506" y="34"/>
                    <a:pt x="11922" y="0"/>
                    <a:pt x="12327" y="0"/>
                  </a:cubicBezTo>
                  <a:cubicBezTo>
                    <a:pt x="12733" y="0"/>
                    <a:pt x="13128" y="34"/>
                    <a:pt x="13502" y="84"/>
                  </a:cubicBezTo>
                  <a:cubicBezTo>
                    <a:pt x="13876" y="134"/>
                    <a:pt x="14230" y="201"/>
                    <a:pt x="14583" y="285"/>
                  </a:cubicBezTo>
                  <a:cubicBezTo>
                    <a:pt x="14936" y="369"/>
                    <a:pt x="15290" y="470"/>
                    <a:pt x="15622" y="553"/>
                  </a:cubicBezTo>
                  <a:cubicBezTo>
                    <a:pt x="15955" y="637"/>
                    <a:pt x="16267" y="704"/>
                    <a:pt x="16594" y="771"/>
                  </a:cubicBezTo>
                  <a:cubicBezTo>
                    <a:pt x="16922" y="839"/>
                    <a:pt x="17265" y="906"/>
                    <a:pt x="17644" y="939"/>
                  </a:cubicBezTo>
                  <a:cubicBezTo>
                    <a:pt x="18024" y="973"/>
                    <a:pt x="18439" y="973"/>
                    <a:pt x="18819" y="989"/>
                  </a:cubicBezTo>
                  <a:cubicBezTo>
                    <a:pt x="19198" y="1006"/>
                    <a:pt x="19541" y="1040"/>
                    <a:pt x="19869" y="1090"/>
                  </a:cubicBezTo>
                  <a:cubicBezTo>
                    <a:pt x="20196" y="1140"/>
                    <a:pt x="20508" y="1207"/>
                    <a:pt x="20690" y="1241"/>
                  </a:cubicBezTo>
                  <a:cubicBezTo>
                    <a:pt x="20872" y="1275"/>
                    <a:pt x="20924" y="1275"/>
                    <a:pt x="20976" y="1275"/>
                  </a:cubicBezTo>
                  <a:cubicBezTo>
                    <a:pt x="21028" y="1275"/>
                    <a:pt x="21080" y="1275"/>
                    <a:pt x="21121" y="1342"/>
                  </a:cubicBezTo>
                  <a:cubicBezTo>
                    <a:pt x="21163" y="1409"/>
                    <a:pt x="21194" y="1543"/>
                    <a:pt x="21220" y="2046"/>
                  </a:cubicBezTo>
                  <a:cubicBezTo>
                    <a:pt x="21246" y="2549"/>
                    <a:pt x="21267" y="3421"/>
                    <a:pt x="21298" y="4427"/>
                  </a:cubicBezTo>
                  <a:cubicBezTo>
                    <a:pt x="21329" y="5434"/>
                    <a:pt x="21371" y="6574"/>
                    <a:pt x="21417" y="7714"/>
                  </a:cubicBezTo>
                  <a:cubicBezTo>
                    <a:pt x="21464" y="8855"/>
                    <a:pt x="21516" y="9995"/>
                    <a:pt x="21547" y="11169"/>
                  </a:cubicBezTo>
                  <a:cubicBezTo>
                    <a:pt x="21579" y="12343"/>
                    <a:pt x="21589" y="13550"/>
                    <a:pt x="21579" y="14573"/>
                  </a:cubicBezTo>
                  <a:cubicBezTo>
                    <a:pt x="21568" y="15596"/>
                    <a:pt x="21537" y="16435"/>
                    <a:pt x="21516" y="16938"/>
                  </a:cubicBezTo>
                  <a:cubicBezTo>
                    <a:pt x="21495" y="17441"/>
                    <a:pt x="21485" y="17609"/>
                    <a:pt x="21433" y="17793"/>
                  </a:cubicBezTo>
                  <a:cubicBezTo>
                    <a:pt x="21381" y="17978"/>
                    <a:pt x="21288" y="18179"/>
                    <a:pt x="21085" y="18397"/>
                  </a:cubicBezTo>
                  <a:cubicBezTo>
                    <a:pt x="20882" y="18615"/>
                    <a:pt x="20570" y="18850"/>
                    <a:pt x="20238" y="19017"/>
                  </a:cubicBezTo>
                  <a:cubicBezTo>
                    <a:pt x="19905" y="19185"/>
                    <a:pt x="19552" y="19286"/>
                    <a:pt x="19188" y="19370"/>
                  </a:cubicBezTo>
                  <a:cubicBezTo>
                    <a:pt x="18824" y="19453"/>
                    <a:pt x="18450" y="19520"/>
                    <a:pt x="18081" y="19588"/>
                  </a:cubicBezTo>
                  <a:cubicBezTo>
                    <a:pt x="17712" y="19655"/>
                    <a:pt x="17348" y="19722"/>
                    <a:pt x="16974" y="19772"/>
                  </a:cubicBezTo>
                  <a:cubicBezTo>
                    <a:pt x="16600" y="19822"/>
                    <a:pt x="16215" y="19856"/>
                    <a:pt x="15820" y="19923"/>
                  </a:cubicBezTo>
                  <a:cubicBezTo>
                    <a:pt x="15425" y="19990"/>
                    <a:pt x="15020" y="20091"/>
                    <a:pt x="14609" y="20175"/>
                  </a:cubicBezTo>
                  <a:cubicBezTo>
                    <a:pt x="14198" y="20258"/>
                    <a:pt x="13783" y="20325"/>
                    <a:pt x="13372" y="20409"/>
                  </a:cubicBezTo>
                  <a:cubicBezTo>
                    <a:pt x="12961" y="20493"/>
                    <a:pt x="12556" y="20594"/>
                    <a:pt x="12161" y="20694"/>
                  </a:cubicBezTo>
                  <a:cubicBezTo>
                    <a:pt x="11766" y="20795"/>
                    <a:pt x="11381" y="20896"/>
                    <a:pt x="11002" y="20980"/>
                  </a:cubicBezTo>
                  <a:cubicBezTo>
                    <a:pt x="10623" y="21063"/>
                    <a:pt x="10248" y="21130"/>
                    <a:pt x="9864" y="21214"/>
                  </a:cubicBezTo>
                  <a:cubicBezTo>
                    <a:pt x="9479" y="21298"/>
                    <a:pt x="9084" y="21399"/>
                    <a:pt x="8705" y="21466"/>
                  </a:cubicBezTo>
                  <a:cubicBezTo>
                    <a:pt x="8325" y="21533"/>
                    <a:pt x="7962" y="21566"/>
                    <a:pt x="7572" y="21583"/>
                  </a:cubicBezTo>
                  <a:cubicBezTo>
                    <a:pt x="7182" y="21600"/>
                    <a:pt x="6766" y="21600"/>
                    <a:pt x="6340" y="21600"/>
                  </a:cubicBezTo>
                  <a:cubicBezTo>
                    <a:pt x="5914" y="21600"/>
                    <a:pt x="5477" y="21600"/>
                    <a:pt x="5062" y="21583"/>
                  </a:cubicBezTo>
                  <a:cubicBezTo>
                    <a:pt x="4646" y="21566"/>
                    <a:pt x="4251" y="21533"/>
                    <a:pt x="3882" y="21483"/>
                  </a:cubicBezTo>
                  <a:cubicBezTo>
                    <a:pt x="3513" y="21432"/>
                    <a:pt x="3170" y="21365"/>
                    <a:pt x="2811" y="21315"/>
                  </a:cubicBezTo>
                  <a:cubicBezTo>
                    <a:pt x="2453" y="21265"/>
                    <a:pt x="2078" y="21231"/>
                    <a:pt x="1720" y="21181"/>
                  </a:cubicBezTo>
                  <a:cubicBezTo>
                    <a:pt x="1361" y="21130"/>
                    <a:pt x="1018" y="21063"/>
                    <a:pt x="821" y="21013"/>
                  </a:cubicBezTo>
                  <a:cubicBezTo>
                    <a:pt x="623" y="20963"/>
                    <a:pt x="571" y="20929"/>
                    <a:pt x="519" y="20862"/>
                  </a:cubicBezTo>
                  <a:cubicBezTo>
                    <a:pt x="467" y="20795"/>
                    <a:pt x="415" y="20694"/>
                    <a:pt x="389" y="20543"/>
                  </a:cubicBezTo>
                  <a:cubicBezTo>
                    <a:pt x="363" y="20393"/>
                    <a:pt x="363" y="20191"/>
                    <a:pt x="348" y="19822"/>
                  </a:cubicBezTo>
                  <a:cubicBezTo>
                    <a:pt x="332" y="19453"/>
                    <a:pt x="301" y="18917"/>
                    <a:pt x="270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8375099" y="6219342"/>
              <a:ext cx="152952" cy="195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73" fill="norm" stroke="1" extrusionOk="0">
                  <a:moveTo>
                    <a:pt x="5403" y="323"/>
                  </a:moveTo>
                  <a:cubicBezTo>
                    <a:pt x="5107" y="183"/>
                    <a:pt x="4811" y="43"/>
                    <a:pt x="4071" y="8"/>
                  </a:cubicBezTo>
                  <a:cubicBezTo>
                    <a:pt x="3332" y="-27"/>
                    <a:pt x="2148" y="43"/>
                    <a:pt x="1260" y="381"/>
                  </a:cubicBezTo>
                  <a:cubicBezTo>
                    <a:pt x="373" y="719"/>
                    <a:pt x="-219" y="1324"/>
                    <a:pt x="77" y="2093"/>
                  </a:cubicBezTo>
                  <a:cubicBezTo>
                    <a:pt x="373" y="2862"/>
                    <a:pt x="1556" y="3794"/>
                    <a:pt x="2740" y="4680"/>
                  </a:cubicBezTo>
                  <a:cubicBezTo>
                    <a:pt x="3923" y="5565"/>
                    <a:pt x="5107" y="6404"/>
                    <a:pt x="6586" y="7301"/>
                  </a:cubicBezTo>
                  <a:cubicBezTo>
                    <a:pt x="8066" y="8198"/>
                    <a:pt x="9841" y="9154"/>
                    <a:pt x="11173" y="10016"/>
                  </a:cubicBezTo>
                  <a:cubicBezTo>
                    <a:pt x="12504" y="10878"/>
                    <a:pt x="13392" y="11647"/>
                    <a:pt x="14280" y="12521"/>
                  </a:cubicBezTo>
                  <a:cubicBezTo>
                    <a:pt x="15167" y="13394"/>
                    <a:pt x="16055" y="14373"/>
                    <a:pt x="16795" y="15282"/>
                  </a:cubicBezTo>
                  <a:cubicBezTo>
                    <a:pt x="17534" y="16190"/>
                    <a:pt x="18126" y="17029"/>
                    <a:pt x="18718" y="17833"/>
                  </a:cubicBezTo>
                  <a:cubicBezTo>
                    <a:pt x="19310" y="18637"/>
                    <a:pt x="19902" y="19406"/>
                    <a:pt x="20345" y="20023"/>
                  </a:cubicBezTo>
                  <a:cubicBezTo>
                    <a:pt x="20789" y="20641"/>
                    <a:pt x="21085" y="21107"/>
                    <a:pt x="21381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8617214" y="6187226"/>
              <a:ext cx="152137" cy="38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30" fill="norm" stroke="1" extrusionOk="0">
                  <a:moveTo>
                    <a:pt x="2663" y="5841"/>
                  </a:moveTo>
                  <a:cubicBezTo>
                    <a:pt x="2063" y="9927"/>
                    <a:pt x="1463" y="14014"/>
                    <a:pt x="1163" y="16349"/>
                  </a:cubicBezTo>
                  <a:cubicBezTo>
                    <a:pt x="863" y="18684"/>
                    <a:pt x="863" y="19268"/>
                    <a:pt x="713" y="19968"/>
                  </a:cubicBezTo>
                  <a:cubicBezTo>
                    <a:pt x="563" y="20669"/>
                    <a:pt x="263" y="21486"/>
                    <a:pt x="113" y="21428"/>
                  </a:cubicBezTo>
                  <a:cubicBezTo>
                    <a:pt x="-37" y="21369"/>
                    <a:pt x="-37" y="20435"/>
                    <a:pt x="113" y="17808"/>
                  </a:cubicBezTo>
                  <a:cubicBezTo>
                    <a:pt x="263" y="15181"/>
                    <a:pt x="563" y="10861"/>
                    <a:pt x="1013" y="7884"/>
                  </a:cubicBezTo>
                  <a:cubicBezTo>
                    <a:pt x="1463" y="4907"/>
                    <a:pt x="2063" y="3272"/>
                    <a:pt x="2963" y="2163"/>
                  </a:cubicBezTo>
                  <a:cubicBezTo>
                    <a:pt x="3863" y="1054"/>
                    <a:pt x="5063" y="470"/>
                    <a:pt x="6563" y="178"/>
                  </a:cubicBezTo>
                  <a:cubicBezTo>
                    <a:pt x="8063" y="-114"/>
                    <a:pt x="9863" y="-114"/>
                    <a:pt x="11963" y="703"/>
                  </a:cubicBezTo>
                  <a:cubicBezTo>
                    <a:pt x="14063" y="1521"/>
                    <a:pt x="16463" y="3155"/>
                    <a:pt x="17663" y="4731"/>
                  </a:cubicBezTo>
                  <a:cubicBezTo>
                    <a:pt x="18863" y="6308"/>
                    <a:pt x="18863" y="7825"/>
                    <a:pt x="17213" y="9110"/>
                  </a:cubicBezTo>
                  <a:cubicBezTo>
                    <a:pt x="15563" y="10394"/>
                    <a:pt x="12263" y="11445"/>
                    <a:pt x="9863" y="11970"/>
                  </a:cubicBezTo>
                  <a:cubicBezTo>
                    <a:pt x="7463" y="12496"/>
                    <a:pt x="5963" y="12496"/>
                    <a:pt x="4313" y="12496"/>
                  </a:cubicBezTo>
                  <a:cubicBezTo>
                    <a:pt x="2663" y="12496"/>
                    <a:pt x="863" y="12496"/>
                    <a:pt x="563" y="12729"/>
                  </a:cubicBezTo>
                  <a:cubicBezTo>
                    <a:pt x="263" y="12963"/>
                    <a:pt x="1463" y="13430"/>
                    <a:pt x="5213" y="14422"/>
                  </a:cubicBezTo>
                  <a:cubicBezTo>
                    <a:pt x="8963" y="15415"/>
                    <a:pt x="15263" y="16932"/>
                    <a:pt x="21563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8778445" y="6379991"/>
              <a:ext cx="149655" cy="12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818" fill="norm" stroke="1" extrusionOk="0">
                  <a:moveTo>
                    <a:pt x="1411" y="10611"/>
                  </a:moveTo>
                  <a:cubicBezTo>
                    <a:pt x="511" y="9240"/>
                    <a:pt x="-389" y="7869"/>
                    <a:pt x="361" y="7183"/>
                  </a:cubicBezTo>
                  <a:cubicBezTo>
                    <a:pt x="1111" y="6497"/>
                    <a:pt x="3511" y="6497"/>
                    <a:pt x="5461" y="6154"/>
                  </a:cubicBezTo>
                  <a:cubicBezTo>
                    <a:pt x="7411" y="5811"/>
                    <a:pt x="8911" y="5126"/>
                    <a:pt x="9811" y="3926"/>
                  </a:cubicBezTo>
                  <a:cubicBezTo>
                    <a:pt x="10711" y="2726"/>
                    <a:pt x="11011" y="1011"/>
                    <a:pt x="10411" y="326"/>
                  </a:cubicBezTo>
                  <a:cubicBezTo>
                    <a:pt x="9811" y="-360"/>
                    <a:pt x="8311" y="-17"/>
                    <a:pt x="6361" y="1869"/>
                  </a:cubicBezTo>
                  <a:cubicBezTo>
                    <a:pt x="4411" y="3754"/>
                    <a:pt x="2011" y="7183"/>
                    <a:pt x="811" y="10097"/>
                  </a:cubicBezTo>
                  <a:cubicBezTo>
                    <a:pt x="-389" y="13011"/>
                    <a:pt x="-389" y="15411"/>
                    <a:pt x="1711" y="17469"/>
                  </a:cubicBezTo>
                  <a:cubicBezTo>
                    <a:pt x="3811" y="19526"/>
                    <a:pt x="8011" y="21240"/>
                    <a:pt x="11611" y="20726"/>
                  </a:cubicBezTo>
                  <a:cubicBezTo>
                    <a:pt x="15211" y="20211"/>
                    <a:pt x="18211" y="17469"/>
                    <a:pt x="21211" y="14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8933910" y="6394702"/>
              <a:ext cx="3827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0" h="21600" fill="norm" stroke="1" extrusionOk="0">
                  <a:moveTo>
                    <a:pt x="9995" y="0"/>
                  </a:moveTo>
                  <a:cubicBezTo>
                    <a:pt x="5675" y="576"/>
                    <a:pt x="1355" y="1152"/>
                    <a:pt x="275" y="2304"/>
                  </a:cubicBezTo>
                  <a:cubicBezTo>
                    <a:pt x="-805" y="3456"/>
                    <a:pt x="1355" y="5184"/>
                    <a:pt x="5675" y="7776"/>
                  </a:cubicBezTo>
                  <a:cubicBezTo>
                    <a:pt x="9995" y="10368"/>
                    <a:pt x="16475" y="13824"/>
                    <a:pt x="18635" y="16272"/>
                  </a:cubicBezTo>
                  <a:cubicBezTo>
                    <a:pt x="20795" y="18720"/>
                    <a:pt x="18635" y="20160"/>
                    <a:pt x="16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8953500" y="6293102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046633" y="6350310"/>
              <a:ext cx="103718" cy="14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8" fill="norm" stroke="1" extrusionOk="0">
                  <a:moveTo>
                    <a:pt x="4408" y="7981"/>
                  </a:moveTo>
                  <a:cubicBezTo>
                    <a:pt x="5290" y="6501"/>
                    <a:pt x="6171" y="5022"/>
                    <a:pt x="7273" y="3543"/>
                  </a:cubicBezTo>
                  <a:cubicBezTo>
                    <a:pt x="8376" y="2063"/>
                    <a:pt x="9698" y="584"/>
                    <a:pt x="9257" y="140"/>
                  </a:cubicBezTo>
                  <a:cubicBezTo>
                    <a:pt x="8816" y="-304"/>
                    <a:pt x="6612" y="288"/>
                    <a:pt x="4408" y="2211"/>
                  </a:cubicBezTo>
                  <a:cubicBezTo>
                    <a:pt x="2204" y="4134"/>
                    <a:pt x="0" y="7389"/>
                    <a:pt x="0" y="10940"/>
                  </a:cubicBezTo>
                  <a:cubicBezTo>
                    <a:pt x="0" y="14491"/>
                    <a:pt x="2204" y="18337"/>
                    <a:pt x="6171" y="19817"/>
                  </a:cubicBezTo>
                  <a:cubicBezTo>
                    <a:pt x="10139" y="21296"/>
                    <a:pt x="15869" y="20408"/>
                    <a:pt x="21600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9171137" y="6354167"/>
              <a:ext cx="112563" cy="15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99" fill="norm" stroke="1" extrusionOk="0">
                  <a:moveTo>
                    <a:pt x="11672" y="3891"/>
                  </a:moveTo>
                  <a:cubicBezTo>
                    <a:pt x="11272" y="2116"/>
                    <a:pt x="10872" y="341"/>
                    <a:pt x="9872" y="45"/>
                  </a:cubicBezTo>
                  <a:cubicBezTo>
                    <a:pt x="8872" y="-251"/>
                    <a:pt x="7272" y="933"/>
                    <a:pt x="5472" y="3448"/>
                  </a:cubicBezTo>
                  <a:cubicBezTo>
                    <a:pt x="3672" y="5963"/>
                    <a:pt x="1672" y="9809"/>
                    <a:pt x="672" y="12620"/>
                  </a:cubicBezTo>
                  <a:cubicBezTo>
                    <a:pt x="-328" y="15431"/>
                    <a:pt x="-328" y="17207"/>
                    <a:pt x="1472" y="18686"/>
                  </a:cubicBezTo>
                  <a:cubicBezTo>
                    <a:pt x="3272" y="20165"/>
                    <a:pt x="6872" y="21349"/>
                    <a:pt x="10472" y="20905"/>
                  </a:cubicBezTo>
                  <a:cubicBezTo>
                    <a:pt x="14072" y="20461"/>
                    <a:pt x="17672" y="18390"/>
                    <a:pt x="21272" y="16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9320337" y="6128002"/>
              <a:ext cx="90363" cy="38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82" fill="norm" stroke="1" extrusionOk="0">
                  <a:moveTo>
                    <a:pt x="12121" y="0"/>
                  </a:moveTo>
                  <a:cubicBezTo>
                    <a:pt x="7702" y="1174"/>
                    <a:pt x="3284" y="2348"/>
                    <a:pt x="1321" y="4343"/>
                  </a:cubicBezTo>
                  <a:cubicBezTo>
                    <a:pt x="-643" y="6339"/>
                    <a:pt x="-152" y="9157"/>
                    <a:pt x="1075" y="11739"/>
                  </a:cubicBezTo>
                  <a:cubicBezTo>
                    <a:pt x="2302" y="14322"/>
                    <a:pt x="4266" y="16670"/>
                    <a:pt x="5739" y="18196"/>
                  </a:cubicBezTo>
                  <a:cubicBezTo>
                    <a:pt x="7212" y="19722"/>
                    <a:pt x="8193" y="20426"/>
                    <a:pt x="9912" y="20896"/>
                  </a:cubicBezTo>
                  <a:cubicBezTo>
                    <a:pt x="11630" y="21365"/>
                    <a:pt x="14084" y="21600"/>
                    <a:pt x="16048" y="21424"/>
                  </a:cubicBezTo>
                  <a:cubicBezTo>
                    <a:pt x="18012" y="21248"/>
                    <a:pt x="19484" y="20661"/>
                    <a:pt x="20957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285584" y="6324852"/>
              <a:ext cx="169566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82" fill="norm" stroke="1" extrusionOk="0">
                  <a:moveTo>
                    <a:pt x="2963" y="10800"/>
                  </a:moveTo>
                  <a:cubicBezTo>
                    <a:pt x="1363" y="14400"/>
                    <a:pt x="-237" y="18000"/>
                    <a:pt x="30" y="19800"/>
                  </a:cubicBezTo>
                  <a:cubicBezTo>
                    <a:pt x="296" y="21600"/>
                    <a:pt x="2430" y="21600"/>
                    <a:pt x="6296" y="18000"/>
                  </a:cubicBezTo>
                  <a:cubicBezTo>
                    <a:pt x="10163" y="14400"/>
                    <a:pt x="15763" y="720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9918700" y="6191502"/>
              <a:ext cx="317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411"/>
                    <a:pt x="2880" y="6821"/>
                    <a:pt x="6480" y="10421"/>
                  </a:cubicBezTo>
                  <a:cubicBezTo>
                    <a:pt x="10080" y="14021"/>
                    <a:pt x="1584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9906000" y="6209423"/>
              <a:ext cx="133350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7338"/>
                  </a:moveTo>
                  <a:cubicBezTo>
                    <a:pt x="3086" y="16293"/>
                    <a:pt x="6171" y="15248"/>
                    <a:pt x="9429" y="13593"/>
                  </a:cubicBezTo>
                  <a:cubicBezTo>
                    <a:pt x="12686" y="11938"/>
                    <a:pt x="16114" y="9674"/>
                    <a:pt x="18171" y="7671"/>
                  </a:cubicBezTo>
                  <a:cubicBezTo>
                    <a:pt x="20229" y="5667"/>
                    <a:pt x="20914" y="3925"/>
                    <a:pt x="21257" y="2532"/>
                  </a:cubicBezTo>
                  <a:cubicBezTo>
                    <a:pt x="21600" y="1138"/>
                    <a:pt x="21600" y="93"/>
                    <a:pt x="21086" y="6"/>
                  </a:cubicBezTo>
                  <a:cubicBezTo>
                    <a:pt x="20571" y="-81"/>
                    <a:pt x="19543" y="790"/>
                    <a:pt x="19200" y="3403"/>
                  </a:cubicBezTo>
                  <a:cubicBezTo>
                    <a:pt x="18857" y="6016"/>
                    <a:pt x="19200" y="10371"/>
                    <a:pt x="19714" y="13680"/>
                  </a:cubicBezTo>
                  <a:cubicBezTo>
                    <a:pt x="20229" y="16990"/>
                    <a:pt x="20914" y="19254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0086734" y="6439152"/>
              <a:ext cx="68928" cy="8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155" fill="norm" stroke="1" extrusionOk="0">
                  <a:moveTo>
                    <a:pt x="10555" y="0"/>
                  </a:moveTo>
                  <a:cubicBezTo>
                    <a:pt x="8014" y="1580"/>
                    <a:pt x="5473" y="3161"/>
                    <a:pt x="3567" y="5532"/>
                  </a:cubicBezTo>
                  <a:cubicBezTo>
                    <a:pt x="1661" y="7902"/>
                    <a:pt x="390" y="11063"/>
                    <a:pt x="73" y="14224"/>
                  </a:cubicBezTo>
                  <a:cubicBezTo>
                    <a:pt x="-245" y="17385"/>
                    <a:pt x="390" y="20546"/>
                    <a:pt x="3884" y="21073"/>
                  </a:cubicBezTo>
                  <a:cubicBezTo>
                    <a:pt x="7379" y="21600"/>
                    <a:pt x="13731" y="19493"/>
                    <a:pt x="17226" y="17122"/>
                  </a:cubicBezTo>
                  <a:cubicBezTo>
                    <a:pt x="20720" y="14751"/>
                    <a:pt x="21355" y="12117"/>
                    <a:pt x="20084" y="9746"/>
                  </a:cubicBezTo>
                  <a:cubicBezTo>
                    <a:pt x="18814" y="7376"/>
                    <a:pt x="15637" y="5268"/>
                    <a:pt x="12461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0648949" y="6318502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0693399" y="619150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773039" y="6097200"/>
              <a:ext cx="75755" cy="38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547" fill="norm" stroke="1" extrusionOk="0">
                  <a:moveTo>
                    <a:pt x="20067" y="2780"/>
                  </a:moveTo>
                  <a:cubicBezTo>
                    <a:pt x="20651" y="2190"/>
                    <a:pt x="21235" y="1599"/>
                    <a:pt x="20651" y="1068"/>
                  </a:cubicBezTo>
                  <a:cubicBezTo>
                    <a:pt x="20067" y="537"/>
                    <a:pt x="18316" y="65"/>
                    <a:pt x="16273" y="6"/>
                  </a:cubicBezTo>
                  <a:cubicBezTo>
                    <a:pt x="14230" y="-53"/>
                    <a:pt x="11894" y="301"/>
                    <a:pt x="9267" y="1540"/>
                  </a:cubicBezTo>
                  <a:cubicBezTo>
                    <a:pt x="6640" y="2780"/>
                    <a:pt x="3721" y="4904"/>
                    <a:pt x="1970" y="7796"/>
                  </a:cubicBezTo>
                  <a:cubicBezTo>
                    <a:pt x="219" y="10688"/>
                    <a:pt x="-365" y="14347"/>
                    <a:pt x="219" y="16767"/>
                  </a:cubicBezTo>
                  <a:cubicBezTo>
                    <a:pt x="803" y="19186"/>
                    <a:pt x="2554" y="20367"/>
                    <a:pt x="4305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0718800" y="6337552"/>
              <a:ext cx="152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5840"/>
                    <a:pt x="6600" y="10080"/>
                    <a:pt x="10200" y="6480"/>
                  </a:cubicBezTo>
                  <a:cubicBezTo>
                    <a:pt x="13800" y="2880"/>
                    <a:pt x="177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770358" y="6909951"/>
              <a:ext cx="160132" cy="21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251" fill="norm" stroke="1" extrusionOk="0">
                  <a:moveTo>
                    <a:pt x="3232" y="4672"/>
                  </a:moveTo>
                  <a:cubicBezTo>
                    <a:pt x="3793" y="11013"/>
                    <a:pt x="4354" y="17355"/>
                    <a:pt x="4214" y="19435"/>
                  </a:cubicBezTo>
                  <a:cubicBezTo>
                    <a:pt x="4074" y="21516"/>
                    <a:pt x="3232" y="19336"/>
                    <a:pt x="2391" y="16066"/>
                  </a:cubicBezTo>
                  <a:cubicBezTo>
                    <a:pt x="1549" y="12797"/>
                    <a:pt x="708" y="8437"/>
                    <a:pt x="287" y="5762"/>
                  </a:cubicBezTo>
                  <a:cubicBezTo>
                    <a:pt x="-134" y="3087"/>
                    <a:pt x="-134" y="2096"/>
                    <a:pt x="567" y="1402"/>
                  </a:cubicBezTo>
                  <a:cubicBezTo>
                    <a:pt x="1269" y="709"/>
                    <a:pt x="2671" y="312"/>
                    <a:pt x="4775" y="114"/>
                  </a:cubicBezTo>
                  <a:cubicBezTo>
                    <a:pt x="6879" y="-84"/>
                    <a:pt x="9684" y="-84"/>
                    <a:pt x="12489" y="610"/>
                  </a:cubicBezTo>
                  <a:cubicBezTo>
                    <a:pt x="15295" y="1303"/>
                    <a:pt x="18100" y="2690"/>
                    <a:pt x="19643" y="3978"/>
                  </a:cubicBezTo>
                  <a:cubicBezTo>
                    <a:pt x="21185" y="5266"/>
                    <a:pt x="21466" y="6455"/>
                    <a:pt x="21045" y="7446"/>
                  </a:cubicBezTo>
                  <a:cubicBezTo>
                    <a:pt x="20624" y="8437"/>
                    <a:pt x="19502" y="9230"/>
                    <a:pt x="16697" y="9824"/>
                  </a:cubicBezTo>
                  <a:cubicBezTo>
                    <a:pt x="13892" y="10419"/>
                    <a:pt x="9404" y="10815"/>
                    <a:pt x="6458" y="11013"/>
                  </a:cubicBezTo>
                  <a:cubicBezTo>
                    <a:pt x="3513" y="11211"/>
                    <a:pt x="2110" y="11211"/>
                    <a:pt x="2250" y="10914"/>
                  </a:cubicBezTo>
                  <a:cubicBezTo>
                    <a:pt x="2391" y="10617"/>
                    <a:pt x="4074" y="10022"/>
                    <a:pt x="5757" y="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967967" y="6947152"/>
              <a:ext cx="1125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21600"/>
                  </a:moveTo>
                  <a:cubicBezTo>
                    <a:pt x="1243" y="21600"/>
                    <a:pt x="-721" y="21600"/>
                    <a:pt x="261" y="19800"/>
                  </a:cubicBezTo>
                  <a:cubicBezTo>
                    <a:pt x="1243" y="18000"/>
                    <a:pt x="5170" y="14400"/>
                    <a:pt x="9097" y="10800"/>
                  </a:cubicBezTo>
                  <a:cubicBezTo>
                    <a:pt x="13024" y="7200"/>
                    <a:pt x="16952" y="3600"/>
                    <a:pt x="20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9080500" y="6898683"/>
              <a:ext cx="146050" cy="10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0" fill="norm" stroke="1" extrusionOk="0">
                  <a:moveTo>
                    <a:pt x="0" y="820"/>
                  </a:moveTo>
                  <a:cubicBezTo>
                    <a:pt x="3443" y="6436"/>
                    <a:pt x="6887" y="12052"/>
                    <a:pt x="9078" y="15724"/>
                  </a:cubicBezTo>
                  <a:cubicBezTo>
                    <a:pt x="11270" y="19396"/>
                    <a:pt x="12209" y="21124"/>
                    <a:pt x="12678" y="20476"/>
                  </a:cubicBezTo>
                  <a:cubicBezTo>
                    <a:pt x="13148" y="19828"/>
                    <a:pt x="13148" y="16804"/>
                    <a:pt x="13148" y="13996"/>
                  </a:cubicBezTo>
                  <a:cubicBezTo>
                    <a:pt x="13148" y="11188"/>
                    <a:pt x="13148" y="8596"/>
                    <a:pt x="13304" y="6004"/>
                  </a:cubicBezTo>
                  <a:cubicBezTo>
                    <a:pt x="13461" y="3412"/>
                    <a:pt x="13774" y="820"/>
                    <a:pt x="15183" y="172"/>
                  </a:cubicBezTo>
                  <a:cubicBezTo>
                    <a:pt x="16591" y="-476"/>
                    <a:pt x="19096" y="820"/>
                    <a:pt x="21600" y="2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9226005" y="6757650"/>
              <a:ext cx="451396" cy="23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58" fill="norm" stroke="1" extrusionOk="0">
                  <a:moveTo>
                    <a:pt x="1843" y="14122"/>
                  </a:moveTo>
                  <a:cubicBezTo>
                    <a:pt x="2045" y="13174"/>
                    <a:pt x="2246" y="12227"/>
                    <a:pt x="2095" y="12037"/>
                  </a:cubicBezTo>
                  <a:cubicBezTo>
                    <a:pt x="1944" y="11848"/>
                    <a:pt x="1439" y="12416"/>
                    <a:pt x="985" y="13743"/>
                  </a:cubicBezTo>
                  <a:cubicBezTo>
                    <a:pt x="531" y="15069"/>
                    <a:pt x="127" y="17153"/>
                    <a:pt x="26" y="18669"/>
                  </a:cubicBezTo>
                  <a:cubicBezTo>
                    <a:pt x="-75" y="20185"/>
                    <a:pt x="127" y="21132"/>
                    <a:pt x="480" y="21322"/>
                  </a:cubicBezTo>
                  <a:cubicBezTo>
                    <a:pt x="833" y="21511"/>
                    <a:pt x="1338" y="20943"/>
                    <a:pt x="1691" y="20185"/>
                  </a:cubicBezTo>
                  <a:cubicBezTo>
                    <a:pt x="2045" y="19427"/>
                    <a:pt x="2246" y="18479"/>
                    <a:pt x="2549" y="18385"/>
                  </a:cubicBezTo>
                  <a:cubicBezTo>
                    <a:pt x="2852" y="18290"/>
                    <a:pt x="3256" y="19048"/>
                    <a:pt x="3660" y="19143"/>
                  </a:cubicBezTo>
                  <a:cubicBezTo>
                    <a:pt x="4063" y="19237"/>
                    <a:pt x="4467" y="18669"/>
                    <a:pt x="4719" y="16300"/>
                  </a:cubicBezTo>
                  <a:cubicBezTo>
                    <a:pt x="4972" y="13932"/>
                    <a:pt x="5073" y="9764"/>
                    <a:pt x="5123" y="7206"/>
                  </a:cubicBezTo>
                  <a:cubicBezTo>
                    <a:pt x="5174" y="4648"/>
                    <a:pt x="5174" y="3700"/>
                    <a:pt x="5174" y="2564"/>
                  </a:cubicBezTo>
                  <a:cubicBezTo>
                    <a:pt x="5174" y="1427"/>
                    <a:pt x="5174" y="100"/>
                    <a:pt x="5123" y="6"/>
                  </a:cubicBezTo>
                  <a:cubicBezTo>
                    <a:pt x="5073" y="-89"/>
                    <a:pt x="4972" y="1048"/>
                    <a:pt x="4972" y="4269"/>
                  </a:cubicBezTo>
                  <a:cubicBezTo>
                    <a:pt x="4972" y="7490"/>
                    <a:pt x="5073" y="12795"/>
                    <a:pt x="5174" y="15922"/>
                  </a:cubicBezTo>
                  <a:cubicBezTo>
                    <a:pt x="5275" y="19048"/>
                    <a:pt x="5375" y="19995"/>
                    <a:pt x="5678" y="20469"/>
                  </a:cubicBezTo>
                  <a:cubicBezTo>
                    <a:pt x="5981" y="20943"/>
                    <a:pt x="6486" y="20943"/>
                    <a:pt x="6789" y="20469"/>
                  </a:cubicBezTo>
                  <a:cubicBezTo>
                    <a:pt x="7091" y="19995"/>
                    <a:pt x="7192" y="19048"/>
                    <a:pt x="7344" y="17911"/>
                  </a:cubicBezTo>
                  <a:cubicBezTo>
                    <a:pt x="7495" y="16774"/>
                    <a:pt x="7697" y="15448"/>
                    <a:pt x="7848" y="14027"/>
                  </a:cubicBezTo>
                  <a:cubicBezTo>
                    <a:pt x="8000" y="12606"/>
                    <a:pt x="8101" y="11090"/>
                    <a:pt x="8151" y="11185"/>
                  </a:cubicBezTo>
                  <a:cubicBezTo>
                    <a:pt x="8202" y="11279"/>
                    <a:pt x="8202" y="12985"/>
                    <a:pt x="8303" y="14311"/>
                  </a:cubicBezTo>
                  <a:cubicBezTo>
                    <a:pt x="8404" y="15637"/>
                    <a:pt x="8605" y="16585"/>
                    <a:pt x="8858" y="17437"/>
                  </a:cubicBezTo>
                  <a:cubicBezTo>
                    <a:pt x="9110" y="18290"/>
                    <a:pt x="9413" y="19048"/>
                    <a:pt x="9817" y="19522"/>
                  </a:cubicBezTo>
                  <a:cubicBezTo>
                    <a:pt x="10220" y="19995"/>
                    <a:pt x="10725" y="20185"/>
                    <a:pt x="11129" y="19900"/>
                  </a:cubicBezTo>
                  <a:cubicBezTo>
                    <a:pt x="11532" y="19616"/>
                    <a:pt x="11835" y="18858"/>
                    <a:pt x="12189" y="17437"/>
                  </a:cubicBezTo>
                  <a:cubicBezTo>
                    <a:pt x="12542" y="16016"/>
                    <a:pt x="12946" y="13932"/>
                    <a:pt x="13097" y="12416"/>
                  </a:cubicBezTo>
                  <a:cubicBezTo>
                    <a:pt x="13248" y="10900"/>
                    <a:pt x="13147" y="9953"/>
                    <a:pt x="12946" y="9953"/>
                  </a:cubicBezTo>
                  <a:cubicBezTo>
                    <a:pt x="12744" y="9953"/>
                    <a:pt x="12441" y="10900"/>
                    <a:pt x="12239" y="12322"/>
                  </a:cubicBezTo>
                  <a:cubicBezTo>
                    <a:pt x="12037" y="13743"/>
                    <a:pt x="11936" y="15637"/>
                    <a:pt x="12088" y="17153"/>
                  </a:cubicBezTo>
                  <a:cubicBezTo>
                    <a:pt x="12239" y="18669"/>
                    <a:pt x="12643" y="19806"/>
                    <a:pt x="13097" y="20374"/>
                  </a:cubicBezTo>
                  <a:cubicBezTo>
                    <a:pt x="13551" y="20943"/>
                    <a:pt x="14056" y="20943"/>
                    <a:pt x="14510" y="20658"/>
                  </a:cubicBezTo>
                  <a:cubicBezTo>
                    <a:pt x="14964" y="20374"/>
                    <a:pt x="15368" y="19806"/>
                    <a:pt x="15772" y="18764"/>
                  </a:cubicBezTo>
                  <a:cubicBezTo>
                    <a:pt x="16175" y="17722"/>
                    <a:pt x="16579" y="16206"/>
                    <a:pt x="16832" y="14974"/>
                  </a:cubicBezTo>
                  <a:cubicBezTo>
                    <a:pt x="17084" y="13743"/>
                    <a:pt x="17185" y="12795"/>
                    <a:pt x="17286" y="11848"/>
                  </a:cubicBezTo>
                  <a:cubicBezTo>
                    <a:pt x="17387" y="10900"/>
                    <a:pt x="17488" y="9953"/>
                    <a:pt x="17336" y="9858"/>
                  </a:cubicBezTo>
                  <a:cubicBezTo>
                    <a:pt x="17185" y="9764"/>
                    <a:pt x="16781" y="10522"/>
                    <a:pt x="16478" y="11469"/>
                  </a:cubicBezTo>
                  <a:cubicBezTo>
                    <a:pt x="16175" y="12416"/>
                    <a:pt x="15974" y="13553"/>
                    <a:pt x="15822" y="14690"/>
                  </a:cubicBezTo>
                  <a:cubicBezTo>
                    <a:pt x="15671" y="15827"/>
                    <a:pt x="15570" y="16964"/>
                    <a:pt x="15721" y="17816"/>
                  </a:cubicBezTo>
                  <a:cubicBezTo>
                    <a:pt x="15873" y="18669"/>
                    <a:pt x="16276" y="19237"/>
                    <a:pt x="17286" y="19237"/>
                  </a:cubicBezTo>
                  <a:cubicBezTo>
                    <a:pt x="18295" y="19237"/>
                    <a:pt x="19910" y="18669"/>
                    <a:pt x="21525" y="1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990267" y="6750302"/>
              <a:ext cx="13163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18236" y="0"/>
                  </a:moveTo>
                  <a:cubicBezTo>
                    <a:pt x="13436" y="2504"/>
                    <a:pt x="8636" y="5009"/>
                    <a:pt x="5379" y="6730"/>
                  </a:cubicBezTo>
                  <a:cubicBezTo>
                    <a:pt x="2122" y="8452"/>
                    <a:pt x="408" y="9391"/>
                    <a:pt x="65" y="10487"/>
                  </a:cubicBezTo>
                  <a:cubicBezTo>
                    <a:pt x="-278" y="11583"/>
                    <a:pt x="751" y="12835"/>
                    <a:pt x="2979" y="14087"/>
                  </a:cubicBezTo>
                  <a:cubicBezTo>
                    <a:pt x="5208" y="15339"/>
                    <a:pt x="8636" y="16591"/>
                    <a:pt x="11893" y="17843"/>
                  </a:cubicBezTo>
                  <a:cubicBezTo>
                    <a:pt x="15151" y="19096"/>
                    <a:pt x="18236" y="20348"/>
                    <a:pt x="21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969500" y="6959852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000"/>
                    <a:pt x="11127" y="12000"/>
                    <a:pt x="14727" y="15600"/>
                  </a:cubicBezTo>
                  <a:cubicBezTo>
                    <a:pt x="18327" y="19200"/>
                    <a:pt x="1996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270041" y="6758769"/>
              <a:ext cx="156660" cy="22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83" fill="norm" stroke="1" extrusionOk="0">
                  <a:moveTo>
                    <a:pt x="15267" y="1615"/>
                  </a:moveTo>
                  <a:cubicBezTo>
                    <a:pt x="14403" y="807"/>
                    <a:pt x="13539" y="0"/>
                    <a:pt x="12243" y="0"/>
                  </a:cubicBezTo>
                  <a:cubicBezTo>
                    <a:pt x="10947" y="0"/>
                    <a:pt x="9219" y="807"/>
                    <a:pt x="7059" y="3129"/>
                  </a:cubicBezTo>
                  <a:cubicBezTo>
                    <a:pt x="4899" y="5450"/>
                    <a:pt x="2307" y="9286"/>
                    <a:pt x="1011" y="11910"/>
                  </a:cubicBezTo>
                  <a:cubicBezTo>
                    <a:pt x="-285" y="14535"/>
                    <a:pt x="-285" y="15948"/>
                    <a:pt x="723" y="17462"/>
                  </a:cubicBezTo>
                  <a:cubicBezTo>
                    <a:pt x="1731" y="18976"/>
                    <a:pt x="3747" y="20591"/>
                    <a:pt x="7347" y="21095"/>
                  </a:cubicBezTo>
                  <a:cubicBezTo>
                    <a:pt x="10947" y="21600"/>
                    <a:pt x="16131" y="20994"/>
                    <a:pt x="21315" y="20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255250" y="7118602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0280649" y="723925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098424" y="7365121"/>
              <a:ext cx="150476" cy="36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36" fill="norm" stroke="1" extrusionOk="0">
                  <a:moveTo>
                    <a:pt x="15027" y="12356"/>
                  </a:moveTo>
                  <a:cubicBezTo>
                    <a:pt x="13827" y="11859"/>
                    <a:pt x="12627" y="11363"/>
                    <a:pt x="11427" y="11301"/>
                  </a:cubicBezTo>
                  <a:cubicBezTo>
                    <a:pt x="10227" y="11239"/>
                    <a:pt x="9027" y="11611"/>
                    <a:pt x="7077" y="13039"/>
                  </a:cubicBezTo>
                  <a:cubicBezTo>
                    <a:pt x="5127" y="14466"/>
                    <a:pt x="2427" y="16949"/>
                    <a:pt x="1077" y="18501"/>
                  </a:cubicBezTo>
                  <a:cubicBezTo>
                    <a:pt x="-273" y="20052"/>
                    <a:pt x="-273" y="20673"/>
                    <a:pt x="627" y="21045"/>
                  </a:cubicBezTo>
                  <a:cubicBezTo>
                    <a:pt x="1527" y="21418"/>
                    <a:pt x="3327" y="21542"/>
                    <a:pt x="5877" y="20735"/>
                  </a:cubicBezTo>
                  <a:cubicBezTo>
                    <a:pt x="8427" y="19928"/>
                    <a:pt x="11727" y="18190"/>
                    <a:pt x="13977" y="15149"/>
                  </a:cubicBezTo>
                  <a:cubicBezTo>
                    <a:pt x="16227" y="12108"/>
                    <a:pt x="17427" y="7763"/>
                    <a:pt x="18027" y="5218"/>
                  </a:cubicBezTo>
                  <a:cubicBezTo>
                    <a:pt x="18627" y="2673"/>
                    <a:pt x="18627" y="1928"/>
                    <a:pt x="18627" y="1245"/>
                  </a:cubicBezTo>
                  <a:cubicBezTo>
                    <a:pt x="18627" y="563"/>
                    <a:pt x="18627" y="-58"/>
                    <a:pt x="18477" y="4"/>
                  </a:cubicBezTo>
                  <a:cubicBezTo>
                    <a:pt x="18327" y="66"/>
                    <a:pt x="18027" y="811"/>
                    <a:pt x="18027" y="3045"/>
                  </a:cubicBezTo>
                  <a:cubicBezTo>
                    <a:pt x="18027" y="5280"/>
                    <a:pt x="18327" y="9004"/>
                    <a:pt x="18927" y="11549"/>
                  </a:cubicBezTo>
                  <a:cubicBezTo>
                    <a:pt x="19527" y="14094"/>
                    <a:pt x="20427" y="15459"/>
                    <a:pt x="21327" y="16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293349" y="7511584"/>
              <a:ext cx="63501" cy="13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0" y="10749"/>
                  </a:moveTo>
                  <a:cubicBezTo>
                    <a:pt x="3600" y="10749"/>
                    <a:pt x="7200" y="10749"/>
                    <a:pt x="10440" y="10265"/>
                  </a:cubicBezTo>
                  <a:cubicBezTo>
                    <a:pt x="13680" y="9781"/>
                    <a:pt x="16560" y="8814"/>
                    <a:pt x="18360" y="6880"/>
                  </a:cubicBezTo>
                  <a:cubicBezTo>
                    <a:pt x="20160" y="4946"/>
                    <a:pt x="20880" y="2044"/>
                    <a:pt x="19440" y="755"/>
                  </a:cubicBezTo>
                  <a:cubicBezTo>
                    <a:pt x="18000" y="-535"/>
                    <a:pt x="14400" y="-213"/>
                    <a:pt x="10800" y="2044"/>
                  </a:cubicBezTo>
                  <a:cubicBezTo>
                    <a:pt x="7200" y="4301"/>
                    <a:pt x="3600" y="8492"/>
                    <a:pt x="1800" y="11555"/>
                  </a:cubicBezTo>
                  <a:cubicBezTo>
                    <a:pt x="0" y="14617"/>
                    <a:pt x="0" y="16552"/>
                    <a:pt x="1440" y="18002"/>
                  </a:cubicBezTo>
                  <a:cubicBezTo>
                    <a:pt x="2880" y="19453"/>
                    <a:pt x="5760" y="20420"/>
                    <a:pt x="9360" y="20743"/>
                  </a:cubicBezTo>
                  <a:cubicBezTo>
                    <a:pt x="12960" y="21065"/>
                    <a:pt x="17280" y="20743"/>
                    <a:pt x="21600" y="2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465711" y="7370350"/>
              <a:ext cx="94339" cy="3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59" fill="norm" stroke="1" extrusionOk="0">
                  <a:moveTo>
                    <a:pt x="21393" y="1974"/>
                  </a:moveTo>
                  <a:cubicBezTo>
                    <a:pt x="19953" y="1369"/>
                    <a:pt x="18513" y="765"/>
                    <a:pt x="15633" y="388"/>
                  </a:cubicBezTo>
                  <a:cubicBezTo>
                    <a:pt x="12753" y="10"/>
                    <a:pt x="8433" y="-141"/>
                    <a:pt x="5553" y="161"/>
                  </a:cubicBezTo>
                  <a:cubicBezTo>
                    <a:pt x="2673" y="463"/>
                    <a:pt x="1233" y="1218"/>
                    <a:pt x="513" y="3484"/>
                  </a:cubicBezTo>
                  <a:cubicBezTo>
                    <a:pt x="-207" y="5750"/>
                    <a:pt x="-207" y="9526"/>
                    <a:pt x="753" y="12774"/>
                  </a:cubicBezTo>
                  <a:cubicBezTo>
                    <a:pt x="1713" y="16021"/>
                    <a:pt x="3633" y="18740"/>
                    <a:pt x="5553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433992" y="7382075"/>
              <a:ext cx="363125" cy="24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58" fill="norm" stroke="1" extrusionOk="0">
                  <a:moveTo>
                    <a:pt x="697" y="20953"/>
                  </a:moveTo>
                  <a:cubicBezTo>
                    <a:pt x="321" y="20209"/>
                    <a:pt x="-56" y="19464"/>
                    <a:pt x="7" y="18812"/>
                  </a:cubicBezTo>
                  <a:cubicBezTo>
                    <a:pt x="70" y="18160"/>
                    <a:pt x="572" y="17602"/>
                    <a:pt x="1702" y="17229"/>
                  </a:cubicBezTo>
                  <a:cubicBezTo>
                    <a:pt x="2832" y="16857"/>
                    <a:pt x="4591" y="16671"/>
                    <a:pt x="5784" y="16391"/>
                  </a:cubicBezTo>
                  <a:cubicBezTo>
                    <a:pt x="6977" y="16112"/>
                    <a:pt x="7604" y="15740"/>
                    <a:pt x="8107" y="15181"/>
                  </a:cubicBezTo>
                  <a:cubicBezTo>
                    <a:pt x="8609" y="14622"/>
                    <a:pt x="8986" y="13878"/>
                    <a:pt x="8923" y="13226"/>
                  </a:cubicBezTo>
                  <a:cubicBezTo>
                    <a:pt x="8860" y="12574"/>
                    <a:pt x="8358" y="12015"/>
                    <a:pt x="7793" y="11922"/>
                  </a:cubicBezTo>
                  <a:cubicBezTo>
                    <a:pt x="7228" y="11829"/>
                    <a:pt x="6600" y="12202"/>
                    <a:pt x="6160" y="12853"/>
                  </a:cubicBezTo>
                  <a:cubicBezTo>
                    <a:pt x="5721" y="13505"/>
                    <a:pt x="5470" y="14436"/>
                    <a:pt x="5344" y="15367"/>
                  </a:cubicBezTo>
                  <a:cubicBezTo>
                    <a:pt x="5218" y="16298"/>
                    <a:pt x="5218" y="17229"/>
                    <a:pt x="5407" y="18067"/>
                  </a:cubicBezTo>
                  <a:cubicBezTo>
                    <a:pt x="5595" y="18905"/>
                    <a:pt x="5972" y="19650"/>
                    <a:pt x="6600" y="19557"/>
                  </a:cubicBezTo>
                  <a:cubicBezTo>
                    <a:pt x="7228" y="19464"/>
                    <a:pt x="8107" y="18533"/>
                    <a:pt x="8546" y="18533"/>
                  </a:cubicBezTo>
                  <a:cubicBezTo>
                    <a:pt x="8986" y="18533"/>
                    <a:pt x="8986" y="19464"/>
                    <a:pt x="9300" y="19743"/>
                  </a:cubicBezTo>
                  <a:cubicBezTo>
                    <a:pt x="9614" y="20022"/>
                    <a:pt x="10242" y="19650"/>
                    <a:pt x="10681" y="18998"/>
                  </a:cubicBezTo>
                  <a:cubicBezTo>
                    <a:pt x="11121" y="18346"/>
                    <a:pt x="11372" y="17415"/>
                    <a:pt x="11623" y="17415"/>
                  </a:cubicBezTo>
                  <a:cubicBezTo>
                    <a:pt x="11874" y="17415"/>
                    <a:pt x="12125" y="18346"/>
                    <a:pt x="12565" y="18812"/>
                  </a:cubicBezTo>
                  <a:cubicBezTo>
                    <a:pt x="13004" y="19278"/>
                    <a:pt x="13632" y="19278"/>
                    <a:pt x="14135" y="18905"/>
                  </a:cubicBezTo>
                  <a:cubicBezTo>
                    <a:pt x="14637" y="18533"/>
                    <a:pt x="15014" y="17788"/>
                    <a:pt x="15265" y="16857"/>
                  </a:cubicBezTo>
                  <a:cubicBezTo>
                    <a:pt x="15516" y="15926"/>
                    <a:pt x="15642" y="14809"/>
                    <a:pt x="15642" y="14715"/>
                  </a:cubicBezTo>
                  <a:cubicBezTo>
                    <a:pt x="15642" y="14622"/>
                    <a:pt x="15516" y="15553"/>
                    <a:pt x="15453" y="16484"/>
                  </a:cubicBezTo>
                  <a:cubicBezTo>
                    <a:pt x="15391" y="17415"/>
                    <a:pt x="15391" y="18346"/>
                    <a:pt x="15579" y="19278"/>
                  </a:cubicBezTo>
                  <a:cubicBezTo>
                    <a:pt x="15767" y="20209"/>
                    <a:pt x="16144" y="21140"/>
                    <a:pt x="16584" y="21326"/>
                  </a:cubicBezTo>
                  <a:cubicBezTo>
                    <a:pt x="17023" y="21512"/>
                    <a:pt x="17525" y="20953"/>
                    <a:pt x="18216" y="18533"/>
                  </a:cubicBezTo>
                  <a:cubicBezTo>
                    <a:pt x="18907" y="16112"/>
                    <a:pt x="19786" y="11829"/>
                    <a:pt x="20288" y="8943"/>
                  </a:cubicBezTo>
                  <a:cubicBezTo>
                    <a:pt x="20791" y="6057"/>
                    <a:pt x="20916" y="4567"/>
                    <a:pt x="21104" y="3078"/>
                  </a:cubicBezTo>
                  <a:cubicBezTo>
                    <a:pt x="21293" y="1588"/>
                    <a:pt x="21544" y="98"/>
                    <a:pt x="21544" y="5"/>
                  </a:cubicBezTo>
                  <a:cubicBezTo>
                    <a:pt x="21544" y="-88"/>
                    <a:pt x="21293" y="1215"/>
                    <a:pt x="20979" y="4288"/>
                  </a:cubicBezTo>
                  <a:cubicBezTo>
                    <a:pt x="20665" y="7360"/>
                    <a:pt x="20288" y="12202"/>
                    <a:pt x="20163" y="15274"/>
                  </a:cubicBezTo>
                  <a:cubicBezTo>
                    <a:pt x="20037" y="18346"/>
                    <a:pt x="20163" y="19650"/>
                    <a:pt x="20288" y="2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846858" y="7385302"/>
              <a:ext cx="2727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7" h="21600" fill="norm" stroke="1" extrusionOk="0">
                  <a:moveTo>
                    <a:pt x="8486" y="3600"/>
                  </a:moveTo>
                  <a:cubicBezTo>
                    <a:pt x="13115" y="1800"/>
                    <a:pt x="17743" y="0"/>
                    <a:pt x="19286" y="0"/>
                  </a:cubicBezTo>
                  <a:cubicBezTo>
                    <a:pt x="20829" y="0"/>
                    <a:pt x="19286" y="1800"/>
                    <a:pt x="15429" y="4700"/>
                  </a:cubicBezTo>
                  <a:cubicBezTo>
                    <a:pt x="11572" y="7600"/>
                    <a:pt x="5400" y="11600"/>
                    <a:pt x="2315" y="14500"/>
                  </a:cubicBezTo>
                  <a:cubicBezTo>
                    <a:pt x="-771" y="17400"/>
                    <a:pt x="-771" y="19200"/>
                    <a:pt x="2315" y="20200"/>
                  </a:cubicBezTo>
                  <a:cubicBezTo>
                    <a:pt x="5400" y="21200"/>
                    <a:pt x="11572" y="21400"/>
                    <a:pt x="177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833100" y="7455152"/>
              <a:ext cx="120650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19722"/>
                  </a:moveTo>
                  <a:cubicBezTo>
                    <a:pt x="2274" y="20661"/>
                    <a:pt x="0" y="21600"/>
                    <a:pt x="0" y="21600"/>
                  </a:cubicBezTo>
                  <a:cubicBezTo>
                    <a:pt x="0" y="21600"/>
                    <a:pt x="2274" y="20661"/>
                    <a:pt x="6253" y="16904"/>
                  </a:cubicBezTo>
                  <a:cubicBezTo>
                    <a:pt x="10232" y="13148"/>
                    <a:pt x="15916" y="6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1226280" y="7417995"/>
              <a:ext cx="98401" cy="18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0910" fill="norm" stroke="1" extrusionOk="0">
                  <a:moveTo>
                    <a:pt x="19945" y="3532"/>
                  </a:moveTo>
                  <a:cubicBezTo>
                    <a:pt x="18181" y="2804"/>
                    <a:pt x="16418" y="2076"/>
                    <a:pt x="13332" y="2076"/>
                  </a:cubicBezTo>
                  <a:cubicBezTo>
                    <a:pt x="10247" y="2076"/>
                    <a:pt x="5838" y="2804"/>
                    <a:pt x="3194" y="4867"/>
                  </a:cubicBezTo>
                  <a:cubicBezTo>
                    <a:pt x="549" y="6930"/>
                    <a:pt x="-333" y="10328"/>
                    <a:pt x="108" y="13240"/>
                  </a:cubicBezTo>
                  <a:cubicBezTo>
                    <a:pt x="549" y="16153"/>
                    <a:pt x="2312" y="18580"/>
                    <a:pt x="4296" y="19914"/>
                  </a:cubicBezTo>
                  <a:cubicBezTo>
                    <a:pt x="6279" y="21249"/>
                    <a:pt x="8483" y="21492"/>
                    <a:pt x="11569" y="19065"/>
                  </a:cubicBezTo>
                  <a:cubicBezTo>
                    <a:pt x="14655" y="16638"/>
                    <a:pt x="18622" y="11541"/>
                    <a:pt x="19945" y="8265"/>
                  </a:cubicBezTo>
                  <a:cubicBezTo>
                    <a:pt x="21267" y="4989"/>
                    <a:pt x="19945" y="3532"/>
                    <a:pt x="18622" y="2319"/>
                  </a:cubicBezTo>
                  <a:cubicBezTo>
                    <a:pt x="17300" y="1105"/>
                    <a:pt x="15977" y="135"/>
                    <a:pt x="14434" y="13"/>
                  </a:cubicBezTo>
                  <a:cubicBezTo>
                    <a:pt x="12891" y="-108"/>
                    <a:pt x="11128" y="620"/>
                    <a:pt x="9365" y="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1436349" y="7493252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1489486" y="7415126"/>
              <a:ext cx="92522" cy="16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8" h="20599" fill="norm" stroke="1" extrusionOk="0">
                  <a:moveTo>
                    <a:pt x="18795" y="4140"/>
                  </a:moveTo>
                  <a:cubicBezTo>
                    <a:pt x="16957" y="2839"/>
                    <a:pt x="15119" y="1538"/>
                    <a:pt x="13050" y="757"/>
                  </a:cubicBezTo>
                  <a:cubicBezTo>
                    <a:pt x="10982" y="-24"/>
                    <a:pt x="8684" y="-284"/>
                    <a:pt x="6157" y="1668"/>
                  </a:cubicBezTo>
                  <a:cubicBezTo>
                    <a:pt x="3629" y="3620"/>
                    <a:pt x="872" y="7783"/>
                    <a:pt x="182" y="11167"/>
                  </a:cubicBezTo>
                  <a:cubicBezTo>
                    <a:pt x="-507" y="14550"/>
                    <a:pt x="872" y="17152"/>
                    <a:pt x="2480" y="18844"/>
                  </a:cubicBezTo>
                  <a:cubicBezTo>
                    <a:pt x="4089" y="20535"/>
                    <a:pt x="5927" y="21316"/>
                    <a:pt x="9374" y="19755"/>
                  </a:cubicBezTo>
                  <a:cubicBezTo>
                    <a:pt x="12821" y="18193"/>
                    <a:pt x="17876" y="14289"/>
                    <a:pt x="19484" y="10646"/>
                  </a:cubicBezTo>
                  <a:cubicBezTo>
                    <a:pt x="21093" y="7003"/>
                    <a:pt x="19255" y="3620"/>
                    <a:pt x="16727" y="1798"/>
                  </a:cubicBezTo>
                  <a:cubicBezTo>
                    <a:pt x="14199" y="-24"/>
                    <a:pt x="10982" y="-284"/>
                    <a:pt x="10753" y="236"/>
                  </a:cubicBezTo>
                  <a:cubicBezTo>
                    <a:pt x="10523" y="757"/>
                    <a:pt x="13280" y="2058"/>
                    <a:pt x="16038" y="3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1650512" y="7348528"/>
              <a:ext cx="71589" cy="24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84" fill="norm" stroke="1" extrusionOk="0">
                  <a:moveTo>
                    <a:pt x="20872" y="4315"/>
                  </a:moveTo>
                  <a:cubicBezTo>
                    <a:pt x="20872" y="3392"/>
                    <a:pt x="20872" y="2469"/>
                    <a:pt x="19638" y="1730"/>
                  </a:cubicBezTo>
                  <a:cubicBezTo>
                    <a:pt x="18403" y="992"/>
                    <a:pt x="15935" y="438"/>
                    <a:pt x="13158" y="161"/>
                  </a:cubicBezTo>
                  <a:cubicBezTo>
                    <a:pt x="10381" y="-116"/>
                    <a:pt x="7295" y="-116"/>
                    <a:pt x="4518" y="807"/>
                  </a:cubicBezTo>
                  <a:cubicBezTo>
                    <a:pt x="1741" y="1730"/>
                    <a:pt x="-728" y="3576"/>
                    <a:pt x="198" y="5238"/>
                  </a:cubicBezTo>
                  <a:cubicBezTo>
                    <a:pt x="1123" y="6899"/>
                    <a:pt x="5443" y="8376"/>
                    <a:pt x="9146" y="10222"/>
                  </a:cubicBezTo>
                  <a:cubicBezTo>
                    <a:pt x="12849" y="12069"/>
                    <a:pt x="15935" y="14284"/>
                    <a:pt x="17478" y="16222"/>
                  </a:cubicBezTo>
                  <a:cubicBezTo>
                    <a:pt x="19021" y="18161"/>
                    <a:pt x="19021" y="19822"/>
                    <a:pt x="17478" y="20653"/>
                  </a:cubicBezTo>
                  <a:cubicBezTo>
                    <a:pt x="15935" y="21484"/>
                    <a:pt x="12849" y="21484"/>
                    <a:pt x="9763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1652250" y="7302752"/>
              <a:ext cx="2349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4400"/>
                    <a:pt x="10897" y="7200"/>
                    <a:pt x="14497" y="3600"/>
                  </a:cubicBezTo>
                  <a:cubicBezTo>
                    <a:pt x="18097" y="0"/>
                    <a:pt x="198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275666" y="3104412"/>
              <a:ext cx="36020" cy="80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406" fill="norm" stroke="1" extrusionOk="0">
                  <a:moveTo>
                    <a:pt x="9600" y="1033"/>
                  </a:moveTo>
                  <a:cubicBezTo>
                    <a:pt x="8400" y="586"/>
                    <a:pt x="7200" y="138"/>
                    <a:pt x="8400" y="26"/>
                  </a:cubicBezTo>
                  <a:cubicBezTo>
                    <a:pt x="9600" y="-86"/>
                    <a:pt x="13200" y="138"/>
                    <a:pt x="16200" y="1145"/>
                  </a:cubicBezTo>
                  <a:cubicBezTo>
                    <a:pt x="19200" y="2152"/>
                    <a:pt x="21600" y="3943"/>
                    <a:pt x="19800" y="5790"/>
                  </a:cubicBezTo>
                  <a:cubicBezTo>
                    <a:pt x="18000" y="7636"/>
                    <a:pt x="12000" y="9539"/>
                    <a:pt x="8400" y="11525"/>
                  </a:cubicBezTo>
                  <a:cubicBezTo>
                    <a:pt x="4800" y="13512"/>
                    <a:pt x="3600" y="15582"/>
                    <a:pt x="2400" y="17149"/>
                  </a:cubicBezTo>
                  <a:cubicBezTo>
                    <a:pt x="1200" y="18716"/>
                    <a:pt x="0" y="19779"/>
                    <a:pt x="0" y="20479"/>
                  </a:cubicBezTo>
                  <a:cubicBezTo>
                    <a:pt x="0" y="21178"/>
                    <a:pt x="1200" y="21514"/>
                    <a:pt x="3000" y="21374"/>
                  </a:cubicBezTo>
                  <a:cubicBezTo>
                    <a:pt x="4800" y="21234"/>
                    <a:pt x="7200" y="20619"/>
                    <a:pt x="9600" y="200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160258" y="3137152"/>
              <a:ext cx="2153759" cy="86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69" fill="norm" stroke="1" extrusionOk="0">
                  <a:moveTo>
                    <a:pt x="181" y="3477"/>
                  </a:moveTo>
                  <a:cubicBezTo>
                    <a:pt x="117" y="3214"/>
                    <a:pt x="54" y="2950"/>
                    <a:pt x="22" y="2687"/>
                  </a:cubicBezTo>
                  <a:cubicBezTo>
                    <a:pt x="-10" y="2423"/>
                    <a:pt x="-10" y="2160"/>
                    <a:pt x="43" y="1976"/>
                  </a:cubicBezTo>
                  <a:cubicBezTo>
                    <a:pt x="96" y="1791"/>
                    <a:pt x="202" y="1686"/>
                    <a:pt x="520" y="1660"/>
                  </a:cubicBezTo>
                  <a:cubicBezTo>
                    <a:pt x="839" y="1633"/>
                    <a:pt x="1369" y="1686"/>
                    <a:pt x="2027" y="1712"/>
                  </a:cubicBezTo>
                  <a:cubicBezTo>
                    <a:pt x="2685" y="1739"/>
                    <a:pt x="3470" y="1739"/>
                    <a:pt x="4276" y="1660"/>
                  </a:cubicBezTo>
                  <a:cubicBezTo>
                    <a:pt x="5082" y="1580"/>
                    <a:pt x="5910" y="1422"/>
                    <a:pt x="6695" y="1264"/>
                  </a:cubicBezTo>
                  <a:cubicBezTo>
                    <a:pt x="7480" y="1106"/>
                    <a:pt x="8223" y="948"/>
                    <a:pt x="8976" y="790"/>
                  </a:cubicBezTo>
                  <a:cubicBezTo>
                    <a:pt x="9729" y="632"/>
                    <a:pt x="10493" y="474"/>
                    <a:pt x="11310" y="342"/>
                  </a:cubicBezTo>
                  <a:cubicBezTo>
                    <a:pt x="12127" y="211"/>
                    <a:pt x="12997" y="105"/>
                    <a:pt x="13867" y="53"/>
                  </a:cubicBezTo>
                  <a:cubicBezTo>
                    <a:pt x="14737" y="0"/>
                    <a:pt x="15607" y="0"/>
                    <a:pt x="16487" y="0"/>
                  </a:cubicBezTo>
                  <a:cubicBezTo>
                    <a:pt x="17368" y="0"/>
                    <a:pt x="18259" y="0"/>
                    <a:pt x="19023" y="0"/>
                  </a:cubicBezTo>
                  <a:cubicBezTo>
                    <a:pt x="19786" y="0"/>
                    <a:pt x="20423" y="0"/>
                    <a:pt x="20794" y="0"/>
                  </a:cubicBezTo>
                  <a:cubicBezTo>
                    <a:pt x="21166" y="0"/>
                    <a:pt x="21272" y="0"/>
                    <a:pt x="21325" y="158"/>
                  </a:cubicBezTo>
                  <a:cubicBezTo>
                    <a:pt x="21378" y="316"/>
                    <a:pt x="21378" y="632"/>
                    <a:pt x="21367" y="1607"/>
                  </a:cubicBezTo>
                  <a:cubicBezTo>
                    <a:pt x="21357" y="2581"/>
                    <a:pt x="21335" y="4215"/>
                    <a:pt x="21357" y="6032"/>
                  </a:cubicBezTo>
                  <a:cubicBezTo>
                    <a:pt x="21378" y="7850"/>
                    <a:pt x="21441" y="9852"/>
                    <a:pt x="21495" y="11748"/>
                  </a:cubicBezTo>
                  <a:cubicBezTo>
                    <a:pt x="21548" y="13645"/>
                    <a:pt x="21590" y="15436"/>
                    <a:pt x="21590" y="16859"/>
                  </a:cubicBezTo>
                  <a:cubicBezTo>
                    <a:pt x="21590" y="18281"/>
                    <a:pt x="21548" y="19335"/>
                    <a:pt x="21505" y="19993"/>
                  </a:cubicBezTo>
                  <a:cubicBezTo>
                    <a:pt x="21463" y="20652"/>
                    <a:pt x="21420" y="20915"/>
                    <a:pt x="21357" y="21126"/>
                  </a:cubicBezTo>
                  <a:cubicBezTo>
                    <a:pt x="21293" y="21337"/>
                    <a:pt x="21208" y="21495"/>
                    <a:pt x="20900" y="21547"/>
                  </a:cubicBezTo>
                  <a:cubicBezTo>
                    <a:pt x="20593" y="21600"/>
                    <a:pt x="20062" y="21547"/>
                    <a:pt x="19415" y="21495"/>
                  </a:cubicBezTo>
                  <a:cubicBezTo>
                    <a:pt x="18768" y="21442"/>
                    <a:pt x="18004" y="21389"/>
                    <a:pt x="17240" y="21284"/>
                  </a:cubicBezTo>
                  <a:cubicBezTo>
                    <a:pt x="16476" y="21179"/>
                    <a:pt x="15713" y="21020"/>
                    <a:pt x="14928" y="20836"/>
                  </a:cubicBezTo>
                  <a:cubicBezTo>
                    <a:pt x="14142" y="20652"/>
                    <a:pt x="13336" y="20441"/>
                    <a:pt x="12530" y="20230"/>
                  </a:cubicBezTo>
                  <a:cubicBezTo>
                    <a:pt x="11724" y="20020"/>
                    <a:pt x="10917" y="19809"/>
                    <a:pt x="10069" y="19572"/>
                  </a:cubicBezTo>
                  <a:cubicBezTo>
                    <a:pt x="9220" y="19335"/>
                    <a:pt x="8329" y="19071"/>
                    <a:pt x="7491" y="18887"/>
                  </a:cubicBezTo>
                  <a:cubicBezTo>
                    <a:pt x="6652" y="18702"/>
                    <a:pt x="5867" y="18597"/>
                    <a:pt x="5082" y="18571"/>
                  </a:cubicBezTo>
                  <a:cubicBezTo>
                    <a:pt x="4297" y="18544"/>
                    <a:pt x="3512" y="18597"/>
                    <a:pt x="2844" y="19098"/>
                  </a:cubicBezTo>
                  <a:cubicBezTo>
                    <a:pt x="2175" y="19598"/>
                    <a:pt x="1624" y="20546"/>
                    <a:pt x="1072" y="21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706544" y="4118139"/>
              <a:ext cx="545327" cy="67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9" fill="norm" stroke="1" extrusionOk="0">
                  <a:moveTo>
                    <a:pt x="16163" y="2921"/>
                  </a:moveTo>
                  <a:cubicBezTo>
                    <a:pt x="16246" y="2585"/>
                    <a:pt x="16329" y="2250"/>
                    <a:pt x="16288" y="1881"/>
                  </a:cubicBezTo>
                  <a:cubicBezTo>
                    <a:pt x="16246" y="1512"/>
                    <a:pt x="16080" y="1109"/>
                    <a:pt x="15415" y="740"/>
                  </a:cubicBezTo>
                  <a:cubicBezTo>
                    <a:pt x="14751" y="371"/>
                    <a:pt x="13588" y="36"/>
                    <a:pt x="12092" y="3"/>
                  </a:cubicBezTo>
                  <a:cubicBezTo>
                    <a:pt x="10597" y="-31"/>
                    <a:pt x="8769" y="237"/>
                    <a:pt x="7149" y="808"/>
                  </a:cubicBezTo>
                  <a:cubicBezTo>
                    <a:pt x="5529" y="1378"/>
                    <a:pt x="4117" y="2250"/>
                    <a:pt x="3037" y="3524"/>
                  </a:cubicBezTo>
                  <a:cubicBezTo>
                    <a:pt x="1957" y="4799"/>
                    <a:pt x="1209" y="6476"/>
                    <a:pt x="711" y="8253"/>
                  </a:cubicBezTo>
                  <a:cubicBezTo>
                    <a:pt x="212" y="10031"/>
                    <a:pt x="-37" y="11909"/>
                    <a:pt x="5" y="13620"/>
                  </a:cubicBezTo>
                  <a:cubicBezTo>
                    <a:pt x="46" y="15330"/>
                    <a:pt x="378" y="16873"/>
                    <a:pt x="960" y="18081"/>
                  </a:cubicBezTo>
                  <a:cubicBezTo>
                    <a:pt x="1541" y="19288"/>
                    <a:pt x="2372" y="20160"/>
                    <a:pt x="3411" y="20730"/>
                  </a:cubicBezTo>
                  <a:cubicBezTo>
                    <a:pt x="4449" y="21301"/>
                    <a:pt x="5695" y="21569"/>
                    <a:pt x="7689" y="21435"/>
                  </a:cubicBezTo>
                  <a:cubicBezTo>
                    <a:pt x="9683" y="21301"/>
                    <a:pt x="12425" y="20764"/>
                    <a:pt x="14418" y="20194"/>
                  </a:cubicBezTo>
                  <a:cubicBezTo>
                    <a:pt x="16412" y="19624"/>
                    <a:pt x="17658" y="19020"/>
                    <a:pt x="18697" y="17947"/>
                  </a:cubicBezTo>
                  <a:cubicBezTo>
                    <a:pt x="19735" y="16873"/>
                    <a:pt x="20566" y="15330"/>
                    <a:pt x="21023" y="13352"/>
                  </a:cubicBezTo>
                  <a:cubicBezTo>
                    <a:pt x="21480" y="11373"/>
                    <a:pt x="21563" y="8958"/>
                    <a:pt x="21065" y="7046"/>
                  </a:cubicBezTo>
                  <a:cubicBezTo>
                    <a:pt x="20566" y="5134"/>
                    <a:pt x="19486" y="3726"/>
                    <a:pt x="18780" y="2887"/>
                  </a:cubicBezTo>
                  <a:cubicBezTo>
                    <a:pt x="18074" y="2049"/>
                    <a:pt x="17741" y="1780"/>
                    <a:pt x="17326" y="1579"/>
                  </a:cubicBezTo>
                  <a:cubicBezTo>
                    <a:pt x="16911" y="1378"/>
                    <a:pt x="16412" y="1244"/>
                    <a:pt x="16205" y="1445"/>
                  </a:cubicBezTo>
                  <a:cubicBezTo>
                    <a:pt x="15997" y="1646"/>
                    <a:pt x="16080" y="2183"/>
                    <a:pt x="16163" y="27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315200" y="3808136"/>
              <a:ext cx="142962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953" y="1174"/>
                  </a:moveTo>
                  <a:cubicBezTo>
                    <a:pt x="953" y="587"/>
                    <a:pt x="953" y="0"/>
                    <a:pt x="1112" y="0"/>
                  </a:cubicBezTo>
                  <a:cubicBezTo>
                    <a:pt x="1271" y="0"/>
                    <a:pt x="1588" y="587"/>
                    <a:pt x="1747" y="3404"/>
                  </a:cubicBezTo>
                  <a:cubicBezTo>
                    <a:pt x="1906" y="6222"/>
                    <a:pt x="1906" y="11270"/>
                    <a:pt x="1906" y="14439"/>
                  </a:cubicBezTo>
                  <a:cubicBezTo>
                    <a:pt x="1906" y="17609"/>
                    <a:pt x="1906" y="18900"/>
                    <a:pt x="2065" y="19839"/>
                  </a:cubicBezTo>
                  <a:cubicBezTo>
                    <a:pt x="2224" y="20778"/>
                    <a:pt x="2541" y="21365"/>
                    <a:pt x="2700" y="21365"/>
                  </a:cubicBezTo>
                  <a:cubicBezTo>
                    <a:pt x="2859" y="21365"/>
                    <a:pt x="2859" y="20778"/>
                    <a:pt x="2541" y="19604"/>
                  </a:cubicBezTo>
                  <a:cubicBezTo>
                    <a:pt x="2224" y="18430"/>
                    <a:pt x="1588" y="16670"/>
                    <a:pt x="1112" y="15261"/>
                  </a:cubicBezTo>
                  <a:cubicBezTo>
                    <a:pt x="635" y="13852"/>
                    <a:pt x="318" y="12796"/>
                    <a:pt x="953" y="12209"/>
                  </a:cubicBezTo>
                  <a:cubicBezTo>
                    <a:pt x="1588" y="11622"/>
                    <a:pt x="3176" y="11504"/>
                    <a:pt x="6194" y="11622"/>
                  </a:cubicBezTo>
                  <a:cubicBezTo>
                    <a:pt x="9212" y="11739"/>
                    <a:pt x="13659" y="12091"/>
                    <a:pt x="16676" y="12796"/>
                  </a:cubicBezTo>
                  <a:cubicBezTo>
                    <a:pt x="19694" y="13500"/>
                    <a:pt x="21282" y="14557"/>
                    <a:pt x="21441" y="15848"/>
                  </a:cubicBezTo>
                  <a:cubicBezTo>
                    <a:pt x="21600" y="17139"/>
                    <a:pt x="20329" y="18665"/>
                    <a:pt x="16518" y="19663"/>
                  </a:cubicBezTo>
                  <a:cubicBezTo>
                    <a:pt x="12706" y="20661"/>
                    <a:pt x="6353" y="211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897866" y="5028918"/>
              <a:ext cx="400237" cy="55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06" fill="norm" stroke="1" extrusionOk="0">
                  <a:moveTo>
                    <a:pt x="19569" y="3248"/>
                  </a:moveTo>
                  <a:cubicBezTo>
                    <a:pt x="19683" y="2835"/>
                    <a:pt x="19796" y="2421"/>
                    <a:pt x="19343" y="1924"/>
                  </a:cubicBezTo>
                  <a:cubicBezTo>
                    <a:pt x="18891" y="1428"/>
                    <a:pt x="17873" y="848"/>
                    <a:pt x="16290" y="476"/>
                  </a:cubicBezTo>
                  <a:cubicBezTo>
                    <a:pt x="14707" y="104"/>
                    <a:pt x="12558" y="-62"/>
                    <a:pt x="10635" y="21"/>
                  </a:cubicBezTo>
                  <a:cubicBezTo>
                    <a:pt x="8713" y="104"/>
                    <a:pt x="7017" y="435"/>
                    <a:pt x="5603" y="972"/>
                  </a:cubicBezTo>
                  <a:cubicBezTo>
                    <a:pt x="4189" y="1510"/>
                    <a:pt x="3058" y="2255"/>
                    <a:pt x="2154" y="3497"/>
                  </a:cubicBezTo>
                  <a:cubicBezTo>
                    <a:pt x="1249" y="4738"/>
                    <a:pt x="571" y="6476"/>
                    <a:pt x="231" y="8421"/>
                  </a:cubicBezTo>
                  <a:cubicBezTo>
                    <a:pt x="-108" y="10366"/>
                    <a:pt x="-108" y="12517"/>
                    <a:pt x="457" y="14338"/>
                  </a:cubicBezTo>
                  <a:cubicBezTo>
                    <a:pt x="1023" y="16159"/>
                    <a:pt x="2154" y="17648"/>
                    <a:pt x="3172" y="18766"/>
                  </a:cubicBezTo>
                  <a:cubicBezTo>
                    <a:pt x="4189" y="19883"/>
                    <a:pt x="5094" y="20628"/>
                    <a:pt x="6168" y="21041"/>
                  </a:cubicBezTo>
                  <a:cubicBezTo>
                    <a:pt x="7243" y="21455"/>
                    <a:pt x="8487" y="21538"/>
                    <a:pt x="9731" y="21497"/>
                  </a:cubicBezTo>
                  <a:cubicBezTo>
                    <a:pt x="10975" y="21455"/>
                    <a:pt x="12219" y="21290"/>
                    <a:pt x="13858" y="20338"/>
                  </a:cubicBezTo>
                  <a:cubicBezTo>
                    <a:pt x="15498" y="19386"/>
                    <a:pt x="17534" y="17648"/>
                    <a:pt x="18834" y="15869"/>
                  </a:cubicBezTo>
                  <a:cubicBezTo>
                    <a:pt x="20135" y="14090"/>
                    <a:pt x="20700" y="12269"/>
                    <a:pt x="21040" y="10655"/>
                  </a:cubicBezTo>
                  <a:cubicBezTo>
                    <a:pt x="21379" y="9041"/>
                    <a:pt x="21492" y="7635"/>
                    <a:pt x="21266" y="6559"/>
                  </a:cubicBezTo>
                  <a:cubicBezTo>
                    <a:pt x="21040" y="5483"/>
                    <a:pt x="20474" y="4738"/>
                    <a:pt x="19909" y="4283"/>
                  </a:cubicBezTo>
                  <a:cubicBezTo>
                    <a:pt x="19343" y="3828"/>
                    <a:pt x="18778" y="3662"/>
                    <a:pt x="18439" y="3786"/>
                  </a:cubicBezTo>
                  <a:cubicBezTo>
                    <a:pt x="18099" y="3910"/>
                    <a:pt x="17986" y="4324"/>
                    <a:pt x="17873" y="47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5295900" y="5486652"/>
              <a:ext cx="125185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9" fill="norm" stroke="1" extrusionOk="0">
                  <a:moveTo>
                    <a:pt x="4320" y="0"/>
                  </a:moveTo>
                  <a:cubicBezTo>
                    <a:pt x="4680" y="3086"/>
                    <a:pt x="5040" y="6171"/>
                    <a:pt x="5400" y="9123"/>
                  </a:cubicBezTo>
                  <a:cubicBezTo>
                    <a:pt x="5760" y="12075"/>
                    <a:pt x="6120" y="14892"/>
                    <a:pt x="6120" y="16703"/>
                  </a:cubicBezTo>
                  <a:cubicBezTo>
                    <a:pt x="6120" y="18514"/>
                    <a:pt x="5760" y="19319"/>
                    <a:pt x="5400" y="19386"/>
                  </a:cubicBezTo>
                  <a:cubicBezTo>
                    <a:pt x="5040" y="19453"/>
                    <a:pt x="4680" y="18783"/>
                    <a:pt x="4860" y="17575"/>
                  </a:cubicBezTo>
                  <a:cubicBezTo>
                    <a:pt x="5040" y="16368"/>
                    <a:pt x="5760" y="14624"/>
                    <a:pt x="6840" y="13550"/>
                  </a:cubicBezTo>
                  <a:cubicBezTo>
                    <a:pt x="7920" y="12477"/>
                    <a:pt x="9360" y="12075"/>
                    <a:pt x="10980" y="11940"/>
                  </a:cubicBezTo>
                  <a:cubicBezTo>
                    <a:pt x="12600" y="11806"/>
                    <a:pt x="14400" y="11940"/>
                    <a:pt x="16200" y="12880"/>
                  </a:cubicBezTo>
                  <a:cubicBezTo>
                    <a:pt x="18000" y="13819"/>
                    <a:pt x="19800" y="15563"/>
                    <a:pt x="20700" y="16904"/>
                  </a:cubicBezTo>
                  <a:cubicBezTo>
                    <a:pt x="21600" y="18246"/>
                    <a:pt x="21600" y="19185"/>
                    <a:pt x="19800" y="19990"/>
                  </a:cubicBezTo>
                  <a:cubicBezTo>
                    <a:pt x="18000" y="20795"/>
                    <a:pt x="14400" y="21466"/>
                    <a:pt x="10800" y="21533"/>
                  </a:cubicBezTo>
                  <a:cubicBezTo>
                    <a:pt x="7200" y="21600"/>
                    <a:pt x="3600" y="21063"/>
                    <a:pt x="0" y="20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3686087" y="7335399"/>
              <a:ext cx="611071" cy="59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9" fill="norm" stroke="1" extrusionOk="0">
                  <a:moveTo>
                    <a:pt x="17706" y="2495"/>
                  </a:moveTo>
                  <a:cubicBezTo>
                    <a:pt x="17706" y="2112"/>
                    <a:pt x="17706" y="1729"/>
                    <a:pt x="16927" y="1270"/>
                  </a:cubicBezTo>
                  <a:cubicBezTo>
                    <a:pt x="16147" y="810"/>
                    <a:pt x="14589" y="274"/>
                    <a:pt x="13030" y="82"/>
                  </a:cubicBezTo>
                  <a:cubicBezTo>
                    <a:pt x="11471" y="-109"/>
                    <a:pt x="9912" y="44"/>
                    <a:pt x="8539" y="427"/>
                  </a:cubicBezTo>
                  <a:cubicBezTo>
                    <a:pt x="7166" y="810"/>
                    <a:pt x="5978" y="1423"/>
                    <a:pt x="4902" y="2342"/>
                  </a:cubicBezTo>
                  <a:cubicBezTo>
                    <a:pt x="3826" y="3261"/>
                    <a:pt x="2861" y="4487"/>
                    <a:pt x="2193" y="5751"/>
                  </a:cubicBezTo>
                  <a:cubicBezTo>
                    <a:pt x="1525" y="7014"/>
                    <a:pt x="1154" y="8317"/>
                    <a:pt x="782" y="9887"/>
                  </a:cubicBezTo>
                  <a:cubicBezTo>
                    <a:pt x="411" y="11457"/>
                    <a:pt x="40" y="13295"/>
                    <a:pt x="3" y="14827"/>
                  </a:cubicBezTo>
                  <a:cubicBezTo>
                    <a:pt x="-34" y="16359"/>
                    <a:pt x="263" y="17585"/>
                    <a:pt x="1117" y="18619"/>
                  </a:cubicBezTo>
                  <a:cubicBezTo>
                    <a:pt x="1970" y="19653"/>
                    <a:pt x="3380" y="20495"/>
                    <a:pt x="4791" y="20955"/>
                  </a:cubicBezTo>
                  <a:cubicBezTo>
                    <a:pt x="6201" y="21414"/>
                    <a:pt x="7611" y="21491"/>
                    <a:pt x="9281" y="21338"/>
                  </a:cubicBezTo>
                  <a:cubicBezTo>
                    <a:pt x="10952" y="21185"/>
                    <a:pt x="12881" y="20802"/>
                    <a:pt x="14663" y="20227"/>
                  </a:cubicBezTo>
                  <a:cubicBezTo>
                    <a:pt x="16444" y="19653"/>
                    <a:pt x="18077" y="18887"/>
                    <a:pt x="19154" y="18197"/>
                  </a:cubicBezTo>
                  <a:cubicBezTo>
                    <a:pt x="20230" y="17508"/>
                    <a:pt x="20750" y="16895"/>
                    <a:pt x="21084" y="15861"/>
                  </a:cubicBezTo>
                  <a:cubicBezTo>
                    <a:pt x="21418" y="14827"/>
                    <a:pt x="21566" y="13372"/>
                    <a:pt x="21269" y="11687"/>
                  </a:cubicBezTo>
                  <a:cubicBezTo>
                    <a:pt x="20972" y="10002"/>
                    <a:pt x="20230" y="8087"/>
                    <a:pt x="19451" y="6593"/>
                  </a:cubicBezTo>
                  <a:cubicBezTo>
                    <a:pt x="18671" y="5100"/>
                    <a:pt x="17855" y="4027"/>
                    <a:pt x="17298" y="3261"/>
                  </a:cubicBezTo>
                  <a:cubicBezTo>
                    <a:pt x="16741" y="2495"/>
                    <a:pt x="16444" y="2036"/>
                    <a:pt x="16556" y="2074"/>
                  </a:cubicBezTo>
                  <a:cubicBezTo>
                    <a:pt x="16667" y="2112"/>
                    <a:pt x="17187" y="2648"/>
                    <a:pt x="17706" y="31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377266" y="7747252"/>
              <a:ext cx="23285" cy="21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3927" y="0"/>
                  </a:moveTo>
                  <a:cubicBezTo>
                    <a:pt x="1964" y="1258"/>
                    <a:pt x="0" y="2517"/>
                    <a:pt x="0" y="5767"/>
                  </a:cubicBezTo>
                  <a:cubicBezTo>
                    <a:pt x="0" y="9017"/>
                    <a:pt x="1964" y="14260"/>
                    <a:pt x="2945" y="17406"/>
                  </a:cubicBezTo>
                  <a:cubicBezTo>
                    <a:pt x="3927" y="20551"/>
                    <a:pt x="3927" y="21600"/>
                    <a:pt x="6873" y="21285"/>
                  </a:cubicBezTo>
                  <a:cubicBezTo>
                    <a:pt x="9818" y="20971"/>
                    <a:pt x="15709" y="19293"/>
                    <a:pt x="21600" y="176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368800" y="7817102"/>
              <a:ext cx="87194" cy="15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63" fill="norm" stroke="1" extrusionOk="0">
                  <a:moveTo>
                    <a:pt x="7714" y="6300"/>
                  </a:moveTo>
                  <a:cubicBezTo>
                    <a:pt x="6686" y="4800"/>
                    <a:pt x="5657" y="3300"/>
                    <a:pt x="6171" y="2100"/>
                  </a:cubicBezTo>
                  <a:cubicBezTo>
                    <a:pt x="6686" y="900"/>
                    <a:pt x="8743" y="0"/>
                    <a:pt x="11057" y="0"/>
                  </a:cubicBezTo>
                  <a:cubicBezTo>
                    <a:pt x="13371" y="0"/>
                    <a:pt x="15943" y="900"/>
                    <a:pt x="18000" y="3300"/>
                  </a:cubicBezTo>
                  <a:cubicBezTo>
                    <a:pt x="20057" y="5700"/>
                    <a:pt x="21600" y="9600"/>
                    <a:pt x="21086" y="12900"/>
                  </a:cubicBezTo>
                  <a:cubicBezTo>
                    <a:pt x="20571" y="16200"/>
                    <a:pt x="18000" y="18900"/>
                    <a:pt x="15171" y="20250"/>
                  </a:cubicBezTo>
                  <a:cubicBezTo>
                    <a:pt x="12343" y="21600"/>
                    <a:pt x="9257" y="21600"/>
                    <a:pt x="6686" y="20250"/>
                  </a:cubicBezTo>
                  <a:cubicBezTo>
                    <a:pt x="4114" y="18900"/>
                    <a:pt x="2057" y="16200"/>
                    <a:pt x="0" y="13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403097" y="6650155"/>
              <a:ext cx="385243" cy="40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76" fill="norm" stroke="1" extrusionOk="0">
                  <a:moveTo>
                    <a:pt x="17279" y="1266"/>
                  </a:moveTo>
                  <a:cubicBezTo>
                    <a:pt x="16931" y="818"/>
                    <a:pt x="16583" y="371"/>
                    <a:pt x="16060" y="147"/>
                  </a:cubicBezTo>
                  <a:cubicBezTo>
                    <a:pt x="15538" y="-77"/>
                    <a:pt x="14841" y="-77"/>
                    <a:pt x="13157" y="371"/>
                  </a:cubicBezTo>
                  <a:cubicBezTo>
                    <a:pt x="11473" y="818"/>
                    <a:pt x="8802" y="1714"/>
                    <a:pt x="6479" y="2945"/>
                  </a:cubicBezTo>
                  <a:cubicBezTo>
                    <a:pt x="4157" y="4176"/>
                    <a:pt x="2183" y="5743"/>
                    <a:pt x="1079" y="7925"/>
                  </a:cubicBezTo>
                  <a:cubicBezTo>
                    <a:pt x="-24" y="10107"/>
                    <a:pt x="-256" y="12905"/>
                    <a:pt x="267" y="15144"/>
                  </a:cubicBezTo>
                  <a:cubicBezTo>
                    <a:pt x="789" y="17382"/>
                    <a:pt x="2067" y="19061"/>
                    <a:pt x="4157" y="20068"/>
                  </a:cubicBezTo>
                  <a:cubicBezTo>
                    <a:pt x="6247" y="21075"/>
                    <a:pt x="9150" y="21411"/>
                    <a:pt x="11241" y="21467"/>
                  </a:cubicBezTo>
                  <a:cubicBezTo>
                    <a:pt x="13331" y="21523"/>
                    <a:pt x="14609" y="21299"/>
                    <a:pt x="15770" y="20796"/>
                  </a:cubicBezTo>
                  <a:cubicBezTo>
                    <a:pt x="16931" y="20292"/>
                    <a:pt x="17976" y="19508"/>
                    <a:pt x="18847" y="17718"/>
                  </a:cubicBezTo>
                  <a:cubicBezTo>
                    <a:pt x="19718" y="15927"/>
                    <a:pt x="20415" y="13129"/>
                    <a:pt x="20821" y="11059"/>
                  </a:cubicBezTo>
                  <a:cubicBezTo>
                    <a:pt x="21228" y="8988"/>
                    <a:pt x="21344" y="7645"/>
                    <a:pt x="20531" y="6358"/>
                  </a:cubicBezTo>
                  <a:cubicBezTo>
                    <a:pt x="19718" y="5071"/>
                    <a:pt x="17976" y="3840"/>
                    <a:pt x="16583" y="3392"/>
                  </a:cubicBezTo>
                  <a:cubicBezTo>
                    <a:pt x="15189" y="2945"/>
                    <a:pt x="14144" y="3281"/>
                    <a:pt x="13099" y="36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864099" y="6566152"/>
              <a:ext cx="145043" cy="2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93" fill="norm" stroke="1" extrusionOk="0">
                  <a:moveTo>
                    <a:pt x="5635" y="0"/>
                  </a:moveTo>
                  <a:cubicBezTo>
                    <a:pt x="5635" y="4970"/>
                    <a:pt x="5635" y="9940"/>
                    <a:pt x="5635" y="12998"/>
                  </a:cubicBezTo>
                  <a:cubicBezTo>
                    <a:pt x="5635" y="16057"/>
                    <a:pt x="5635" y="17204"/>
                    <a:pt x="5635" y="18255"/>
                  </a:cubicBezTo>
                  <a:cubicBezTo>
                    <a:pt x="5635" y="19306"/>
                    <a:pt x="5635" y="20262"/>
                    <a:pt x="5478" y="20262"/>
                  </a:cubicBezTo>
                  <a:cubicBezTo>
                    <a:pt x="5322" y="20262"/>
                    <a:pt x="5009" y="19306"/>
                    <a:pt x="5165" y="18350"/>
                  </a:cubicBezTo>
                  <a:cubicBezTo>
                    <a:pt x="5322" y="17395"/>
                    <a:pt x="5948" y="16439"/>
                    <a:pt x="7670" y="15579"/>
                  </a:cubicBezTo>
                  <a:cubicBezTo>
                    <a:pt x="9391" y="14719"/>
                    <a:pt x="12209" y="13954"/>
                    <a:pt x="14243" y="13858"/>
                  </a:cubicBezTo>
                  <a:cubicBezTo>
                    <a:pt x="16278" y="13763"/>
                    <a:pt x="17530" y="14336"/>
                    <a:pt x="18626" y="15196"/>
                  </a:cubicBezTo>
                  <a:cubicBezTo>
                    <a:pt x="19722" y="16057"/>
                    <a:pt x="20661" y="17204"/>
                    <a:pt x="21130" y="18255"/>
                  </a:cubicBezTo>
                  <a:cubicBezTo>
                    <a:pt x="21600" y="19306"/>
                    <a:pt x="21600" y="20262"/>
                    <a:pt x="20817" y="20835"/>
                  </a:cubicBezTo>
                  <a:cubicBezTo>
                    <a:pt x="20035" y="21409"/>
                    <a:pt x="18470" y="21600"/>
                    <a:pt x="15809" y="21122"/>
                  </a:cubicBezTo>
                  <a:cubicBezTo>
                    <a:pt x="13148" y="20644"/>
                    <a:pt x="9391" y="19497"/>
                    <a:pt x="6574" y="18828"/>
                  </a:cubicBezTo>
                  <a:cubicBezTo>
                    <a:pt x="3757" y="18159"/>
                    <a:pt x="1878" y="17968"/>
                    <a:pt x="0" y="177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838450" y="951261"/>
              <a:ext cx="63500" cy="97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" y="595"/>
                  </a:moveTo>
                  <a:cubicBezTo>
                    <a:pt x="1440" y="267"/>
                    <a:pt x="720" y="-61"/>
                    <a:pt x="360" y="9"/>
                  </a:cubicBezTo>
                  <a:cubicBezTo>
                    <a:pt x="0" y="80"/>
                    <a:pt x="0" y="548"/>
                    <a:pt x="0" y="1696"/>
                  </a:cubicBezTo>
                  <a:cubicBezTo>
                    <a:pt x="0" y="2844"/>
                    <a:pt x="0" y="4671"/>
                    <a:pt x="0" y="6522"/>
                  </a:cubicBezTo>
                  <a:cubicBezTo>
                    <a:pt x="0" y="8373"/>
                    <a:pt x="0" y="10247"/>
                    <a:pt x="360" y="12051"/>
                  </a:cubicBezTo>
                  <a:cubicBezTo>
                    <a:pt x="720" y="13855"/>
                    <a:pt x="1440" y="15588"/>
                    <a:pt x="3600" y="17064"/>
                  </a:cubicBezTo>
                  <a:cubicBezTo>
                    <a:pt x="5760" y="18540"/>
                    <a:pt x="9360" y="19759"/>
                    <a:pt x="12600" y="20461"/>
                  </a:cubicBezTo>
                  <a:cubicBezTo>
                    <a:pt x="15840" y="21164"/>
                    <a:pt x="18720" y="21352"/>
                    <a:pt x="2160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692400" y="743202"/>
              <a:ext cx="2307167" cy="11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89" y="5283"/>
                  </a:moveTo>
                  <a:cubicBezTo>
                    <a:pt x="1050" y="5322"/>
                    <a:pt x="912" y="5361"/>
                    <a:pt x="892" y="5361"/>
                  </a:cubicBezTo>
                  <a:cubicBezTo>
                    <a:pt x="872" y="5361"/>
                    <a:pt x="971" y="5322"/>
                    <a:pt x="1318" y="5146"/>
                  </a:cubicBezTo>
                  <a:cubicBezTo>
                    <a:pt x="1665" y="4970"/>
                    <a:pt x="2259" y="4657"/>
                    <a:pt x="2953" y="4324"/>
                  </a:cubicBezTo>
                  <a:cubicBezTo>
                    <a:pt x="3646" y="3991"/>
                    <a:pt x="4439" y="3639"/>
                    <a:pt x="5261" y="3326"/>
                  </a:cubicBezTo>
                  <a:cubicBezTo>
                    <a:pt x="6084" y="3013"/>
                    <a:pt x="6936" y="2739"/>
                    <a:pt x="7719" y="2485"/>
                  </a:cubicBezTo>
                  <a:cubicBezTo>
                    <a:pt x="8501" y="2230"/>
                    <a:pt x="9215" y="1996"/>
                    <a:pt x="9908" y="1780"/>
                  </a:cubicBezTo>
                  <a:cubicBezTo>
                    <a:pt x="10602" y="1565"/>
                    <a:pt x="11276" y="1370"/>
                    <a:pt x="12029" y="1174"/>
                  </a:cubicBezTo>
                  <a:cubicBezTo>
                    <a:pt x="12782" y="978"/>
                    <a:pt x="13614" y="783"/>
                    <a:pt x="14377" y="626"/>
                  </a:cubicBezTo>
                  <a:cubicBezTo>
                    <a:pt x="15140" y="470"/>
                    <a:pt x="15833" y="352"/>
                    <a:pt x="16547" y="254"/>
                  </a:cubicBezTo>
                  <a:cubicBezTo>
                    <a:pt x="17260" y="157"/>
                    <a:pt x="17993" y="78"/>
                    <a:pt x="18746" y="39"/>
                  </a:cubicBezTo>
                  <a:cubicBezTo>
                    <a:pt x="19499" y="0"/>
                    <a:pt x="20272" y="0"/>
                    <a:pt x="20718" y="0"/>
                  </a:cubicBezTo>
                  <a:cubicBezTo>
                    <a:pt x="21164" y="0"/>
                    <a:pt x="21283" y="0"/>
                    <a:pt x="21392" y="0"/>
                  </a:cubicBezTo>
                  <a:cubicBezTo>
                    <a:pt x="21501" y="0"/>
                    <a:pt x="21600" y="0"/>
                    <a:pt x="21600" y="78"/>
                  </a:cubicBezTo>
                  <a:cubicBezTo>
                    <a:pt x="21600" y="157"/>
                    <a:pt x="21501" y="313"/>
                    <a:pt x="21441" y="724"/>
                  </a:cubicBezTo>
                  <a:cubicBezTo>
                    <a:pt x="21382" y="1135"/>
                    <a:pt x="21362" y="1800"/>
                    <a:pt x="21332" y="2817"/>
                  </a:cubicBezTo>
                  <a:cubicBezTo>
                    <a:pt x="21303" y="3835"/>
                    <a:pt x="21263" y="5204"/>
                    <a:pt x="21194" y="6554"/>
                  </a:cubicBezTo>
                  <a:cubicBezTo>
                    <a:pt x="21124" y="7904"/>
                    <a:pt x="21025" y="9235"/>
                    <a:pt x="20956" y="10585"/>
                  </a:cubicBezTo>
                  <a:cubicBezTo>
                    <a:pt x="20887" y="11935"/>
                    <a:pt x="20847" y="13304"/>
                    <a:pt x="20827" y="14713"/>
                  </a:cubicBezTo>
                  <a:cubicBezTo>
                    <a:pt x="20807" y="16122"/>
                    <a:pt x="20807" y="17570"/>
                    <a:pt x="20797" y="18391"/>
                  </a:cubicBezTo>
                  <a:cubicBezTo>
                    <a:pt x="20788" y="19213"/>
                    <a:pt x="20768" y="19409"/>
                    <a:pt x="20708" y="19507"/>
                  </a:cubicBezTo>
                  <a:cubicBezTo>
                    <a:pt x="20649" y="19604"/>
                    <a:pt x="20550" y="19604"/>
                    <a:pt x="20163" y="19507"/>
                  </a:cubicBezTo>
                  <a:cubicBezTo>
                    <a:pt x="19777" y="19409"/>
                    <a:pt x="19103" y="19213"/>
                    <a:pt x="18390" y="19096"/>
                  </a:cubicBezTo>
                  <a:cubicBezTo>
                    <a:pt x="17676" y="18978"/>
                    <a:pt x="16923" y="18939"/>
                    <a:pt x="16170" y="18920"/>
                  </a:cubicBezTo>
                  <a:cubicBezTo>
                    <a:pt x="15417" y="18900"/>
                    <a:pt x="14664" y="18900"/>
                    <a:pt x="13852" y="18900"/>
                  </a:cubicBezTo>
                  <a:cubicBezTo>
                    <a:pt x="13039" y="18900"/>
                    <a:pt x="12167" y="18900"/>
                    <a:pt x="11355" y="18939"/>
                  </a:cubicBezTo>
                  <a:cubicBezTo>
                    <a:pt x="10542" y="18978"/>
                    <a:pt x="9789" y="19057"/>
                    <a:pt x="9026" y="19154"/>
                  </a:cubicBezTo>
                  <a:cubicBezTo>
                    <a:pt x="8263" y="19252"/>
                    <a:pt x="7491" y="19370"/>
                    <a:pt x="6629" y="19507"/>
                  </a:cubicBezTo>
                  <a:cubicBezTo>
                    <a:pt x="5767" y="19643"/>
                    <a:pt x="4815" y="19800"/>
                    <a:pt x="3943" y="19996"/>
                  </a:cubicBezTo>
                  <a:cubicBezTo>
                    <a:pt x="3072" y="20191"/>
                    <a:pt x="2279" y="20426"/>
                    <a:pt x="1635" y="20700"/>
                  </a:cubicBezTo>
                  <a:cubicBezTo>
                    <a:pt x="991" y="20974"/>
                    <a:pt x="495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632293" y="956986"/>
              <a:ext cx="79657" cy="76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598"/>
                  </a:moveTo>
                  <a:cubicBezTo>
                    <a:pt x="19686" y="299"/>
                    <a:pt x="17980" y="0"/>
                    <a:pt x="16275" y="0"/>
                  </a:cubicBezTo>
                  <a:cubicBezTo>
                    <a:pt x="14570" y="0"/>
                    <a:pt x="12865" y="299"/>
                    <a:pt x="11159" y="1406"/>
                  </a:cubicBezTo>
                  <a:cubicBezTo>
                    <a:pt x="9454" y="2513"/>
                    <a:pt x="7749" y="4428"/>
                    <a:pt x="6328" y="6492"/>
                  </a:cubicBezTo>
                  <a:cubicBezTo>
                    <a:pt x="4907" y="8556"/>
                    <a:pt x="3770" y="10770"/>
                    <a:pt x="2633" y="12775"/>
                  </a:cubicBezTo>
                  <a:cubicBezTo>
                    <a:pt x="1496" y="14779"/>
                    <a:pt x="359" y="16574"/>
                    <a:pt x="75" y="18010"/>
                  </a:cubicBezTo>
                  <a:cubicBezTo>
                    <a:pt x="-209" y="19446"/>
                    <a:pt x="359" y="20523"/>
                    <a:pt x="9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61" name="Drawing"/>
          <p:cNvGrpSpPr/>
          <p:nvPr/>
        </p:nvGrpSpPr>
        <p:grpSpPr>
          <a:xfrm>
            <a:off x="6978649" y="1411597"/>
            <a:ext cx="3816351" cy="1877704"/>
            <a:chOff x="0" y="0"/>
            <a:chExt cx="3816350" cy="1877702"/>
          </a:xfrm>
        </p:grpSpPr>
        <p:sp>
          <p:nvSpPr>
            <p:cNvPr id="1826" name="Line"/>
            <p:cNvSpPr/>
            <p:nvPr/>
          </p:nvSpPr>
          <p:spPr>
            <a:xfrm>
              <a:off x="396086" y="180208"/>
              <a:ext cx="135602" cy="38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30" fill="norm" stroke="1" extrusionOk="0">
                  <a:moveTo>
                    <a:pt x="3558" y="3301"/>
                  </a:moveTo>
                  <a:cubicBezTo>
                    <a:pt x="4213" y="6606"/>
                    <a:pt x="4867" y="9911"/>
                    <a:pt x="5195" y="12567"/>
                  </a:cubicBezTo>
                  <a:cubicBezTo>
                    <a:pt x="5522" y="15222"/>
                    <a:pt x="5522" y="17229"/>
                    <a:pt x="5358" y="18704"/>
                  </a:cubicBezTo>
                  <a:cubicBezTo>
                    <a:pt x="5195" y="20180"/>
                    <a:pt x="4867" y="21124"/>
                    <a:pt x="4704" y="21301"/>
                  </a:cubicBezTo>
                  <a:cubicBezTo>
                    <a:pt x="4540" y="21478"/>
                    <a:pt x="4540" y="20888"/>
                    <a:pt x="4376" y="18468"/>
                  </a:cubicBezTo>
                  <a:cubicBezTo>
                    <a:pt x="4213" y="16048"/>
                    <a:pt x="3886" y="11799"/>
                    <a:pt x="3722" y="8967"/>
                  </a:cubicBezTo>
                  <a:cubicBezTo>
                    <a:pt x="3558" y="6134"/>
                    <a:pt x="3558" y="4717"/>
                    <a:pt x="4049" y="3478"/>
                  </a:cubicBezTo>
                  <a:cubicBezTo>
                    <a:pt x="4540" y="2239"/>
                    <a:pt x="5522" y="1176"/>
                    <a:pt x="6831" y="586"/>
                  </a:cubicBezTo>
                  <a:cubicBezTo>
                    <a:pt x="8140" y="-4"/>
                    <a:pt x="9776" y="-122"/>
                    <a:pt x="11249" y="114"/>
                  </a:cubicBezTo>
                  <a:cubicBezTo>
                    <a:pt x="12722" y="350"/>
                    <a:pt x="14031" y="940"/>
                    <a:pt x="15667" y="2652"/>
                  </a:cubicBezTo>
                  <a:cubicBezTo>
                    <a:pt x="17304" y="4363"/>
                    <a:pt x="19267" y="7196"/>
                    <a:pt x="20249" y="9616"/>
                  </a:cubicBezTo>
                  <a:cubicBezTo>
                    <a:pt x="21231" y="12035"/>
                    <a:pt x="21231" y="14042"/>
                    <a:pt x="20086" y="15458"/>
                  </a:cubicBezTo>
                  <a:cubicBezTo>
                    <a:pt x="18940" y="16875"/>
                    <a:pt x="16649" y="17701"/>
                    <a:pt x="13376" y="17996"/>
                  </a:cubicBezTo>
                  <a:cubicBezTo>
                    <a:pt x="10104" y="18291"/>
                    <a:pt x="5849" y="18055"/>
                    <a:pt x="3231" y="17701"/>
                  </a:cubicBezTo>
                  <a:cubicBezTo>
                    <a:pt x="613" y="17347"/>
                    <a:pt x="-369" y="16875"/>
                    <a:pt x="122" y="16462"/>
                  </a:cubicBezTo>
                  <a:cubicBezTo>
                    <a:pt x="613" y="16048"/>
                    <a:pt x="2576" y="15694"/>
                    <a:pt x="4540" y="15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52450" y="463105"/>
              <a:ext cx="101600" cy="12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4142"/>
                  </a:moveTo>
                  <a:cubicBezTo>
                    <a:pt x="1350" y="2678"/>
                    <a:pt x="2700" y="1213"/>
                    <a:pt x="4500" y="481"/>
                  </a:cubicBezTo>
                  <a:cubicBezTo>
                    <a:pt x="6300" y="-251"/>
                    <a:pt x="8550" y="-251"/>
                    <a:pt x="10800" y="1213"/>
                  </a:cubicBezTo>
                  <a:cubicBezTo>
                    <a:pt x="13050" y="2678"/>
                    <a:pt x="15300" y="5607"/>
                    <a:pt x="14850" y="8535"/>
                  </a:cubicBezTo>
                  <a:cubicBezTo>
                    <a:pt x="14400" y="11464"/>
                    <a:pt x="11250" y="14393"/>
                    <a:pt x="8325" y="16590"/>
                  </a:cubicBezTo>
                  <a:cubicBezTo>
                    <a:pt x="5400" y="18786"/>
                    <a:pt x="2700" y="20251"/>
                    <a:pt x="2475" y="20800"/>
                  </a:cubicBezTo>
                  <a:cubicBezTo>
                    <a:pt x="2250" y="21349"/>
                    <a:pt x="4500" y="20983"/>
                    <a:pt x="8100" y="19702"/>
                  </a:cubicBezTo>
                  <a:cubicBezTo>
                    <a:pt x="11700" y="18420"/>
                    <a:pt x="16650" y="16224"/>
                    <a:pt x="21600" y="14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55650" y="346129"/>
              <a:ext cx="952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20" y="11040"/>
                    <a:pt x="3840" y="1783"/>
                    <a:pt x="7440" y="240"/>
                  </a:cubicBezTo>
                  <a:cubicBezTo>
                    <a:pt x="11040" y="-1303"/>
                    <a:pt x="1632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49300" y="436252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21600"/>
                    <a:pt x="6912" y="21600"/>
                    <a:pt x="10512" y="18000"/>
                  </a:cubicBezTo>
                  <a:cubicBezTo>
                    <a:pt x="14112" y="14400"/>
                    <a:pt x="1785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136654" y="175357"/>
              <a:ext cx="95246" cy="35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85" fill="norm" stroke="1" extrusionOk="0">
                  <a:moveTo>
                    <a:pt x="15495" y="3064"/>
                  </a:moveTo>
                  <a:cubicBezTo>
                    <a:pt x="15965" y="2432"/>
                    <a:pt x="16434" y="1801"/>
                    <a:pt x="15965" y="1232"/>
                  </a:cubicBezTo>
                  <a:cubicBezTo>
                    <a:pt x="15495" y="664"/>
                    <a:pt x="14087" y="159"/>
                    <a:pt x="12208" y="32"/>
                  </a:cubicBezTo>
                  <a:cubicBezTo>
                    <a:pt x="10330" y="-94"/>
                    <a:pt x="7982" y="159"/>
                    <a:pt x="5634" y="601"/>
                  </a:cubicBezTo>
                  <a:cubicBezTo>
                    <a:pt x="3287" y="1043"/>
                    <a:pt x="939" y="1674"/>
                    <a:pt x="234" y="2559"/>
                  </a:cubicBezTo>
                  <a:cubicBezTo>
                    <a:pt x="-470" y="3443"/>
                    <a:pt x="469" y="4580"/>
                    <a:pt x="2347" y="5653"/>
                  </a:cubicBezTo>
                  <a:cubicBezTo>
                    <a:pt x="4226" y="6727"/>
                    <a:pt x="7043" y="7738"/>
                    <a:pt x="8687" y="8559"/>
                  </a:cubicBezTo>
                  <a:cubicBezTo>
                    <a:pt x="10330" y="9380"/>
                    <a:pt x="10800" y="10011"/>
                    <a:pt x="9860" y="10327"/>
                  </a:cubicBezTo>
                  <a:cubicBezTo>
                    <a:pt x="8921" y="10643"/>
                    <a:pt x="6573" y="10643"/>
                    <a:pt x="6104" y="10895"/>
                  </a:cubicBezTo>
                  <a:cubicBezTo>
                    <a:pt x="5634" y="11148"/>
                    <a:pt x="7043" y="11653"/>
                    <a:pt x="7747" y="12538"/>
                  </a:cubicBezTo>
                  <a:cubicBezTo>
                    <a:pt x="8452" y="13422"/>
                    <a:pt x="8452" y="14685"/>
                    <a:pt x="7747" y="15885"/>
                  </a:cubicBezTo>
                  <a:cubicBezTo>
                    <a:pt x="7043" y="17085"/>
                    <a:pt x="5634" y="18222"/>
                    <a:pt x="4930" y="19106"/>
                  </a:cubicBezTo>
                  <a:cubicBezTo>
                    <a:pt x="4226" y="19990"/>
                    <a:pt x="4226" y="20622"/>
                    <a:pt x="5400" y="21001"/>
                  </a:cubicBezTo>
                  <a:cubicBezTo>
                    <a:pt x="6573" y="21380"/>
                    <a:pt x="8921" y="21506"/>
                    <a:pt x="11739" y="21253"/>
                  </a:cubicBezTo>
                  <a:cubicBezTo>
                    <a:pt x="14556" y="21001"/>
                    <a:pt x="17843" y="20369"/>
                    <a:pt x="21130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303483" y="221058"/>
              <a:ext cx="125267" cy="15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21" fill="norm" stroke="1" extrusionOk="0">
                  <a:moveTo>
                    <a:pt x="4025" y="758"/>
                  </a:moveTo>
                  <a:cubicBezTo>
                    <a:pt x="2225" y="189"/>
                    <a:pt x="425" y="-379"/>
                    <a:pt x="65" y="332"/>
                  </a:cubicBezTo>
                  <a:cubicBezTo>
                    <a:pt x="-295" y="1042"/>
                    <a:pt x="785" y="3032"/>
                    <a:pt x="4565" y="6726"/>
                  </a:cubicBezTo>
                  <a:cubicBezTo>
                    <a:pt x="8345" y="10421"/>
                    <a:pt x="14825" y="15821"/>
                    <a:pt x="21305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388205" y="269700"/>
              <a:ext cx="91345" cy="23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49" fill="norm" stroke="1" extrusionOk="0">
                  <a:moveTo>
                    <a:pt x="21185" y="131"/>
                  </a:moveTo>
                  <a:cubicBezTo>
                    <a:pt x="18730" y="-60"/>
                    <a:pt x="16276" y="-251"/>
                    <a:pt x="13821" y="1183"/>
                  </a:cubicBezTo>
                  <a:cubicBezTo>
                    <a:pt x="11367" y="2616"/>
                    <a:pt x="8912" y="5675"/>
                    <a:pt x="6458" y="8733"/>
                  </a:cubicBezTo>
                  <a:cubicBezTo>
                    <a:pt x="4003" y="11791"/>
                    <a:pt x="1549" y="14850"/>
                    <a:pt x="567" y="16953"/>
                  </a:cubicBezTo>
                  <a:cubicBezTo>
                    <a:pt x="-415" y="19055"/>
                    <a:pt x="76" y="20202"/>
                    <a:pt x="567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485900" y="474352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574800" y="480702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803400" y="455302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171700" y="181993"/>
              <a:ext cx="146050" cy="18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3712"/>
                  </a:moveTo>
                  <a:cubicBezTo>
                    <a:pt x="1565" y="1994"/>
                    <a:pt x="3130" y="276"/>
                    <a:pt x="4539" y="30"/>
                  </a:cubicBezTo>
                  <a:cubicBezTo>
                    <a:pt x="5948" y="-215"/>
                    <a:pt x="7200" y="1012"/>
                    <a:pt x="10017" y="4817"/>
                  </a:cubicBezTo>
                  <a:cubicBezTo>
                    <a:pt x="12835" y="8621"/>
                    <a:pt x="17217" y="15003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286000" y="220352"/>
              <a:ext cx="762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440"/>
                    <a:pt x="14400" y="2880"/>
                    <a:pt x="11100" y="5440"/>
                  </a:cubicBezTo>
                  <a:cubicBezTo>
                    <a:pt x="7800" y="8000"/>
                    <a:pt x="4800" y="11680"/>
                    <a:pt x="3000" y="14560"/>
                  </a:cubicBezTo>
                  <a:cubicBezTo>
                    <a:pt x="1200" y="17440"/>
                    <a:pt x="6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400805" y="400518"/>
              <a:ext cx="132845" cy="9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97" fill="norm" stroke="1" extrusionOk="0">
                  <a:moveTo>
                    <a:pt x="3004" y="6247"/>
                  </a:moveTo>
                  <a:cubicBezTo>
                    <a:pt x="2318" y="8497"/>
                    <a:pt x="1632" y="10747"/>
                    <a:pt x="1118" y="13447"/>
                  </a:cubicBezTo>
                  <a:cubicBezTo>
                    <a:pt x="604" y="16147"/>
                    <a:pt x="261" y="19297"/>
                    <a:pt x="89" y="19522"/>
                  </a:cubicBezTo>
                  <a:cubicBezTo>
                    <a:pt x="-82" y="19747"/>
                    <a:pt x="-82" y="17047"/>
                    <a:pt x="775" y="13672"/>
                  </a:cubicBezTo>
                  <a:cubicBezTo>
                    <a:pt x="1632" y="10297"/>
                    <a:pt x="3347" y="6247"/>
                    <a:pt x="4889" y="3547"/>
                  </a:cubicBezTo>
                  <a:cubicBezTo>
                    <a:pt x="6432" y="847"/>
                    <a:pt x="7804" y="-503"/>
                    <a:pt x="8832" y="172"/>
                  </a:cubicBezTo>
                  <a:cubicBezTo>
                    <a:pt x="9861" y="847"/>
                    <a:pt x="10547" y="3547"/>
                    <a:pt x="10889" y="6022"/>
                  </a:cubicBezTo>
                  <a:cubicBezTo>
                    <a:pt x="11232" y="8497"/>
                    <a:pt x="11232" y="10747"/>
                    <a:pt x="11747" y="10972"/>
                  </a:cubicBezTo>
                  <a:cubicBezTo>
                    <a:pt x="12261" y="11197"/>
                    <a:pt x="13289" y="9397"/>
                    <a:pt x="14832" y="6922"/>
                  </a:cubicBezTo>
                  <a:cubicBezTo>
                    <a:pt x="16375" y="4447"/>
                    <a:pt x="18432" y="1297"/>
                    <a:pt x="19632" y="1747"/>
                  </a:cubicBezTo>
                  <a:cubicBezTo>
                    <a:pt x="20832" y="2197"/>
                    <a:pt x="21175" y="6247"/>
                    <a:pt x="21347" y="10072"/>
                  </a:cubicBezTo>
                  <a:cubicBezTo>
                    <a:pt x="21518" y="13897"/>
                    <a:pt x="21518" y="17497"/>
                    <a:pt x="21518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635249" y="159939"/>
              <a:ext cx="66344" cy="37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45" fill="norm" stroke="1" extrusionOk="0">
                  <a:moveTo>
                    <a:pt x="0" y="1272"/>
                  </a:moveTo>
                  <a:cubicBezTo>
                    <a:pt x="0" y="669"/>
                    <a:pt x="0" y="66"/>
                    <a:pt x="1012" y="5"/>
                  </a:cubicBezTo>
                  <a:cubicBezTo>
                    <a:pt x="2025" y="-55"/>
                    <a:pt x="4050" y="428"/>
                    <a:pt x="6075" y="1453"/>
                  </a:cubicBezTo>
                  <a:cubicBezTo>
                    <a:pt x="8100" y="2479"/>
                    <a:pt x="10125" y="4048"/>
                    <a:pt x="10125" y="5436"/>
                  </a:cubicBezTo>
                  <a:cubicBezTo>
                    <a:pt x="10125" y="6823"/>
                    <a:pt x="8100" y="8030"/>
                    <a:pt x="8775" y="9599"/>
                  </a:cubicBezTo>
                  <a:cubicBezTo>
                    <a:pt x="9450" y="11167"/>
                    <a:pt x="12825" y="13098"/>
                    <a:pt x="15525" y="14848"/>
                  </a:cubicBezTo>
                  <a:cubicBezTo>
                    <a:pt x="18225" y="16598"/>
                    <a:pt x="20250" y="18166"/>
                    <a:pt x="20925" y="19252"/>
                  </a:cubicBezTo>
                  <a:cubicBezTo>
                    <a:pt x="21600" y="20338"/>
                    <a:pt x="20925" y="20942"/>
                    <a:pt x="17212" y="21243"/>
                  </a:cubicBezTo>
                  <a:cubicBezTo>
                    <a:pt x="13500" y="21545"/>
                    <a:pt x="6750" y="21545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959893" y="385452"/>
              <a:ext cx="227807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551" fill="norm" stroke="1" extrusionOk="0">
                  <a:moveTo>
                    <a:pt x="1725" y="15120"/>
                  </a:moveTo>
                  <a:cubicBezTo>
                    <a:pt x="1125" y="18000"/>
                    <a:pt x="525" y="20880"/>
                    <a:pt x="225" y="20520"/>
                  </a:cubicBezTo>
                  <a:cubicBezTo>
                    <a:pt x="-75" y="20160"/>
                    <a:pt x="-75" y="16560"/>
                    <a:pt x="225" y="12960"/>
                  </a:cubicBezTo>
                  <a:cubicBezTo>
                    <a:pt x="525" y="9360"/>
                    <a:pt x="1125" y="5760"/>
                    <a:pt x="2325" y="3240"/>
                  </a:cubicBezTo>
                  <a:cubicBezTo>
                    <a:pt x="3525" y="720"/>
                    <a:pt x="5325" y="-720"/>
                    <a:pt x="7625" y="1800"/>
                  </a:cubicBezTo>
                  <a:cubicBezTo>
                    <a:pt x="9925" y="4320"/>
                    <a:pt x="12725" y="10800"/>
                    <a:pt x="14625" y="14400"/>
                  </a:cubicBezTo>
                  <a:cubicBezTo>
                    <a:pt x="16525" y="18000"/>
                    <a:pt x="17525" y="18720"/>
                    <a:pt x="18525" y="15840"/>
                  </a:cubicBezTo>
                  <a:cubicBezTo>
                    <a:pt x="19525" y="12960"/>
                    <a:pt x="20525" y="648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016250" y="207652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028949" y="13145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105149" y="239402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130549" y="14415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160183" y="-1"/>
              <a:ext cx="148168" cy="32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14194" y="15864"/>
                  </a:moveTo>
                  <a:cubicBezTo>
                    <a:pt x="12651" y="15022"/>
                    <a:pt x="11109" y="14181"/>
                    <a:pt x="8949" y="14040"/>
                  </a:cubicBezTo>
                  <a:cubicBezTo>
                    <a:pt x="6789" y="13900"/>
                    <a:pt x="4011" y="14461"/>
                    <a:pt x="2314" y="15443"/>
                  </a:cubicBezTo>
                  <a:cubicBezTo>
                    <a:pt x="617" y="16425"/>
                    <a:pt x="0" y="17828"/>
                    <a:pt x="0" y="18879"/>
                  </a:cubicBezTo>
                  <a:cubicBezTo>
                    <a:pt x="0" y="19931"/>
                    <a:pt x="617" y="20633"/>
                    <a:pt x="1697" y="20983"/>
                  </a:cubicBezTo>
                  <a:cubicBezTo>
                    <a:pt x="2777" y="21334"/>
                    <a:pt x="4320" y="21334"/>
                    <a:pt x="6480" y="20492"/>
                  </a:cubicBezTo>
                  <a:cubicBezTo>
                    <a:pt x="8640" y="19651"/>
                    <a:pt x="11417" y="17968"/>
                    <a:pt x="13886" y="14952"/>
                  </a:cubicBezTo>
                  <a:cubicBezTo>
                    <a:pt x="16354" y="11937"/>
                    <a:pt x="18514" y="7589"/>
                    <a:pt x="19286" y="4713"/>
                  </a:cubicBezTo>
                  <a:cubicBezTo>
                    <a:pt x="20057" y="1838"/>
                    <a:pt x="19440" y="435"/>
                    <a:pt x="18669" y="85"/>
                  </a:cubicBezTo>
                  <a:cubicBezTo>
                    <a:pt x="17897" y="-266"/>
                    <a:pt x="16971" y="435"/>
                    <a:pt x="16354" y="2890"/>
                  </a:cubicBezTo>
                  <a:cubicBezTo>
                    <a:pt x="15737" y="5344"/>
                    <a:pt x="15429" y="9552"/>
                    <a:pt x="16354" y="12428"/>
                  </a:cubicBezTo>
                  <a:cubicBezTo>
                    <a:pt x="17280" y="15303"/>
                    <a:pt x="19440" y="16846"/>
                    <a:pt x="21600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638549" y="144152"/>
              <a:ext cx="825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643"/>
                    <a:pt x="11077" y="11286"/>
                    <a:pt x="14677" y="14886"/>
                  </a:cubicBezTo>
                  <a:cubicBezTo>
                    <a:pt x="18277" y="18486"/>
                    <a:pt x="19938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657599" y="188602"/>
              <a:ext cx="158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749"/>
                    <a:pt x="14112" y="5498"/>
                    <a:pt x="10512" y="8378"/>
                  </a:cubicBezTo>
                  <a:cubicBezTo>
                    <a:pt x="6912" y="11258"/>
                    <a:pt x="3456" y="14269"/>
                    <a:pt x="1728" y="16495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34988" y="1198252"/>
              <a:ext cx="14446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582" y="0"/>
                  </a:moveTo>
                  <a:cubicBezTo>
                    <a:pt x="3208" y="4408"/>
                    <a:pt x="3835" y="8816"/>
                    <a:pt x="4148" y="11829"/>
                  </a:cubicBezTo>
                  <a:cubicBezTo>
                    <a:pt x="4461" y="14841"/>
                    <a:pt x="4461" y="16457"/>
                    <a:pt x="4304" y="17706"/>
                  </a:cubicBezTo>
                  <a:cubicBezTo>
                    <a:pt x="4148" y="18955"/>
                    <a:pt x="3835" y="19837"/>
                    <a:pt x="3052" y="19910"/>
                  </a:cubicBezTo>
                  <a:cubicBezTo>
                    <a:pt x="2269" y="19984"/>
                    <a:pt x="1017" y="19249"/>
                    <a:pt x="391" y="18294"/>
                  </a:cubicBezTo>
                  <a:cubicBezTo>
                    <a:pt x="-235" y="17339"/>
                    <a:pt x="-235" y="16163"/>
                    <a:pt x="1330" y="15135"/>
                  </a:cubicBezTo>
                  <a:cubicBezTo>
                    <a:pt x="2895" y="14106"/>
                    <a:pt x="6026" y="13224"/>
                    <a:pt x="9313" y="11314"/>
                  </a:cubicBezTo>
                  <a:cubicBezTo>
                    <a:pt x="12600" y="9404"/>
                    <a:pt x="16043" y="6465"/>
                    <a:pt x="18078" y="4335"/>
                  </a:cubicBezTo>
                  <a:cubicBezTo>
                    <a:pt x="20113" y="2204"/>
                    <a:pt x="20739" y="882"/>
                    <a:pt x="21052" y="588"/>
                  </a:cubicBezTo>
                  <a:cubicBezTo>
                    <a:pt x="21365" y="294"/>
                    <a:pt x="21365" y="1029"/>
                    <a:pt x="21208" y="3747"/>
                  </a:cubicBezTo>
                  <a:cubicBezTo>
                    <a:pt x="21052" y="6465"/>
                    <a:pt x="20739" y="11167"/>
                    <a:pt x="20739" y="14473"/>
                  </a:cubicBezTo>
                  <a:cubicBezTo>
                    <a:pt x="20739" y="17780"/>
                    <a:pt x="21052" y="19690"/>
                    <a:pt x="213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68350" y="1439552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63600" y="1274452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63599" y="142050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187450" y="1249052"/>
              <a:ext cx="1905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2541"/>
                    <a:pt x="8160" y="5082"/>
                    <a:pt x="11760" y="8682"/>
                  </a:cubicBezTo>
                  <a:cubicBezTo>
                    <a:pt x="15360" y="12282"/>
                    <a:pt x="18480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225550" y="1255402"/>
              <a:ext cx="165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2400"/>
                    <a:pt x="16615" y="4800"/>
                    <a:pt x="13015" y="8400"/>
                  </a:cubicBezTo>
                  <a:cubicBezTo>
                    <a:pt x="9415" y="12000"/>
                    <a:pt x="4708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617343" y="1386635"/>
              <a:ext cx="192408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1586" y="21600"/>
                  </a:moveTo>
                  <a:cubicBezTo>
                    <a:pt x="437" y="21600"/>
                    <a:pt x="-712" y="21600"/>
                    <a:pt x="552" y="16200"/>
                  </a:cubicBezTo>
                  <a:cubicBezTo>
                    <a:pt x="1816" y="10800"/>
                    <a:pt x="5492" y="0"/>
                    <a:pt x="9284" y="0"/>
                  </a:cubicBezTo>
                  <a:cubicBezTo>
                    <a:pt x="13075" y="0"/>
                    <a:pt x="16982" y="10800"/>
                    <a:pt x="20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638300" y="1484002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670050" y="1274452"/>
              <a:ext cx="1333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483"/>
                    <a:pt x="14743" y="4966"/>
                    <a:pt x="11486" y="7697"/>
                  </a:cubicBezTo>
                  <a:cubicBezTo>
                    <a:pt x="8229" y="10428"/>
                    <a:pt x="5143" y="13407"/>
                    <a:pt x="3257" y="15766"/>
                  </a:cubicBezTo>
                  <a:cubicBezTo>
                    <a:pt x="1371" y="18124"/>
                    <a:pt x="686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012950" y="1242702"/>
              <a:ext cx="698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044700" y="1299852"/>
              <a:ext cx="1079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804"/>
                    <a:pt x="11435" y="7608"/>
                    <a:pt x="7835" y="11208"/>
                  </a:cubicBezTo>
                  <a:cubicBezTo>
                    <a:pt x="4235" y="14808"/>
                    <a:pt x="2118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671753" y="1011985"/>
              <a:ext cx="86772" cy="26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24" fill="norm" stroke="1" extrusionOk="0">
                  <a:moveTo>
                    <a:pt x="13472" y="10375"/>
                  </a:moveTo>
                  <a:cubicBezTo>
                    <a:pt x="10900" y="10885"/>
                    <a:pt x="8329" y="11395"/>
                    <a:pt x="5757" y="13011"/>
                  </a:cubicBezTo>
                  <a:cubicBezTo>
                    <a:pt x="3186" y="14627"/>
                    <a:pt x="615" y="17348"/>
                    <a:pt x="100" y="19049"/>
                  </a:cubicBezTo>
                  <a:cubicBezTo>
                    <a:pt x="-414" y="20750"/>
                    <a:pt x="1129" y="21430"/>
                    <a:pt x="2929" y="21515"/>
                  </a:cubicBezTo>
                  <a:cubicBezTo>
                    <a:pt x="4729" y="21600"/>
                    <a:pt x="6786" y="21090"/>
                    <a:pt x="9615" y="19304"/>
                  </a:cubicBezTo>
                  <a:cubicBezTo>
                    <a:pt x="12443" y="17518"/>
                    <a:pt x="16043" y="14457"/>
                    <a:pt x="18100" y="11310"/>
                  </a:cubicBezTo>
                  <a:cubicBezTo>
                    <a:pt x="20157" y="8164"/>
                    <a:pt x="20672" y="4932"/>
                    <a:pt x="20929" y="2891"/>
                  </a:cubicBezTo>
                  <a:cubicBezTo>
                    <a:pt x="21186" y="850"/>
                    <a:pt x="21186" y="0"/>
                    <a:pt x="20415" y="0"/>
                  </a:cubicBezTo>
                  <a:cubicBezTo>
                    <a:pt x="19643" y="0"/>
                    <a:pt x="18100" y="850"/>
                    <a:pt x="16815" y="3487"/>
                  </a:cubicBezTo>
                  <a:cubicBezTo>
                    <a:pt x="15529" y="6123"/>
                    <a:pt x="14500" y="10545"/>
                    <a:pt x="14243" y="13776"/>
                  </a:cubicBezTo>
                  <a:cubicBezTo>
                    <a:pt x="13986" y="17008"/>
                    <a:pt x="14500" y="19049"/>
                    <a:pt x="15015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0" y="881603"/>
              <a:ext cx="2714866" cy="99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82" fill="norm" stroke="1" extrusionOk="0">
                  <a:moveTo>
                    <a:pt x="2725" y="3697"/>
                  </a:moveTo>
                  <a:cubicBezTo>
                    <a:pt x="3230" y="3284"/>
                    <a:pt x="3735" y="2871"/>
                    <a:pt x="4323" y="2550"/>
                  </a:cubicBezTo>
                  <a:cubicBezTo>
                    <a:pt x="4912" y="2229"/>
                    <a:pt x="5585" y="2000"/>
                    <a:pt x="6250" y="1793"/>
                  </a:cubicBezTo>
                  <a:cubicBezTo>
                    <a:pt x="6914" y="1587"/>
                    <a:pt x="7570" y="1404"/>
                    <a:pt x="8134" y="1289"/>
                  </a:cubicBezTo>
                  <a:cubicBezTo>
                    <a:pt x="8697" y="1174"/>
                    <a:pt x="9168" y="1128"/>
                    <a:pt x="9664" y="1060"/>
                  </a:cubicBezTo>
                  <a:cubicBezTo>
                    <a:pt x="10161" y="991"/>
                    <a:pt x="10682" y="899"/>
                    <a:pt x="11212" y="830"/>
                  </a:cubicBezTo>
                  <a:cubicBezTo>
                    <a:pt x="11742" y="762"/>
                    <a:pt x="12280" y="716"/>
                    <a:pt x="12802" y="670"/>
                  </a:cubicBezTo>
                  <a:cubicBezTo>
                    <a:pt x="13323" y="624"/>
                    <a:pt x="13828" y="578"/>
                    <a:pt x="14425" y="532"/>
                  </a:cubicBezTo>
                  <a:cubicBezTo>
                    <a:pt x="15022" y="486"/>
                    <a:pt x="15712" y="441"/>
                    <a:pt x="16410" y="418"/>
                  </a:cubicBezTo>
                  <a:cubicBezTo>
                    <a:pt x="17108" y="395"/>
                    <a:pt x="17815" y="395"/>
                    <a:pt x="18437" y="372"/>
                  </a:cubicBezTo>
                  <a:cubicBezTo>
                    <a:pt x="19060" y="349"/>
                    <a:pt x="19598" y="303"/>
                    <a:pt x="20036" y="234"/>
                  </a:cubicBezTo>
                  <a:cubicBezTo>
                    <a:pt x="20473" y="165"/>
                    <a:pt x="20809" y="74"/>
                    <a:pt x="21053" y="28"/>
                  </a:cubicBezTo>
                  <a:cubicBezTo>
                    <a:pt x="21297" y="-18"/>
                    <a:pt x="21449" y="-18"/>
                    <a:pt x="21524" y="120"/>
                  </a:cubicBezTo>
                  <a:cubicBezTo>
                    <a:pt x="21600" y="257"/>
                    <a:pt x="21600" y="532"/>
                    <a:pt x="21482" y="1220"/>
                  </a:cubicBezTo>
                  <a:cubicBezTo>
                    <a:pt x="21364" y="1908"/>
                    <a:pt x="21129" y="3009"/>
                    <a:pt x="20944" y="4293"/>
                  </a:cubicBezTo>
                  <a:cubicBezTo>
                    <a:pt x="20759" y="5577"/>
                    <a:pt x="20624" y="7044"/>
                    <a:pt x="20549" y="8672"/>
                  </a:cubicBezTo>
                  <a:cubicBezTo>
                    <a:pt x="20473" y="10300"/>
                    <a:pt x="20456" y="12089"/>
                    <a:pt x="20422" y="13602"/>
                  </a:cubicBezTo>
                  <a:cubicBezTo>
                    <a:pt x="20389" y="15116"/>
                    <a:pt x="20338" y="16354"/>
                    <a:pt x="20271" y="17225"/>
                  </a:cubicBezTo>
                  <a:cubicBezTo>
                    <a:pt x="20204" y="18097"/>
                    <a:pt x="20120" y="18601"/>
                    <a:pt x="19951" y="18945"/>
                  </a:cubicBezTo>
                  <a:cubicBezTo>
                    <a:pt x="19783" y="19289"/>
                    <a:pt x="19531" y="19472"/>
                    <a:pt x="19110" y="19541"/>
                  </a:cubicBezTo>
                  <a:cubicBezTo>
                    <a:pt x="18690" y="19610"/>
                    <a:pt x="18101" y="19564"/>
                    <a:pt x="17521" y="19518"/>
                  </a:cubicBezTo>
                  <a:cubicBezTo>
                    <a:pt x="16940" y="19472"/>
                    <a:pt x="16368" y="19427"/>
                    <a:pt x="15805" y="19358"/>
                  </a:cubicBezTo>
                  <a:cubicBezTo>
                    <a:pt x="15241" y="19289"/>
                    <a:pt x="14686" y="19197"/>
                    <a:pt x="14055" y="19128"/>
                  </a:cubicBezTo>
                  <a:cubicBezTo>
                    <a:pt x="13424" y="19060"/>
                    <a:pt x="12718" y="19014"/>
                    <a:pt x="12028" y="18945"/>
                  </a:cubicBezTo>
                  <a:cubicBezTo>
                    <a:pt x="11338" y="18876"/>
                    <a:pt x="10665" y="18785"/>
                    <a:pt x="9967" y="18670"/>
                  </a:cubicBezTo>
                  <a:cubicBezTo>
                    <a:pt x="9269" y="18555"/>
                    <a:pt x="8546" y="18418"/>
                    <a:pt x="7822" y="18280"/>
                  </a:cubicBezTo>
                  <a:cubicBezTo>
                    <a:pt x="7099" y="18143"/>
                    <a:pt x="6376" y="18005"/>
                    <a:pt x="5720" y="17913"/>
                  </a:cubicBezTo>
                  <a:cubicBezTo>
                    <a:pt x="5064" y="17821"/>
                    <a:pt x="4475" y="17776"/>
                    <a:pt x="3802" y="17867"/>
                  </a:cubicBezTo>
                  <a:cubicBezTo>
                    <a:pt x="3129" y="17959"/>
                    <a:pt x="2372" y="18188"/>
                    <a:pt x="1724" y="18830"/>
                  </a:cubicBezTo>
                  <a:cubicBezTo>
                    <a:pt x="1077" y="19472"/>
                    <a:pt x="538" y="20527"/>
                    <a:pt x="0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0" name="Drawing"/>
          <p:cNvGrpSpPr/>
          <p:nvPr/>
        </p:nvGrpSpPr>
        <p:grpSpPr>
          <a:xfrm>
            <a:off x="1085850" y="1803400"/>
            <a:ext cx="9632950" cy="3892550"/>
            <a:chOff x="0" y="0"/>
            <a:chExt cx="9632950" cy="3892550"/>
          </a:xfrm>
        </p:grpSpPr>
        <p:sp>
          <p:nvSpPr>
            <p:cNvPr id="1863" name="Line"/>
            <p:cNvSpPr/>
            <p:nvPr/>
          </p:nvSpPr>
          <p:spPr>
            <a:xfrm>
              <a:off x="152400" y="203199"/>
              <a:ext cx="31750" cy="3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4320" y="4297"/>
                    <a:pt x="8640" y="8594"/>
                    <a:pt x="11520" y="11961"/>
                  </a:cubicBezTo>
                  <a:cubicBezTo>
                    <a:pt x="14400" y="15329"/>
                    <a:pt x="15840" y="17768"/>
                    <a:pt x="17280" y="19335"/>
                  </a:cubicBezTo>
                  <a:cubicBezTo>
                    <a:pt x="18720" y="20903"/>
                    <a:pt x="20160" y="21600"/>
                    <a:pt x="20880" y="21542"/>
                  </a:cubicBezTo>
                  <a:cubicBezTo>
                    <a:pt x="21600" y="21484"/>
                    <a:pt x="21600" y="20671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0" y="147604"/>
              <a:ext cx="349250" cy="10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21289"/>
                  </a:moveTo>
                  <a:cubicBezTo>
                    <a:pt x="2225" y="17054"/>
                    <a:pt x="4451" y="12818"/>
                    <a:pt x="7396" y="9218"/>
                  </a:cubicBezTo>
                  <a:cubicBezTo>
                    <a:pt x="10342" y="5618"/>
                    <a:pt x="14007" y="2654"/>
                    <a:pt x="16298" y="1171"/>
                  </a:cubicBezTo>
                  <a:cubicBezTo>
                    <a:pt x="18589" y="-311"/>
                    <a:pt x="19505" y="-311"/>
                    <a:pt x="20160" y="748"/>
                  </a:cubicBezTo>
                  <a:cubicBezTo>
                    <a:pt x="20815" y="1807"/>
                    <a:pt x="21207" y="3924"/>
                    <a:pt x="21600" y="6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7150" y="584200"/>
              <a:ext cx="2222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9200"/>
                    <a:pt x="7406" y="16800"/>
                    <a:pt x="11006" y="13200"/>
                  </a:cubicBezTo>
                  <a:cubicBezTo>
                    <a:pt x="14606" y="9600"/>
                    <a:pt x="1810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27206" y="390926"/>
              <a:ext cx="123645" cy="20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72" fill="norm" stroke="1" extrusionOk="0">
                  <a:moveTo>
                    <a:pt x="2715" y="4089"/>
                  </a:moveTo>
                  <a:cubicBezTo>
                    <a:pt x="1617" y="4936"/>
                    <a:pt x="518" y="5783"/>
                    <a:pt x="152" y="7901"/>
                  </a:cubicBezTo>
                  <a:cubicBezTo>
                    <a:pt x="-214" y="10018"/>
                    <a:pt x="152" y="13407"/>
                    <a:pt x="518" y="16054"/>
                  </a:cubicBezTo>
                  <a:cubicBezTo>
                    <a:pt x="884" y="18701"/>
                    <a:pt x="1250" y="20607"/>
                    <a:pt x="1433" y="20924"/>
                  </a:cubicBezTo>
                  <a:cubicBezTo>
                    <a:pt x="1617" y="21242"/>
                    <a:pt x="1617" y="19971"/>
                    <a:pt x="1617" y="16901"/>
                  </a:cubicBezTo>
                  <a:cubicBezTo>
                    <a:pt x="1617" y="13830"/>
                    <a:pt x="1617" y="8960"/>
                    <a:pt x="2166" y="5677"/>
                  </a:cubicBezTo>
                  <a:cubicBezTo>
                    <a:pt x="2715" y="2395"/>
                    <a:pt x="3813" y="701"/>
                    <a:pt x="6010" y="171"/>
                  </a:cubicBezTo>
                  <a:cubicBezTo>
                    <a:pt x="8206" y="-358"/>
                    <a:pt x="11501" y="277"/>
                    <a:pt x="14247" y="2924"/>
                  </a:cubicBezTo>
                  <a:cubicBezTo>
                    <a:pt x="16993" y="5571"/>
                    <a:pt x="19189" y="10230"/>
                    <a:pt x="20288" y="13301"/>
                  </a:cubicBezTo>
                  <a:cubicBezTo>
                    <a:pt x="21386" y="16371"/>
                    <a:pt x="21386" y="17854"/>
                    <a:pt x="21386" y="1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079970" y="292099"/>
              <a:ext cx="108108" cy="45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42" fill="norm" stroke="1" extrusionOk="0">
                  <a:moveTo>
                    <a:pt x="2354" y="8063"/>
                  </a:moveTo>
                  <a:cubicBezTo>
                    <a:pt x="3169" y="11347"/>
                    <a:pt x="3984" y="14632"/>
                    <a:pt x="4392" y="16524"/>
                  </a:cubicBezTo>
                  <a:cubicBezTo>
                    <a:pt x="4800" y="18415"/>
                    <a:pt x="4800" y="18912"/>
                    <a:pt x="4800" y="19609"/>
                  </a:cubicBezTo>
                  <a:cubicBezTo>
                    <a:pt x="4800" y="20306"/>
                    <a:pt x="4800" y="21202"/>
                    <a:pt x="4596" y="21401"/>
                  </a:cubicBezTo>
                  <a:cubicBezTo>
                    <a:pt x="4392" y="21600"/>
                    <a:pt x="3984" y="21102"/>
                    <a:pt x="3373" y="19261"/>
                  </a:cubicBezTo>
                  <a:cubicBezTo>
                    <a:pt x="2762" y="17419"/>
                    <a:pt x="1947" y="14234"/>
                    <a:pt x="1335" y="11198"/>
                  </a:cubicBezTo>
                  <a:cubicBezTo>
                    <a:pt x="724" y="8162"/>
                    <a:pt x="317" y="5276"/>
                    <a:pt x="113" y="3534"/>
                  </a:cubicBezTo>
                  <a:cubicBezTo>
                    <a:pt x="-91" y="1792"/>
                    <a:pt x="-91" y="1194"/>
                    <a:pt x="724" y="747"/>
                  </a:cubicBezTo>
                  <a:cubicBezTo>
                    <a:pt x="1539" y="299"/>
                    <a:pt x="3169" y="0"/>
                    <a:pt x="4800" y="0"/>
                  </a:cubicBezTo>
                  <a:cubicBezTo>
                    <a:pt x="6430" y="0"/>
                    <a:pt x="8060" y="299"/>
                    <a:pt x="10913" y="1593"/>
                  </a:cubicBezTo>
                  <a:cubicBezTo>
                    <a:pt x="13766" y="2887"/>
                    <a:pt x="17841" y="5176"/>
                    <a:pt x="19675" y="6818"/>
                  </a:cubicBezTo>
                  <a:cubicBezTo>
                    <a:pt x="21509" y="8461"/>
                    <a:pt x="21101" y="9456"/>
                    <a:pt x="18656" y="10203"/>
                  </a:cubicBezTo>
                  <a:cubicBezTo>
                    <a:pt x="16211" y="10949"/>
                    <a:pt x="11728" y="11447"/>
                    <a:pt x="8875" y="11497"/>
                  </a:cubicBezTo>
                  <a:cubicBezTo>
                    <a:pt x="6022" y="11547"/>
                    <a:pt x="4800" y="11148"/>
                    <a:pt x="3984" y="10352"/>
                  </a:cubicBezTo>
                  <a:cubicBezTo>
                    <a:pt x="3169" y="9556"/>
                    <a:pt x="2762" y="8361"/>
                    <a:pt x="2354" y="7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219200" y="311150"/>
              <a:ext cx="133350" cy="18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3640"/>
                  </a:moveTo>
                  <a:cubicBezTo>
                    <a:pt x="1714" y="3398"/>
                    <a:pt x="3429" y="3155"/>
                    <a:pt x="6171" y="4733"/>
                  </a:cubicBezTo>
                  <a:cubicBezTo>
                    <a:pt x="8914" y="6310"/>
                    <a:pt x="12686" y="9708"/>
                    <a:pt x="14571" y="12135"/>
                  </a:cubicBezTo>
                  <a:cubicBezTo>
                    <a:pt x="16457" y="14562"/>
                    <a:pt x="16457" y="16018"/>
                    <a:pt x="16114" y="17353"/>
                  </a:cubicBezTo>
                  <a:cubicBezTo>
                    <a:pt x="15771" y="18688"/>
                    <a:pt x="15086" y="19901"/>
                    <a:pt x="13886" y="20629"/>
                  </a:cubicBezTo>
                  <a:cubicBezTo>
                    <a:pt x="12686" y="21357"/>
                    <a:pt x="10971" y="21600"/>
                    <a:pt x="9600" y="19052"/>
                  </a:cubicBezTo>
                  <a:cubicBezTo>
                    <a:pt x="8229" y="16503"/>
                    <a:pt x="7200" y="11164"/>
                    <a:pt x="7543" y="7524"/>
                  </a:cubicBezTo>
                  <a:cubicBezTo>
                    <a:pt x="7886" y="3883"/>
                    <a:pt x="9600" y="1942"/>
                    <a:pt x="12171" y="971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353083" y="338251"/>
              <a:ext cx="158217" cy="13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802" fill="norm" stroke="1" extrusionOk="0">
                  <a:moveTo>
                    <a:pt x="12887" y="1675"/>
                  </a:moveTo>
                  <a:cubicBezTo>
                    <a:pt x="11735" y="708"/>
                    <a:pt x="10583" y="-259"/>
                    <a:pt x="8567" y="63"/>
                  </a:cubicBezTo>
                  <a:cubicBezTo>
                    <a:pt x="6551" y="386"/>
                    <a:pt x="3671" y="1998"/>
                    <a:pt x="2087" y="4738"/>
                  </a:cubicBezTo>
                  <a:cubicBezTo>
                    <a:pt x="503" y="7478"/>
                    <a:pt x="215" y="11347"/>
                    <a:pt x="71" y="14087"/>
                  </a:cubicBezTo>
                  <a:cubicBezTo>
                    <a:pt x="-73" y="16828"/>
                    <a:pt x="-73" y="18440"/>
                    <a:pt x="791" y="19568"/>
                  </a:cubicBezTo>
                  <a:cubicBezTo>
                    <a:pt x="1655" y="20696"/>
                    <a:pt x="3383" y="21341"/>
                    <a:pt x="5399" y="20213"/>
                  </a:cubicBezTo>
                  <a:cubicBezTo>
                    <a:pt x="7415" y="19084"/>
                    <a:pt x="9719" y="16183"/>
                    <a:pt x="11447" y="12798"/>
                  </a:cubicBezTo>
                  <a:cubicBezTo>
                    <a:pt x="13175" y="9413"/>
                    <a:pt x="14327" y="5544"/>
                    <a:pt x="14903" y="4738"/>
                  </a:cubicBezTo>
                  <a:cubicBezTo>
                    <a:pt x="15479" y="3932"/>
                    <a:pt x="15479" y="6189"/>
                    <a:pt x="15623" y="8123"/>
                  </a:cubicBezTo>
                  <a:cubicBezTo>
                    <a:pt x="15767" y="10057"/>
                    <a:pt x="16055" y="11669"/>
                    <a:pt x="17063" y="12959"/>
                  </a:cubicBezTo>
                  <a:cubicBezTo>
                    <a:pt x="18071" y="14248"/>
                    <a:pt x="19799" y="15216"/>
                    <a:pt x="21527" y="16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540605" y="317500"/>
              <a:ext cx="72296" cy="16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989" fill="norm" stroke="1" extrusionOk="0">
                  <a:moveTo>
                    <a:pt x="21078" y="1662"/>
                  </a:moveTo>
                  <a:cubicBezTo>
                    <a:pt x="18609" y="831"/>
                    <a:pt x="16141" y="0"/>
                    <a:pt x="13364" y="0"/>
                  </a:cubicBezTo>
                  <a:cubicBezTo>
                    <a:pt x="10587" y="0"/>
                    <a:pt x="7501" y="831"/>
                    <a:pt x="4724" y="3046"/>
                  </a:cubicBezTo>
                  <a:cubicBezTo>
                    <a:pt x="1947" y="5262"/>
                    <a:pt x="-522" y="8862"/>
                    <a:pt x="95" y="12323"/>
                  </a:cubicBezTo>
                  <a:cubicBezTo>
                    <a:pt x="712" y="15785"/>
                    <a:pt x="4415" y="19108"/>
                    <a:pt x="8118" y="20354"/>
                  </a:cubicBezTo>
                  <a:cubicBezTo>
                    <a:pt x="11821" y="21600"/>
                    <a:pt x="15524" y="20769"/>
                    <a:pt x="1922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702225" y="120650"/>
              <a:ext cx="69426" cy="38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25" fill="norm" stroke="1" extrusionOk="0">
                  <a:moveTo>
                    <a:pt x="9686" y="0"/>
                  </a:moveTo>
                  <a:cubicBezTo>
                    <a:pt x="7068" y="3560"/>
                    <a:pt x="4450" y="7121"/>
                    <a:pt x="2813" y="10207"/>
                  </a:cubicBezTo>
                  <a:cubicBezTo>
                    <a:pt x="1177" y="13292"/>
                    <a:pt x="523" y="15903"/>
                    <a:pt x="195" y="17565"/>
                  </a:cubicBezTo>
                  <a:cubicBezTo>
                    <a:pt x="-132" y="19226"/>
                    <a:pt x="-132" y="19938"/>
                    <a:pt x="850" y="20532"/>
                  </a:cubicBezTo>
                  <a:cubicBezTo>
                    <a:pt x="1832" y="21125"/>
                    <a:pt x="3795" y="21600"/>
                    <a:pt x="7395" y="21363"/>
                  </a:cubicBezTo>
                  <a:cubicBezTo>
                    <a:pt x="10995" y="21125"/>
                    <a:pt x="16232" y="20176"/>
                    <a:pt x="21468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700668" y="254000"/>
              <a:ext cx="140833" cy="2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86" fill="norm" stroke="1" extrusionOk="0">
                  <a:moveTo>
                    <a:pt x="3074" y="9353"/>
                  </a:moveTo>
                  <a:cubicBezTo>
                    <a:pt x="1462" y="9353"/>
                    <a:pt x="-150" y="9353"/>
                    <a:pt x="11" y="9575"/>
                  </a:cubicBezTo>
                  <a:cubicBezTo>
                    <a:pt x="172" y="9798"/>
                    <a:pt x="2107" y="10243"/>
                    <a:pt x="3880" y="10466"/>
                  </a:cubicBezTo>
                  <a:cubicBezTo>
                    <a:pt x="5653" y="10689"/>
                    <a:pt x="7265" y="10689"/>
                    <a:pt x="9199" y="12136"/>
                  </a:cubicBezTo>
                  <a:cubicBezTo>
                    <a:pt x="11134" y="13584"/>
                    <a:pt x="13390" y="16478"/>
                    <a:pt x="14357" y="18482"/>
                  </a:cubicBezTo>
                  <a:cubicBezTo>
                    <a:pt x="15325" y="20487"/>
                    <a:pt x="15002" y="21600"/>
                    <a:pt x="15163" y="21043"/>
                  </a:cubicBezTo>
                  <a:cubicBezTo>
                    <a:pt x="15325" y="20487"/>
                    <a:pt x="15969" y="18260"/>
                    <a:pt x="17098" y="14474"/>
                  </a:cubicBezTo>
                  <a:cubicBezTo>
                    <a:pt x="18226" y="10689"/>
                    <a:pt x="19838" y="5344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849029" y="318815"/>
              <a:ext cx="189321" cy="15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774" fill="norm" stroke="1" extrusionOk="0">
                  <a:moveTo>
                    <a:pt x="6346" y="3982"/>
                  </a:moveTo>
                  <a:cubicBezTo>
                    <a:pt x="6346" y="2597"/>
                    <a:pt x="6346" y="1213"/>
                    <a:pt x="5746" y="1351"/>
                  </a:cubicBezTo>
                  <a:cubicBezTo>
                    <a:pt x="5146" y="1489"/>
                    <a:pt x="3946" y="3151"/>
                    <a:pt x="2866" y="5920"/>
                  </a:cubicBezTo>
                  <a:cubicBezTo>
                    <a:pt x="1786" y="8689"/>
                    <a:pt x="826" y="12566"/>
                    <a:pt x="346" y="15197"/>
                  </a:cubicBezTo>
                  <a:cubicBezTo>
                    <a:pt x="-134" y="17828"/>
                    <a:pt x="-134" y="19213"/>
                    <a:pt x="466" y="20043"/>
                  </a:cubicBezTo>
                  <a:cubicBezTo>
                    <a:pt x="1066" y="20874"/>
                    <a:pt x="2266" y="21151"/>
                    <a:pt x="4666" y="20043"/>
                  </a:cubicBezTo>
                  <a:cubicBezTo>
                    <a:pt x="7066" y="18936"/>
                    <a:pt x="10666" y="16443"/>
                    <a:pt x="13426" y="13813"/>
                  </a:cubicBezTo>
                  <a:cubicBezTo>
                    <a:pt x="16186" y="11182"/>
                    <a:pt x="18106" y="8413"/>
                    <a:pt x="19066" y="5920"/>
                  </a:cubicBezTo>
                  <a:cubicBezTo>
                    <a:pt x="20026" y="3428"/>
                    <a:pt x="20026" y="1213"/>
                    <a:pt x="19426" y="382"/>
                  </a:cubicBezTo>
                  <a:cubicBezTo>
                    <a:pt x="18826" y="-449"/>
                    <a:pt x="17626" y="105"/>
                    <a:pt x="16306" y="1766"/>
                  </a:cubicBezTo>
                  <a:cubicBezTo>
                    <a:pt x="14986" y="3428"/>
                    <a:pt x="13546" y="6197"/>
                    <a:pt x="12826" y="8828"/>
                  </a:cubicBezTo>
                  <a:cubicBezTo>
                    <a:pt x="12106" y="11459"/>
                    <a:pt x="12106" y="13951"/>
                    <a:pt x="13666" y="15336"/>
                  </a:cubicBezTo>
                  <a:cubicBezTo>
                    <a:pt x="15226" y="16720"/>
                    <a:pt x="18346" y="16997"/>
                    <a:pt x="21466" y="17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2101850" y="463550"/>
              <a:ext cx="698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901950" y="139700"/>
              <a:ext cx="254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64"/>
                    <a:pt x="7200" y="6327"/>
                    <a:pt x="10800" y="9927"/>
                  </a:cubicBezTo>
                  <a:cubicBezTo>
                    <a:pt x="14400" y="13527"/>
                    <a:pt x="18000" y="175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940679" y="241300"/>
              <a:ext cx="113672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9913" y="0"/>
                  </a:moveTo>
                  <a:cubicBezTo>
                    <a:pt x="15200" y="2700"/>
                    <a:pt x="10487" y="5400"/>
                    <a:pt x="6953" y="8438"/>
                  </a:cubicBezTo>
                  <a:cubicBezTo>
                    <a:pt x="3418" y="11475"/>
                    <a:pt x="1062" y="14850"/>
                    <a:pt x="276" y="17100"/>
                  </a:cubicBezTo>
                  <a:cubicBezTo>
                    <a:pt x="-509" y="19350"/>
                    <a:pt x="276" y="20475"/>
                    <a:pt x="4007" y="21037"/>
                  </a:cubicBezTo>
                  <a:cubicBezTo>
                    <a:pt x="7738" y="21600"/>
                    <a:pt x="14415" y="21600"/>
                    <a:pt x="21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3200400" y="165100"/>
              <a:ext cx="63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3187700" y="520700"/>
              <a:ext cx="65507" cy="5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220" fill="norm" stroke="1" extrusionOk="0">
                  <a:moveTo>
                    <a:pt x="12150" y="14954"/>
                  </a:moveTo>
                  <a:cubicBezTo>
                    <a:pt x="14850" y="18277"/>
                    <a:pt x="17550" y="21600"/>
                    <a:pt x="19237" y="21185"/>
                  </a:cubicBezTo>
                  <a:cubicBezTo>
                    <a:pt x="20925" y="20769"/>
                    <a:pt x="21600" y="16615"/>
                    <a:pt x="19912" y="13292"/>
                  </a:cubicBezTo>
                  <a:cubicBezTo>
                    <a:pt x="18225" y="9969"/>
                    <a:pt x="14175" y="7477"/>
                    <a:pt x="10462" y="5400"/>
                  </a:cubicBezTo>
                  <a:cubicBezTo>
                    <a:pt x="6750" y="3323"/>
                    <a:pt x="3375" y="166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3793860" y="260552"/>
              <a:ext cx="151013" cy="44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42" fill="norm" stroke="1" extrusionOk="0">
                  <a:moveTo>
                    <a:pt x="15361" y="4209"/>
                  </a:moveTo>
                  <a:cubicBezTo>
                    <a:pt x="15945" y="3607"/>
                    <a:pt x="16529" y="3004"/>
                    <a:pt x="16237" y="2301"/>
                  </a:cubicBezTo>
                  <a:cubicBezTo>
                    <a:pt x="15945" y="1597"/>
                    <a:pt x="14777" y="794"/>
                    <a:pt x="13464" y="342"/>
                  </a:cubicBezTo>
                  <a:cubicBezTo>
                    <a:pt x="12150" y="-111"/>
                    <a:pt x="10691" y="-211"/>
                    <a:pt x="8356" y="643"/>
                  </a:cubicBezTo>
                  <a:cubicBezTo>
                    <a:pt x="6021" y="1497"/>
                    <a:pt x="2810" y="3305"/>
                    <a:pt x="1204" y="4611"/>
                  </a:cubicBezTo>
                  <a:cubicBezTo>
                    <a:pt x="-401" y="5917"/>
                    <a:pt x="-401" y="6721"/>
                    <a:pt x="1204" y="7274"/>
                  </a:cubicBezTo>
                  <a:cubicBezTo>
                    <a:pt x="2810" y="7826"/>
                    <a:pt x="6021" y="8128"/>
                    <a:pt x="8794" y="7676"/>
                  </a:cubicBezTo>
                  <a:cubicBezTo>
                    <a:pt x="11567" y="7223"/>
                    <a:pt x="13902" y="6018"/>
                    <a:pt x="15069" y="5114"/>
                  </a:cubicBezTo>
                  <a:cubicBezTo>
                    <a:pt x="16237" y="4209"/>
                    <a:pt x="16237" y="3607"/>
                    <a:pt x="16967" y="4862"/>
                  </a:cubicBezTo>
                  <a:cubicBezTo>
                    <a:pt x="17696" y="6118"/>
                    <a:pt x="19156" y="9233"/>
                    <a:pt x="20031" y="11795"/>
                  </a:cubicBezTo>
                  <a:cubicBezTo>
                    <a:pt x="20907" y="14356"/>
                    <a:pt x="21199" y="16366"/>
                    <a:pt x="20177" y="17873"/>
                  </a:cubicBezTo>
                  <a:cubicBezTo>
                    <a:pt x="19156" y="19380"/>
                    <a:pt x="16821" y="20384"/>
                    <a:pt x="14923" y="20887"/>
                  </a:cubicBezTo>
                  <a:cubicBezTo>
                    <a:pt x="13026" y="21389"/>
                    <a:pt x="11567" y="21389"/>
                    <a:pt x="10399" y="20686"/>
                  </a:cubicBezTo>
                  <a:cubicBezTo>
                    <a:pt x="9231" y="19982"/>
                    <a:pt x="8356" y="18576"/>
                    <a:pt x="8210" y="17521"/>
                  </a:cubicBezTo>
                  <a:cubicBezTo>
                    <a:pt x="8064" y="16466"/>
                    <a:pt x="8648" y="15763"/>
                    <a:pt x="9231" y="15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3996250" y="287565"/>
              <a:ext cx="99501" cy="15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57" fill="norm" stroke="1" extrusionOk="0">
                  <a:moveTo>
                    <a:pt x="903" y="10398"/>
                  </a:moveTo>
                  <a:cubicBezTo>
                    <a:pt x="3153" y="10398"/>
                    <a:pt x="5403" y="10398"/>
                    <a:pt x="7653" y="9362"/>
                  </a:cubicBezTo>
                  <a:cubicBezTo>
                    <a:pt x="9903" y="8327"/>
                    <a:pt x="12153" y="6256"/>
                    <a:pt x="13278" y="4480"/>
                  </a:cubicBezTo>
                  <a:cubicBezTo>
                    <a:pt x="14403" y="2705"/>
                    <a:pt x="14403" y="1225"/>
                    <a:pt x="13278" y="486"/>
                  </a:cubicBezTo>
                  <a:cubicBezTo>
                    <a:pt x="12153" y="-254"/>
                    <a:pt x="9903" y="-254"/>
                    <a:pt x="7428" y="1225"/>
                  </a:cubicBezTo>
                  <a:cubicBezTo>
                    <a:pt x="4953" y="2705"/>
                    <a:pt x="2253" y="5664"/>
                    <a:pt x="903" y="8623"/>
                  </a:cubicBezTo>
                  <a:cubicBezTo>
                    <a:pt x="-447" y="11582"/>
                    <a:pt x="-447" y="14541"/>
                    <a:pt x="2028" y="16760"/>
                  </a:cubicBezTo>
                  <a:cubicBezTo>
                    <a:pt x="4503" y="18979"/>
                    <a:pt x="9453" y="20458"/>
                    <a:pt x="13053" y="20902"/>
                  </a:cubicBezTo>
                  <a:cubicBezTo>
                    <a:pt x="16653" y="21346"/>
                    <a:pt x="18903" y="20754"/>
                    <a:pt x="21153" y="20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156815" y="63500"/>
              <a:ext cx="5323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20894" y="0"/>
                  </a:moveTo>
                  <a:cubicBezTo>
                    <a:pt x="14248" y="1486"/>
                    <a:pt x="7602" y="2971"/>
                    <a:pt x="3863" y="5543"/>
                  </a:cubicBezTo>
                  <a:cubicBezTo>
                    <a:pt x="125" y="8114"/>
                    <a:pt x="-706" y="11771"/>
                    <a:pt x="540" y="14514"/>
                  </a:cubicBezTo>
                  <a:cubicBezTo>
                    <a:pt x="1786" y="17257"/>
                    <a:pt x="5109" y="19086"/>
                    <a:pt x="8848" y="20114"/>
                  </a:cubicBezTo>
                  <a:cubicBezTo>
                    <a:pt x="12586" y="21143"/>
                    <a:pt x="16740" y="21371"/>
                    <a:pt x="20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140200" y="323850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231296" y="294216"/>
              <a:ext cx="74005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20977" y="455"/>
                  </a:moveTo>
                  <a:cubicBezTo>
                    <a:pt x="17977" y="227"/>
                    <a:pt x="14977" y="0"/>
                    <a:pt x="11377" y="0"/>
                  </a:cubicBezTo>
                  <a:cubicBezTo>
                    <a:pt x="7777" y="0"/>
                    <a:pt x="3577" y="227"/>
                    <a:pt x="1477" y="909"/>
                  </a:cubicBezTo>
                  <a:cubicBezTo>
                    <a:pt x="-623" y="1592"/>
                    <a:pt x="-623" y="2728"/>
                    <a:pt x="2377" y="4888"/>
                  </a:cubicBezTo>
                  <a:cubicBezTo>
                    <a:pt x="5377" y="7048"/>
                    <a:pt x="11377" y="10232"/>
                    <a:pt x="14677" y="12505"/>
                  </a:cubicBezTo>
                  <a:cubicBezTo>
                    <a:pt x="17977" y="14779"/>
                    <a:pt x="18577" y="16143"/>
                    <a:pt x="18577" y="17394"/>
                  </a:cubicBezTo>
                  <a:cubicBezTo>
                    <a:pt x="18577" y="18644"/>
                    <a:pt x="17977" y="19781"/>
                    <a:pt x="15277" y="20463"/>
                  </a:cubicBezTo>
                  <a:cubicBezTo>
                    <a:pt x="12577" y="21145"/>
                    <a:pt x="7777" y="21373"/>
                    <a:pt x="2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889500" y="135247"/>
              <a:ext cx="50800" cy="34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4203"/>
                  </a:moveTo>
                  <a:cubicBezTo>
                    <a:pt x="900" y="3548"/>
                    <a:pt x="1800" y="2894"/>
                    <a:pt x="3600" y="2043"/>
                  </a:cubicBezTo>
                  <a:cubicBezTo>
                    <a:pt x="5400" y="1192"/>
                    <a:pt x="8100" y="145"/>
                    <a:pt x="9450" y="14"/>
                  </a:cubicBezTo>
                  <a:cubicBezTo>
                    <a:pt x="10800" y="-117"/>
                    <a:pt x="10800" y="668"/>
                    <a:pt x="10800" y="3745"/>
                  </a:cubicBezTo>
                  <a:cubicBezTo>
                    <a:pt x="10800" y="6821"/>
                    <a:pt x="10800" y="12188"/>
                    <a:pt x="12600" y="15527"/>
                  </a:cubicBezTo>
                  <a:cubicBezTo>
                    <a:pt x="14400" y="18865"/>
                    <a:pt x="18000" y="20174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977875" y="287458"/>
              <a:ext cx="165625" cy="13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27" fill="norm" stroke="1" extrusionOk="0">
                  <a:moveTo>
                    <a:pt x="13191" y="7707"/>
                  </a:moveTo>
                  <a:cubicBezTo>
                    <a:pt x="12918" y="5714"/>
                    <a:pt x="12645" y="3720"/>
                    <a:pt x="11824" y="2224"/>
                  </a:cubicBezTo>
                  <a:cubicBezTo>
                    <a:pt x="11004" y="729"/>
                    <a:pt x="9637" y="-268"/>
                    <a:pt x="7723" y="64"/>
                  </a:cubicBezTo>
                  <a:cubicBezTo>
                    <a:pt x="5809" y="397"/>
                    <a:pt x="3348" y="2058"/>
                    <a:pt x="1845" y="5381"/>
                  </a:cubicBezTo>
                  <a:cubicBezTo>
                    <a:pt x="341" y="8704"/>
                    <a:pt x="-206" y="13689"/>
                    <a:pt x="67" y="16680"/>
                  </a:cubicBezTo>
                  <a:cubicBezTo>
                    <a:pt x="341" y="19670"/>
                    <a:pt x="1435" y="20667"/>
                    <a:pt x="2665" y="21000"/>
                  </a:cubicBezTo>
                  <a:cubicBezTo>
                    <a:pt x="3895" y="21332"/>
                    <a:pt x="5262" y="21000"/>
                    <a:pt x="6356" y="20169"/>
                  </a:cubicBezTo>
                  <a:cubicBezTo>
                    <a:pt x="7450" y="19338"/>
                    <a:pt x="8270" y="18009"/>
                    <a:pt x="8953" y="15849"/>
                  </a:cubicBezTo>
                  <a:cubicBezTo>
                    <a:pt x="9637" y="13689"/>
                    <a:pt x="10184" y="10698"/>
                    <a:pt x="10594" y="10200"/>
                  </a:cubicBezTo>
                  <a:cubicBezTo>
                    <a:pt x="11004" y="9701"/>
                    <a:pt x="11278" y="11695"/>
                    <a:pt x="13055" y="13357"/>
                  </a:cubicBezTo>
                  <a:cubicBezTo>
                    <a:pt x="14832" y="15018"/>
                    <a:pt x="18113" y="16347"/>
                    <a:pt x="21394" y="17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143500" y="270605"/>
              <a:ext cx="139700" cy="16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8412"/>
                  </a:moveTo>
                  <a:cubicBezTo>
                    <a:pt x="1636" y="8412"/>
                    <a:pt x="3273" y="8412"/>
                    <a:pt x="5236" y="9897"/>
                  </a:cubicBezTo>
                  <a:cubicBezTo>
                    <a:pt x="7200" y="11382"/>
                    <a:pt x="9491" y="14352"/>
                    <a:pt x="10473" y="16647"/>
                  </a:cubicBezTo>
                  <a:cubicBezTo>
                    <a:pt x="11455" y="18942"/>
                    <a:pt x="11127" y="20562"/>
                    <a:pt x="10309" y="20967"/>
                  </a:cubicBezTo>
                  <a:cubicBezTo>
                    <a:pt x="9491" y="21372"/>
                    <a:pt x="8182" y="20562"/>
                    <a:pt x="8018" y="17457"/>
                  </a:cubicBezTo>
                  <a:cubicBezTo>
                    <a:pt x="7855" y="14352"/>
                    <a:pt x="8836" y="8952"/>
                    <a:pt x="10145" y="5577"/>
                  </a:cubicBezTo>
                  <a:cubicBezTo>
                    <a:pt x="11455" y="2202"/>
                    <a:pt x="13091" y="852"/>
                    <a:pt x="15055" y="312"/>
                  </a:cubicBezTo>
                  <a:cubicBezTo>
                    <a:pt x="17018" y="-228"/>
                    <a:pt x="19309" y="42"/>
                    <a:pt x="21600" y="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286085" y="327649"/>
              <a:ext cx="79240" cy="27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339" fill="norm" stroke="1" extrusionOk="0">
                  <a:moveTo>
                    <a:pt x="17522" y="2145"/>
                  </a:moveTo>
                  <a:cubicBezTo>
                    <a:pt x="15307" y="1495"/>
                    <a:pt x="13091" y="845"/>
                    <a:pt x="10599" y="439"/>
                  </a:cubicBezTo>
                  <a:cubicBezTo>
                    <a:pt x="8107" y="33"/>
                    <a:pt x="5337" y="-129"/>
                    <a:pt x="3122" y="115"/>
                  </a:cubicBezTo>
                  <a:cubicBezTo>
                    <a:pt x="907" y="358"/>
                    <a:pt x="-755" y="1008"/>
                    <a:pt x="353" y="1657"/>
                  </a:cubicBezTo>
                  <a:cubicBezTo>
                    <a:pt x="1460" y="2307"/>
                    <a:pt x="5337" y="2957"/>
                    <a:pt x="8383" y="2957"/>
                  </a:cubicBezTo>
                  <a:cubicBezTo>
                    <a:pt x="11430" y="2957"/>
                    <a:pt x="13645" y="2307"/>
                    <a:pt x="14753" y="2469"/>
                  </a:cubicBezTo>
                  <a:cubicBezTo>
                    <a:pt x="15860" y="2632"/>
                    <a:pt x="15860" y="3606"/>
                    <a:pt x="16691" y="6042"/>
                  </a:cubicBezTo>
                  <a:cubicBezTo>
                    <a:pt x="17522" y="8479"/>
                    <a:pt x="19183" y="12376"/>
                    <a:pt x="20014" y="14731"/>
                  </a:cubicBezTo>
                  <a:cubicBezTo>
                    <a:pt x="20845" y="17086"/>
                    <a:pt x="20845" y="17898"/>
                    <a:pt x="20568" y="18710"/>
                  </a:cubicBezTo>
                  <a:cubicBezTo>
                    <a:pt x="20291" y="19522"/>
                    <a:pt x="19737" y="20334"/>
                    <a:pt x="18076" y="20821"/>
                  </a:cubicBezTo>
                  <a:cubicBezTo>
                    <a:pt x="16414" y="21309"/>
                    <a:pt x="13645" y="21471"/>
                    <a:pt x="11430" y="21227"/>
                  </a:cubicBezTo>
                  <a:cubicBezTo>
                    <a:pt x="9214" y="20984"/>
                    <a:pt x="7553" y="20334"/>
                    <a:pt x="7276" y="18385"/>
                  </a:cubicBezTo>
                  <a:cubicBezTo>
                    <a:pt x="6999" y="16436"/>
                    <a:pt x="8107" y="13188"/>
                    <a:pt x="9214" y="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402277" y="305345"/>
              <a:ext cx="115873" cy="12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984" fill="norm" stroke="1" extrusionOk="0">
                  <a:moveTo>
                    <a:pt x="3758" y="8693"/>
                  </a:moveTo>
                  <a:cubicBezTo>
                    <a:pt x="5686" y="7594"/>
                    <a:pt x="7615" y="6496"/>
                    <a:pt x="8965" y="4848"/>
                  </a:cubicBezTo>
                  <a:cubicBezTo>
                    <a:pt x="10315" y="3201"/>
                    <a:pt x="11086" y="1004"/>
                    <a:pt x="10508" y="272"/>
                  </a:cubicBezTo>
                  <a:cubicBezTo>
                    <a:pt x="9929" y="-460"/>
                    <a:pt x="8001" y="272"/>
                    <a:pt x="5879" y="2652"/>
                  </a:cubicBezTo>
                  <a:cubicBezTo>
                    <a:pt x="3758" y="5032"/>
                    <a:pt x="1444" y="9059"/>
                    <a:pt x="479" y="12171"/>
                  </a:cubicBezTo>
                  <a:cubicBezTo>
                    <a:pt x="-485" y="15282"/>
                    <a:pt x="-99" y="17479"/>
                    <a:pt x="2601" y="18943"/>
                  </a:cubicBezTo>
                  <a:cubicBezTo>
                    <a:pt x="5301" y="20408"/>
                    <a:pt x="10315" y="21140"/>
                    <a:pt x="13786" y="20957"/>
                  </a:cubicBezTo>
                  <a:cubicBezTo>
                    <a:pt x="17258" y="20774"/>
                    <a:pt x="19186" y="19676"/>
                    <a:pt x="21115" y="18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994400" y="203199"/>
              <a:ext cx="184150" cy="20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350"/>
                  </a:moveTo>
                  <a:cubicBezTo>
                    <a:pt x="745" y="5850"/>
                    <a:pt x="1490" y="10350"/>
                    <a:pt x="2483" y="13725"/>
                  </a:cubicBezTo>
                  <a:cubicBezTo>
                    <a:pt x="3476" y="17100"/>
                    <a:pt x="4717" y="19350"/>
                    <a:pt x="5959" y="20475"/>
                  </a:cubicBezTo>
                  <a:cubicBezTo>
                    <a:pt x="7200" y="21600"/>
                    <a:pt x="8441" y="21600"/>
                    <a:pt x="9310" y="21037"/>
                  </a:cubicBezTo>
                  <a:cubicBezTo>
                    <a:pt x="10179" y="20475"/>
                    <a:pt x="10676" y="19350"/>
                    <a:pt x="11793" y="16312"/>
                  </a:cubicBezTo>
                  <a:cubicBezTo>
                    <a:pt x="12910" y="13275"/>
                    <a:pt x="14648" y="8325"/>
                    <a:pt x="16386" y="5288"/>
                  </a:cubicBezTo>
                  <a:cubicBezTo>
                    <a:pt x="18124" y="2250"/>
                    <a:pt x="19862" y="1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203950" y="187982"/>
              <a:ext cx="82550" cy="18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8297"/>
                  </a:moveTo>
                  <a:cubicBezTo>
                    <a:pt x="1662" y="9268"/>
                    <a:pt x="3323" y="10239"/>
                    <a:pt x="5538" y="10360"/>
                  </a:cubicBezTo>
                  <a:cubicBezTo>
                    <a:pt x="7754" y="10482"/>
                    <a:pt x="10523" y="9754"/>
                    <a:pt x="12738" y="8540"/>
                  </a:cubicBezTo>
                  <a:cubicBezTo>
                    <a:pt x="14954" y="7327"/>
                    <a:pt x="16615" y="5628"/>
                    <a:pt x="17446" y="4172"/>
                  </a:cubicBezTo>
                  <a:cubicBezTo>
                    <a:pt x="18277" y="2715"/>
                    <a:pt x="18277" y="1502"/>
                    <a:pt x="16892" y="774"/>
                  </a:cubicBezTo>
                  <a:cubicBezTo>
                    <a:pt x="15508" y="46"/>
                    <a:pt x="12738" y="-197"/>
                    <a:pt x="10523" y="167"/>
                  </a:cubicBezTo>
                  <a:cubicBezTo>
                    <a:pt x="8308" y="531"/>
                    <a:pt x="6646" y="1502"/>
                    <a:pt x="5538" y="4657"/>
                  </a:cubicBezTo>
                  <a:cubicBezTo>
                    <a:pt x="4431" y="7812"/>
                    <a:pt x="3877" y="13151"/>
                    <a:pt x="6646" y="16306"/>
                  </a:cubicBezTo>
                  <a:cubicBezTo>
                    <a:pt x="9415" y="19461"/>
                    <a:pt x="15508" y="20432"/>
                    <a:pt x="216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6324600" y="194838"/>
              <a:ext cx="230717" cy="35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1655"/>
                  </a:moveTo>
                  <a:cubicBezTo>
                    <a:pt x="1585" y="2422"/>
                    <a:pt x="3171" y="3189"/>
                    <a:pt x="4558" y="4148"/>
                  </a:cubicBezTo>
                  <a:cubicBezTo>
                    <a:pt x="5945" y="5106"/>
                    <a:pt x="7134" y="6257"/>
                    <a:pt x="7828" y="7151"/>
                  </a:cubicBezTo>
                  <a:cubicBezTo>
                    <a:pt x="8521" y="8046"/>
                    <a:pt x="8719" y="8685"/>
                    <a:pt x="8422" y="9196"/>
                  </a:cubicBezTo>
                  <a:cubicBezTo>
                    <a:pt x="8125" y="9707"/>
                    <a:pt x="7332" y="10091"/>
                    <a:pt x="6539" y="10027"/>
                  </a:cubicBezTo>
                  <a:cubicBezTo>
                    <a:pt x="5747" y="9963"/>
                    <a:pt x="4954" y="9452"/>
                    <a:pt x="4657" y="8365"/>
                  </a:cubicBezTo>
                  <a:cubicBezTo>
                    <a:pt x="4360" y="7279"/>
                    <a:pt x="4558" y="5617"/>
                    <a:pt x="5450" y="4148"/>
                  </a:cubicBezTo>
                  <a:cubicBezTo>
                    <a:pt x="6341" y="2678"/>
                    <a:pt x="7927" y="1400"/>
                    <a:pt x="9215" y="697"/>
                  </a:cubicBezTo>
                  <a:cubicBezTo>
                    <a:pt x="10503" y="-6"/>
                    <a:pt x="11494" y="-134"/>
                    <a:pt x="12088" y="122"/>
                  </a:cubicBezTo>
                  <a:cubicBezTo>
                    <a:pt x="12683" y="377"/>
                    <a:pt x="12881" y="1016"/>
                    <a:pt x="12881" y="1655"/>
                  </a:cubicBezTo>
                  <a:cubicBezTo>
                    <a:pt x="12881" y="2294"/>
                    <a:pt x="12683" y="2933"/>
                    <a:pt x="12583" y="3573"/>
                  </a:cubicBezTo>
                  <a:cubicBezTo>
                    <a:pt x="12484" y="4212"/>
                    <a:pt x="12484" y="4851"/>
                    <a:pt x="12980" y="5426"/>
                  </a:cubicBezTo>
                  <a:cubicBezTo>
                    <a:pt x="13475" y="6001"/>
                    <a:pt x="14466" y="6512"/>
                    <a:pt x="15655" y="6065"/>
                  </a:cubicBezTo>
                  <a:cubicBezTo>
                    <a:pt x="16844" y="5617"/>
                    <a:pt x="18231" y="4212"/>
                    <a:pt x="19123" y="3189"/>
                  </a:cubicBezTo>
                  <a:cubicBezTo>
                    <a:pt x="20015" y="2167"/>
                    <a:pt x="20411" y="1528"/>
                    <a:pt x="20411" y="1591"/>
                  </a:cubicBezTo>
                  <a:cubicBezTo>
                    <a:pt x="20411" y="1655"/>
                    <a:pt x="20015" y="2422"/>
                    <a:pt x="20015" y="4084"/>
                  </a:cubicBezTo>
                  <a:cubicBezTo>
                    <a:pt x="20015" y="5745"/>
                    <a:pt x="20411" y="8302"/>
                    <a:pt x="20807" y="11049"/>
                  </a:cubicBezTo>
                  <a:cubicBezTo>
                    <a:pt x="21204" y="13797"/>
                    <a:pt x="21600" y="16737"/>
                    <a:pt x="21600" y="18526"/>
                  </a:cubicBezTo>
                  <a:cubicBezTo>
                    <a:pt x="21600" y="20316"/>
                    <a:pt x="21204" y="20955"/>
                    <a:pt x="20015" y="21210"/>
                  </a:cubicBezTo>
                  <a:cubicBezTo>
                    <a:pt x="18826" y="21466"/>
                    <a:pt x="16844" y="21338"/>
                    <a:pt x="15457" y="21083"/>
                  </a:cubicBezTo>
                  <a:cubicBezTo>
                    <a:pt x="14070" y="20827"/>
                    <a:pt x="13277" y="20444"/>
                    <a:pt x="12484" y="20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955631" y="187627"/>
              <a:ext cx="296069" cy="38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85" fill="norm" stroke="1" extrusionOk="0">
                  <a:moveTo>
                    <a:pt x="7641" y="3681"/>
                  </a:moveTo>
                  <a:cubicBezTo>
                    <a:pt x="7947" y="3094"/>
                    <a:pt x="8254" y="2507"/>
                    <a:pt x="8407" y="1920"/>
                  </a:cubicBezTo>
                  <a:cubicBezTo>
                    <a:pt x="8560" y="1333"/>
                    <a:pt x="8560" y="747"/>
                    <a:pt x="7794" y="336"/>
                  </a:cubicBezTo>
                  <a:cubicBezTo>
                    <a:pt x="7028" y="-75"/>
                    <a:pt x="5496" y="-310"/>
                    <a:pt x="4041" y="864"/>
                  </a:cubicBezTo>
                  <a:cubicBezTo>
                    <a:pt x="2585" y="2038"/>
                    <a:pt x="1207" y="4620"/>
                    <a:pt x="517" y="6264"/>
                  </a:cubicBezTo>
                  <a:cubicBezTo>
                    <a:pt x="-172" y="7907"/>
                    <a:pt x="-172" y="8612"/>
                    <a:pt x="517" y="9140"/>
                  </a:cubicBezTo>
                  <a:cubicBezTo>
                    <a:pt x="1207" y="9668"/>
                    <a:pt x="2585" y="10020"/>
                    <a:pt x="3811" y="9727"/>
                  </a:cubicBezTo>
                  <a:cubicBezTo>
                    <a:pt x="5037" y="9433"/>
                    <a:pt x="6109" y="8494"/>
                    <a:pt x="6798" y="7555"/>
                  </a:cubicBezTo>
                  <a:cubicBezTo>
                    <a:pt x="7488" y="6616"/>
                    <a:pt x="7794" y="5677"/>
                    <a:pt x="7794" y="5501"/>
                  </a:cubicBezTo>
                  <a:cubicBezTo>
                    <a:pt x="7794" y="5325"/>
                    <a:pt x="7488" y="5912"/>
                    <a:pt x="7181" y="7497"/>
                  </a:cubicBezTo>
                  <a:cubicBezTo>
                    <a:pt x="6875" y="9081"/>
                    <a:pt x="6568" y="11664"/>
                    <a:pt x="6262" y="13777"/>
                  </a:cubicBezTo>
                  <a:cubicBezTo>
                    <a:pt x="5956" y="15890"/>
                    <a:pt x="5649" y="17533"/>
                    <a:pt x="5343" y="18825"/>
                  </a:cubicBezTo>
                  <a:cubicBezTo>
                    <a:pt x="5037" y="20116"/>
                    <a:pt x="4730" y="21055"/>
                    <a:pt x="4730" y="21173"/>
                  </a:cubicBezTo>
                  <a:cubicBezTo>
                    <a:pt x="4730" y="21290"/>
                    <a:pt x="5037" y="20586"/>
                    <a:pt x="6185" y="18414"/>
                  </a:cubicBezTo>
                  <a:cubicBezTo>
                    <a:pt x="7334" y="16242"/>
                    <a:pt x="9326" y="12603"/>
                    <a:pt x="10781" y="9786"/>
                  </a:cubicBezTo>
                  <a:cubicBezTo>
                    <a:pt x="12237" y="6968"/>
                    <a:pt x="13156" y="4973"/>
                    <a:pt x="13768" y="3564"/>
                  </a:cubicBezTo>
                  <a:cubicBezTo>
                    <a:pt x="14381" y="2155"/>
                    <a:pt x="14688" y="1333"/>
                    <a:pt x="14611" y="1392"/>
                  </a:cubicBezTo>
                  <a:cubicBezTo>
                    <a:pt x="14534" y="1451"/>
                    <a:pt x="14075" y="2390"/>
                    <a:pt x="13692" y="3623"/>
                  </a:cubicBezTo>
                  <a:cubicBezTo>
                    <a:pt x="13309" y="4855"/>
                    <a:pt x="13002" y="6381"/>
                    <a:pt x="12926" y="7438"/>
                  </a:cubicBezTo>
                  <a:cubicBezTo>
                    <a:pt x="12849" y="8494"/>
                    <a:pt x="13002" y="9081"/>
                    <a:pt x="13385" y="9551"/>
                  </a:cubicBezTo>
                  <a:cubicBezTo>
                    <a:pt x="13768" y="10020"/>
                    <a:pt x="14381" y="10373"/>
                    <a:pt x="14994" y="10255"/>
                  </a:cubicBezTo>
                  <a:cubicBezTo>
                    <a:pt x="15607" y="10138"/>
                    <a:pt x="16219" y="9551"/>
                    <a:pt x="16679" y="8964"/>
                  </a:cubicBezTo>
                  <a:cubicBezTo>
                    <a:pt x="17139" y="8377"/>
                    <a:pt x="17445" y="7790"/>
                    <a:pt x="17675" y="7086"/>
                  </a:cubicBezTo>
                  <a:cubicBezTo>
                    <a:pt x="17905" y="6381"/>
                    <a:pt x="18058" y="5560"/>
                    <a:pt x="18134" y="5560"/>
                  </a:cubicBezTo>
                  <a:cubicBezTo>
                    <a:pt x="18211" y="5560"/>
                    <a:pt x="18211" y="6381"/>
                    <a:pt x="18747" y="6851"/>
                  </a:cubicBezTo>
                  <a:cubicBezTo>
                    <a:pt x="19283" y="7320"/>
                    <a:pt x="20356" y="7438"/>
                    <a:pt x="21428" y="7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7321550" y="2476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327900" y="158750"/>
              <a:ext cx="12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379205" y="173331"/>
              <a:ext cx="94745" cy="16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1" fill="norm" stroke="1" extrusionOk="0">
                  <a:moveTo>
                    <a:pt x="18605" y="3117"/>
                  </a:moveTo>
                  <a:cubicBezTo>
                    <a:pt x="17165" y="1995"/>
                    <a:pt x="15725" y="873"/>
                    <a:pt x="13805" y="312"/>
                  </a:cubicBezTo>
                  <a:cubicBezTo>
                    <a:pt x="11885" y="-249"/>
                    <a:pt x="9485" y="-249"/>
                    <a:pt x="7085" y="1995"/>
                  </a:cubicBezTo>
                  <a:cubicBezTo>
                    <a:pt x="4685" y="4239"/>
                    <a:pt x="2285" y="8728"/>
                    <a:pt x="1085" y="11673"/>
                  </a:cubicBezTo>
                  <a:cubicBezTo>
                    <a:pt x="-115" y="14619"/>
                    <a:pt x="-115" y="16021"/>
                    <a:pt x="125" y="17704"/>
                  </a:cubicBezTo>
                  <a:cubicBezTo>
                    <a:pt x="365" y="19387"/>
                    <a:pt x="845" y="21351"/>
                    <a:pt x="4445" y="21351"/>
                  </a:cubicBezTo>
                  <a:cubicBezTo>
                    <a:pt x="8045" y="21351"/>
                    <a:pt x="14765" y="19387"/>
                    <a:pt x="21485" y="17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7524750" y="25400"/>
              <a:ext cx="635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929"/>
                    <a:pt x="14400" y="3857"/>
                    <a:pt x="10800" y="6814"/>
                  </a:cubicBezTo>
                  <a:cubicBezTo>
                    <a:pt x="7200" y="9771"/>
                    <a:pt x="3600" y="13757"/>
                    <a:pt x="1800" y="16393"/>
                  </a:cubicBezTo>
                  <a:cubicBezTo>
                    <a:pt x="0" y="19029"/>
                    <a:pt x="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7547307" y="220047"/>
              <a:ext cx="66344" cy="10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760" fill="norm" stroke="1" extrusionOk="0">
                  <a:moveTo>
                    <a:pt x="13057" y="11428"/>
                  </a:moveTo>
                  <a:cubicBezTo>
                    <a:pt x="14407" y="9390"/>
                    <a:pt x="15757" y="7352"/>
                    <a:pt x="17107" y="5315"/>
                  </a:cubicBezTo>
                  <a:cubicBezTo>
                    <a:pt x="18457" y="3277"/>
                    <a:pt x="19807" y="1239"/>
                    <a:pt x="18794" y="424"/>
                  </a:cubicBezTo>
                  <a:cubicBezTo>
                    <a:pt x="17782" y="-391"/>
                    <a:pt x="14407" y="17"/>
                    <a:pt x="11707" y="1239"/>
                  </a:cubicBezTo>
                  <a:cubicBezTo>
                    <a:pt x="9007" y="2462"/>
                    <a:pt x="6982" y="4500"/>
                    <a:pt x="4957" y="6945"/>
                  </a:cubicBezTo>
                  <a:cubicBezTo>
                    <a:pt x="2932" y="9390"/>
                    <a:pt x="907" y="12243"/>
                    <a:pt x="232" y="14892"/>
                  </a:cubicBezTo>
                  <a:cubicBezTo>
                    <a:pt x="-443" y="17541"/>
                    <a:pt x="232" y="19986"/>
                    <a:pt x="3944" y="20598"/>
                  </a:cubicBezTo>
                  <a:cubicBezTo>
                    <a:pt x="7657" y="21209"/>
                    <a:pt x="14407" y="19986"/>
                    <a:pt x="21157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7703558" y="38100"/>
              <a:ext cx="131402" cy="53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64" fill="norm" stroke="1" extrusionOk="0">
                  <a:moveTo>
                    <a:pt x="9964" y="0"/>
                  </a:moveTo>
                  <a:cubicBezTo>
                    <a:pt x="7602" y="939"/>
                    <a:pt x="5239" y="1878"/>
                    <a:pt x="3552" y="3244"/>
                  </a:cubicBezTo>
                  <a:cubicBezTo>
                    <a:pt x="1864" y="4610"/>
                    <a:pt x="852" y="6403"/>
                    <a:pt x="345" y="7513"/>
                  </a:cubicBezTo>
                  <a:cubicBezTo>
                    <a:pt x="-161" y="8623"/>
                    <a:pt x="-161" y="9050"/>
                    <a:pt x="683" y="9263"/>
                  </a:cubicBezTo>
                  <a:cubicBezTo>
                    <a:pt x="1527" y="9477"/>
                    <a:pt x="3214" y="9477"/>
                    <a:pt x="4564" y="9306"/>
                  </a:cubicBezTo>
                  <a:cubicBezTo>
                    <a:pt x="5914" y="9135"/>
                    <a:pt x="6926" y="8794"/>
                    <a:pt x="7433" y="8836"/>
                  </a:cubicBezTo>
                  <a:cubicBezTo>
                    <a:pt x="7939" y="8879"/>
                    <a:pt x="7939" y="9306"/>
                    <a:pt x="8108" y="9733"/>
                  </a:cubicBezTo>
                  <a:cubicBezTo>
                    <a:pt x="8276" y="10160"/>
                    <a:pt x="8614" y="10587"/>
                    <a:pt x="9626" y="10757"/>
                  </a:cubicBezTo>
                  <a:cubicBezTo>
                    <a:pt x="10639" y="10928"/>
                    <a:pt x="12326" y="10843"/>
                    <a:pt x="14520" y="10416"/>
                  </a:cubicBezTo>
                  <a:cubicBezTo>
                    <a:pt x="16714" y="9989"/>
                    <a:pt x="19414" y="9221"/>
                    <a:pt x="20426" y="9050"/>
                  </a:cubicBezTo>
                  <a:cubicBezTo>
                    <a:pt x="21439" y="8879"/>
                    <a:pt x="20764" y="9306"/>
                    <a:pt x="20258" y="10757"/>
                  </a:cubicBezTo>
                  <a:cubicBezTo>
                    <a:pt x="19752" y="12209"/>
                    <a:pt x="19414" y="14685"/>
                    <a:pt x="19076" y="16563"/>
                  </a:cubicBezTo>
                  <a:cubicBezTo>
                    <a:pt x="18739" y="18441"/>
                    <a:pt x="18401" y="19722"/>
                    <a:pt x="17389" y="20490"/>
                  </a:cubicBezTo>
                  <a:cubicBezTo>
                    <a:pt x="16376" y="21258"/>
                    <a:pt x="14689" y="21515"/>
                    <a:pt x="12664" y="21557"/>
                  </a:cubicBezTo>
                  <a:cubicBezTo>
                    <a:pt x="10639" y="21600"/>
                    <a:pt x="8276" y="21429"/>
                    <a:pt x="5914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484658" y="260350"/>
              <a:ext cx="183093" cy="14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80" fill="norm" stroke="1" extrusionOk="0">
                  <a:moveTo>
                    <a:pt x="2855" y="0"/>
                  </a:moveTo>
                  <a:cubicBezTo>
                    <a:pt x="1862" y="4563"/>
                    <a:pt x="869" y="9127"/>
                    <a:pt x="373" y="12321"/>
                  </a:cubicBezTo>
                  <a:cubicBezTo>
                    <a:pt x="-124" y="15515"/>
                    <a:pt x="-124" y="17341"/>
                    <a:pt x="373" y="18862"/>
                  </a:cubicBezTo>
                  <a:cubicBezTo>
                    <a:pt x="869" y="20383"/>
                    <a:pt x="1862" y="21600"/>
                    <a:pt x="3600" y="20383"/>
                  </a:cubicBezTo>
                  <a:cubicBezTo>
                    <a:pt x="5338" y="19166"/>
                    <a:pt x="7821" y="15515"/>
                    <a:pt x="9062" y="12930"/>
                  </a:cubicBezTo>
                  <a:cubicBezTo>
                    <a:pt x="10304" y="10344"/>
                    <a:pt x="10304" y="8823"/>
                    <a:pt x="10304" y="9127"/>
                  </a:cubicBezTo>
                  <a:cubicBezTo>
                    <a:pt x="10304" y="9431"/>
                    <a:pt x="10304" y="11561"/>
                    <a:pt x="10428" y="13386"/>
                  </a:cubicBezTo>
                  <a:cubicBezTo>
                    <a:pt x="10552" y="15211"/>
                    <a:pt x="10800" y="16732"/>
                    <a:pt x="11421" y="17949"/>
                  </a:cubicBezTo>
                  <a:cubicBezTo>
                    <a:pt x="12042" y="19166"/>
                    <a:pt x="13035" y="20079"/>
                    <a:pt x="14524" y="19927"/>
                  </a:cubicBezTo>
                  <a:cubicBezTo>
                    <a:pt x="16014" y="19775"/>
                    <a:pt x="18000" y="18558"/>
                    <a:pt x="19242" y="15059"/>
                  </a:cubicBezTo>
                  <a:cubicBezTo>
                    <a:pt x="20483" y="11561"/>
                    <a:pt x="20979" y="578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750300" y="2476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763000" y="177800"/>
              <a:ext cx="1" cy="635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8840927" y="0"/>
              <a:ext cx="226873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7037" y="0"/>
                  </a:moveTo>
                  <a:cubicBezTo>
                    <a:pt x="6237" y="3480"/>
                    <a:pt x="5437" y="6960"/>
                    <a:pt x="4837" y="10140"/>
                  </a:cubicBezTo>
                  <a:cubicBezTo>
                    <a:pt x="4237" y="13320"/>
                    <a:pt x="3837" y="16200"/>
                    <a:pt x="3837" y="18060"/>
                  </a:cubicBezTo>
                  <a:cubicBezTo>
                    <a:pt x="3837" y="19920"/>
                    <a:pt x="4237" y="20760"/>
                    <a:pt x="4637" y="20820"/>
                  </a:cubicBezTo>
                  <a:cubicBezTo>
                    <a:pt x="5037" y="20880"/>
                    <a:pt x="5437" y="20160"/>
                    <a:pt x="5337" y="19080"/>
                  </a:cubicBezTo>
                  <a:cubicBezTo>
                    <a:pt x="5237" y="18000"/>
                    <a:pt x="4637" y="16560"/>
                    <a:pt x="4037" y="15600"/>
                  </a:cubicBezTo>
                  <a:cubicBezTo>
                    <a:pt x="3437" y="14640"/>
                    <a:pt x="2837" y="14160"/>
                    <a:pt x="2037" y="13800"/>
                  </a:cubicBezTo>
                  <a:cubicBezTo>
                    <a:pt x="1237" y="13440"/>
                    <a:pt x="237" y="13200"/>
                    <a:pt x="37" y="12840"/>
                  </a:cubicBezTo>
                  <a:cubicBezTo>
                    <a:pt x="-163" y="12480"/>
                    <a:pt x="437" y="12000"/>
                    <a:pt x="2237" y="10980"/>
                  </a:cubicBezTo>
                  <a:cubicBezTo>
                    <a:pt x="4037" y="9960"/>
                    <a:pt x="7037" y="8400"/>
                    <a:pt x="8937" y="7320"/>
                  </a:cubicBezTo>
                  <a:cubicBezTo>
                    <a:pt x="10837" y="6240"/>
                    <a:pt x="11637" y="5640"/>
                    <a:pt x="12337" y="4920"/>
                  </a:cubicBezTo>
                  <a:cubicBezTo>
                    <a:pt x="13037" y="4200"/>
                    <a:pt x="13637" y="3360"/>
                    <a:pt x="13937" y="3240"/>
                  </a:cubicBezTo>
                  <a:cubicBezTo>
                    <a:pt x="14237" y="3120"/>
                    <a:pt x="14237" y="3720"/>
                    <a:pt x="13937" y="6000"/>
                  </a:cubicBezTo>
                  <a:cubicBezTo>
                    <a:pt x="13637" y="8280"/>
                    <a:pt x="13037" y="12240"/>
                    <a:pt x="12537" y="15000"/>
                  </a:cubicBezTo>
                  <a:cubicBezTo>
                    <a:pt x="12037" y="17760"/>
                    <a:pt x="11637" y="19320"/>
                    <a:pt x="11637" y="19740"/>
                  </a:cubicBezTo>
                  <a:cubicBezTo>
                    <a:pt x="11637" y="20160"/>
                    <a:pt x="12037" y="19440"/>
                    <a:pt x="12737" y="18420"/>
                  </a:cubicBezTo>
                  <a:cubicBezTo>
                    <a:pt x="13437" y="17400"/>
                    <a:pt x="14437" y="16080"/>
                    <a:pt x="15437" y="15060"/>
                  </a:cubicBezTo>
                  <a:cubicBezTo>
                    <a:pt x="16437" y="14040"/>
                    <a:pt x="17437" y="13320"/>
                    <a:pt x="18237" y="13200"/>
                  </a:cubicBezTo>
                  <a:cubicBezTo>
                    <a:pt x="19037" y="13080"/>
                    <a:pt x="19637" y="13560"/>
                    <a:pt x="20037" y="14760"/>
                  </a:cubicBezTo>
                  <a:cubicBezTo>
                    <a:pt x="20437" y="15960"/>
                    <a:pt x="20637" y="17880"/>
                    <a:pt x="20837" y="19140"/>
                  </a:cubicBezTo>
                  <a:cubicBezTo>
                    <a:pt x="21037" y="20400"/>
                    <a:pt x="21237" y="21000"/>
                    <a:pt x="21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477814" y="76199"/>
              <a:ext cx="40837" cy="31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36" fill="norm" stroke="1" extrusionOk="0">
                  <a:moveTo>
                    <a:pt x="1396" y="0"/>
                  </a:moveTo>
                  <a:cubicBezTo>
                    <a:pt x="1396" y="4291"/>
                    <a:pt x="1396" y="8583"/>
                    <a:pt x="1396" y="11587"/>
                  </a:cubicBezTo>
                  <a:cubicBezTo>
                    <a:pt x="1396" y="14591"/>
                    <a:pt x="1396" y="16307"/>
                    <a:pt x="856" y="17881"/>
                  </a:cubicBezTo>
                  <a:cubicBezTo>
                    <a:pt x="316" y="19454"/>
                    <a:pt x="-764" y="20885"/>
                    <a:pt x="856" y="21242"/>
                  </a:cubicBezTo>
                  <a:cubicBezTo>
                    <a:pt x="2476" y="21600"/>
                    <a:pt x="6796" y="20885"/>
                    <a:pt x="10576" y="19955"/>
                  </a:cubicBezTo>
                  <a:cubicBezTo>
                    <a:pt x="14356" y="19025"/>
                    <a:pt x="17596" y="17881"/>
                    <a:pt x="20836" y="16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460470" y="201083"/>
              <a:ext cx="98958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20051" y="3086"/>
                  </a:moveTo>
                  <a:cubicBezTo>
                    <a:pt x="20492" y="1543"/>
                    <a:pt x="20933" y="0"/>
                    <a:pt x="20272" y="0"/>
                  </a:cubicBezTo>
                  <a:cubicBezTo>
                    <a:pt x="19611" y="0"/>
                    <a:pt x="17847" y="1543"/>
                    <a:pt x="14321" y="4011"/>
                  </a:cubicBezTo>
                  <a:cubicBezTo>
                    <a:pt x="10794" y="6480"/>
                    <a:pt x="5504" y="9874"/>
                    <a:pt x="2639" y="12343"/>
                  </a:cubicBezTo>
                  <a:cubicBezTo>
                    <a:pt x="-226" y="14811"/>
                    <a:pt x="-667" y="16354"/>
                    <a:pt x="876" y="17434"/>
                  </a:cubicBezTo>
                  <a:cubicBezTo>
                    <a:pt x="2419" y="18514"/>
                    <a:pt x="5945" y="19131"/>
                    <a:pt x="9251" y="19749"/>
                  </a:cubicBezTo>
                  <a:cubicBezTo>
                    <a:pt x="12557" y="20366"/>
                    <a:pt x="15643" y="20983"/>
                    <a:pt x="187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626600" y="3810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16811" y="1499597"/>
              <a:ext cx="107040" cy="29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94" fill="norm" stroke="1" extrusionOk="0">
                  <a:moveTo>
                    <a:pt x="20609" y="4524"/>
                  </a:moveTo>
                  <a:cubicBezTo>
                    <a:pt x="20609" y="3758"/>
                    <a:pt x="20609" y="2992"/>
                    <a:pt x="19183" y="2073"/>
                  </a:cubicBezTo>
                  <a:cubicBezTo>
                    <a:pt x="17756" y="1154"/>
                    <a:pt x="14903" y="81"/>
                    <a:pt x="11032" y="5"/>
                  </a:cubicBezTo>
                  <a:cubicBezTo>
                    <a:pt x="7160" y="-72"/>
                    <a:pt x="2269" y="847"/>
                    <a:pt x="639" y="2609"/>
                  </a:cubicBezTo>
                  <a:cubicBezTo>
                    <a:pt x="-991" y="4371"/>
                    <a:pt x="639" y="6975"/>
                    <a:pt x="3900" y="9502"/>
                  </a:cubicBezTo>
                  <a:cubicBezTo>
                    <a:pt x="7160" y="12030"/>
                    <a:pt x="12051" y="14481"/>
                    <a:pt x="14700" y="16166"/>
                  </a:cubicBezTo>
                  <a:cubicBezTo>
                    <a:pt x="17349" y="17851"/>
                    <a:pt x="17756" y="18771"/>
                    <a:pt x="17349" y="19537"/>
                  </a:cubicBezTo>
                  <a:cubicBezTo>
                    <a:pt x="16941" y="20302"/>
                    <a:pt x="15718" y="20915"/>
                    <a:pt x="14088" y="21222"/>
                  </a:cubicBezTo>
                  <a:cubicBezTo>
                    <a:pt x="12458" y="21528"/>
                    <a:pt x="10420" y="21528"/>
                    <a:pt x="8383" y="21451"/>
                  </a:cubicBezTo>
                  <a:cubicBezTo>
                    <a:pt x="6345" y="21375"/>
                    <a:pt x="4307" y="21222"/>
                    <a:pt x="4103" y="20915"/>
                  </a:cubicBezTo>
                  <a:cubicBezTo>
                    <a:pt x="3900" y="20609"/>
                    <a:pt x="5530" y="20149"/>
                    <a:pt x="7364" y="19843"/>
                  </a:cubicBezTo>
                  <a:cubicBezTo>
                    <a:pt x="9198" y="19537"/>
                    <a:pt x="11235" y="19383"/>
                    <a:pt x="13273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51446" y="1718733"/>
              <a:ext cx="126816" cy="9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248" fill="norm" stroke="1" extrusionOk="0">
                  <a:moveTo>
                    <a:pt x="12181" y="432"/>
                  </a:moveTo>
                  <a:cubicBezTo>
                    <a:pt x="10439" y="432"/>
                    <a:pt x="8697" y="432"/>
                    <a:pt x="6607" y="2160"/>
                  </a:cubicBezTo>
                  <a:cubicBezTo>
                    <a:pt x="4516" y="3888"/>
                    <a:pt x="2078" y="7344"/>
                    <a:pt x="858" y="10368"/>
                  </a:cubicBezTo>
                  <a:cubicBezTo>
                    <a:pt x="-361" y="13392"/>
                    <a:pt x="-361" y="15984"/>
                    <a:pt x="1381" y="17928"/>
                  </a:cubicBezTo>
                  <a:cubicBezTo>
                    <a:pt x="3123" y="19872"/>
                    <a:pt x="6607" y="21168"/>
                    <a:pt x="10091" y="19440"/>
                  </a:cubicBezTo>
                  <a:cubicBezTo>
                    <a:pt x="13574" y="17712"/>
                    <a:pt x="17058" y="12960"/>
                    <a:pt x="18974" y="9072"/>
                  </a:cubicBezTo>
                  <a:cubicBezTo>
                    <a:pt x="20891" y="5184"/>
                    <a:pt x="21239" y="2160"/>
                    <a:pt x="20542" y="864"/>
                  </a:cubicBezTo>
                  <a:cubicBezTo>
                    <a:pt x="19845" y="-432"/>
                    <a:pt x="18104" y="0"/>
                    <a:pt x="16362" y="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508000" y="1816100"/>
              <a:ext cx="508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073150" y="1689099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73150" y="16065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123950" y="1650508"/>
              <a:ext cx="95250" cy="15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732"/>
                  </a:moveTo>
                  <a:cubicBezTo>
                    <a:pt x="1440" y="7466"/>
                    <a:pt x="2880" y="12200"/>
                    <a:pt x="3360" y="15307"/>
                  </a:cubicBezTo>
                  <a:cubicBezTo>
                    <a:pt x="3840" y="18414"/>
                    <a:pt x="3360" y="19894"/>
                    <a:pt x="2880" y="19894"/>
                  </a:cubicBezTo>
                  <a:cubicBezTo>
                    <a:pt x="2400" y="19894"/>
                    <a:pt x="1920" y="18414"/>
                    <a:pt x="1680" y="15307"/>
                  </a:cubicBezTo>
                  <a:cubicBezTo>
                    <a:pt x="1440" y="12200"/>
                    <a:pt x="1440" y="7466"/>
                    <a:pt x="2160" y="4507"/>
                  </a:cubicBezTo>
                  <a:cubicBezTo>
                    <a:pt x="2880" y="1548"/>
                    <a:pt x="4320" y="365"/>
                    <a:pt x="6240" y="69"/>
                  </a:cubicBezTo>
                  <a:cubicBezTo>
                    <a:pt x="8160" y="-227"/>
                    <a:pt x="10560" y="365"/>
                    <a:pt x="12720" y="3176"/>
                  </a:cubicBezTo>
                  <a:cubicBezTo>
                    <a:pt x="14880" y="5987"/>
                    <a:pt x="16800" y="11017"/>
                    <a:pt x="18240" y="14420"/>
                  </a:cubicBezTo>
                  <a:cubicBezTo>
                    <a:pt x="19680" y="17822"/>
                    <a:pt x="20640" y="19598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306577" y="1609635"/>
              <a:ext cx="52324" cy="19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6" h="21350" fill="norm" stroke="1" extrusionOk="0">
                  <a:moveTo>
                    <a:pt x="19776" y="2476"/>
                  </a:moveTo>
                  <a:cubicBezTo>
                    <a:pt x="17376" y="1302"/>
                    <a:pt x="14976" y="128"/>
                    <a:pt x="11776" y="10"/>
                  </a:cubicBezTo>
                  <a:cubicBezTo>
                    <a:pt x="8576" y="-107"/>
                    <a:pt x="4576" y="832"/>
                    <a:pt x="2176" y="1889"/>
                  </a:cubicBezTo>
                  <a:cubicBezTo>
                    <a:pt x="-224" y="2945"/>
                    <a:pt x="-1024" y="4119"/>
                    <a:pt x="1776" y="6702"/>
                  </a:cubicBezTo>
                  <a:cubicBezTo>
                    <a:pt x="4576" y="9284"/>
                    <a:pt x="10976" y="13276"/>
                    <a:pt x="14976" y="15976"/>
                  </a:cubicBezTo>
                  <a:cubicBezTo>
                    <a:pt x="18976" y="18676"/>
                    <a:pt x="20576" y="20084"/>
                    <a:pt x="19376" y="20789"/>
                  </a:cubicBezTo>
                  <a:cubicBezTo>
                    <a:pt x="18176" y="21493"/>
                    <a:pt x="14176" y="21493"/>
                    <a:pt x="10976" y="21023"/>
                  </a:cubicBezTo>
                  <a:cubicBezTo>
                    <a:pt x="7776" y="20554"/>
                    <a:pt x="5376" y="19615"/>
                    <a:pt x="3776" y="18441"/>
                  </a:cubicBezTo>
                  <a:cubicBezTo>
                    <a:pt x="2176" y="17267"/>
                    <a:pt x="1376" y="15858"/>
                    <a:pt x="576" y="14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449916" y="1447799"/>
              <a:ext cx="80435" cy="36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1368" y="0"/>
                  </a:moveTo>
                  <a:cubicBezTo>
                    <a:pt x="8526" y="125"/>
                    <a:pt x="5684" y="250"/>
                    <a:pt x="3979" y="1436"/>
                  </a:cubicBezTo>
                  <a:cubicBezTo>
                    <a:pt x="2274" y="2622"/>
                    <a:pt x="1705" y="4869"/>
                    <a:pt x="1137" y="8116"/>
                  </a:cubicBezTo>
                  <a:cubicBezTo>
                    <a:pt x="568" y="11362"/>
                    <a:pt x="0" y="15607"/>
                    <a:pt x="0" y="18042"/>
                  </a:cubicBezTo>
                  <a:cubicBezTo>
                    <a:pt x="0" y="20476"/>
                    <a:pt x="568" y="21101"/>
                    <a:pt x="2274" y="21350"/>
                  </a:cubicBezTo>
                  <a:cubicBezTo>
                    <a:pt x="3979" y="21600"/>
                    <a:pt x="6821" y="21475"/>
                    <a:pt x="10232" y="20788"/>
                  </a:cubicBezTo>
                  <a:cubicBezTo>
                    <a:pt x="13642" y="20102"/>
                    <a:pt x="17621" y="18853"/>
                    <a:pt x="21600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416050" y="1645591"/>
              <a:ext cx="336550" cy="1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4160"/>
                  </a:moveTo>
                  <a:cubicBezTo>
                    <a:pt x="2038" y="3080"/>
                    <a:pt x="4075" y="2000"/>
                    <a:pt x="5434" y="1820"/>
                  </a:cubicBezTo>
                  <a:cubicBezTo>
                    <a:pt x="6792" y="1640"/>
                    <a:pt x="7472" y="2360"/>
                    <a:pt x="8151" y="2540"/>
                  </a:cubicBezTo>
                  <a:cubicBezTo>
                    <a:pt x="8830" y="2720"/>
                    <a:pt x="9509" y="2360"/>
                    <a:pt x="9577" y="1640"/>
                  </a:cubicBezTo>
                  <a:cubicBezTo>
                    <a:pt x="9645" y="920"/>
                    <a:pt x="9102" y="-160"/>
                    <a:pt x="8558" y="20"/>
                  </a:cubicBezTo>
                  <a:cubicBezTo>
                    <a:pt x="8015" y="200"/>
                    <a:pt x="7472" y="1640"/>
                    <a:pt x="7064" y="5060"/>
                  </a:cubicBezTo>
                  <a:cubicBezTo>
                    <a:pt x="6657" y="8480"/>
                    <a:pt x="6385" y="13880"/>
                    <a:pt x="6521" y="17120"/>
                  </a:cubicBezTo>
                  <a:cubicBezTo>
                    <a:pt x="6657" y="20360"/>
                    <a:pt x="7200" y="21440"/>
                    <a:pt x="8355" y="21440"/>
                  </a:cubicBezTo>
                  <a:cubicBezTo>
                    <a:pt x="9509" y="21440"/>
                    <a:pt x="11275" y="20360"/>
                    <a:pt x="12634" y="18560"/>
                  </a:cubicBezTo>
                  <a:cubicBezTo>
                    <a:pt x="13992" y="16760"/>
                    <a:pt x="14943" y="14240"/>
                    <a:pt x="15487" y="12080"/>
                  </a:cubicBezTo>
                  <a:cubicBezTo>
                    <a:pt x="16030" y="9920"/>
                    <a:pt x="16166" y="8120"/>
                    <a:pt x="15826" y="6680"/>
                  </a:cubicBezTo>
                  <a:cubicBezTo>
                    <a:pt x="15487" y="5240"/>
                    <a:pt x="14672" y="4160"/>
                    <a:pt x="13992" y="4160"/>
                  </a:cubicBezTo>
                  <a:cubicBezTo>
                    <a:pt x="13313" y="4160"/>
                    <a:pt x="12770" y="5240"/>
                    <a:pt x="12294" y="6680"/>
                  </a:cubicBezTo>
                  <a:cubicBezTo>
                    <a:pt x="11819" y="8120"/>
                    <a:pt x="11411" y="9920"/>
                    <a:pt x="11208" y="11900"/>
                  </a:cubicBezTo>
                  <a:cubicBezTo>
                    <a:pt x="11004" y="13880"/>
                    <a:pt x="11004" y="16040"/>
                    <a:pt x="11275" y="17660"/>
                  </a:cubicBezTo>
                  <a:cubicBezTo>
                    <a:pt x="11547" y="19280"/>
                    <a:pt x="12091" y="20360"/>
                    <a:pt x="12702" y="20540"/>
                  </a:cubicBezTo>
                  <a:cubicBezTo>
                    <a:pt x="13313" y="20720"/>
                    <a:pt x="13992" y="20000"/>
                    <a:pt x="14604" y="18920"/>
                  </a:cubicBezTo>
                  <a:cubicBezTo>
                    <a:pt x="15215" y="17840"/>
                    <a:pt x="15758" y="16400"/>
                    <a:pt x="16234" y="14960"/>
                  </a:cubicBezTo>
                  <a:cubicBezTo>
                    <a:pt x="16709" y="13520"/>
                    <a:pt x="17117" y="12080"/>
                    <a:pt x="17525" y="12440"/>
                  </a:cubicBezTo>
                  <a:cubicBezTo>
                    <a:pt x="17932" y="12800"/>
                    <a:pt x="18340" y="14960"/>
                    <a:pt x="19019" y="16220"/>
                  </a:cubicBezTo>
                  <a:cubicBezTo>
                    <a:pt x="19698" y="17480"/>
                    <a:pt x="20649" y="17840"/>
                    <a:pt x="21600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734996" y="1396460"/>
              <a:ext cx="162332" cy="39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29" fill="norm" stroke="1" extrusionOk="0">
                  <a:moveTo>
                    <a:pt x="11442" y="16918"/>
                  </a:moveTo>
                  <a:cubicBezTo>
                    <a:pt x="10611" y="16344"/>
                    <a:pt x="9780" y="15769"/>
                    <a:pt x="8673" y="15482"/>
                  </a:cubicBezTo>
                  <a:cubicBezTo>
                    <a:pt x="7565" y="15195"/>
                    <a:pt x="6180" y="15195"/>
                    <a:pt x="4657" y="15827"/>
                  </a:cubicBezTo>
                  <a:cubicBezTo>
                    <a:pt x="3134" y="16459"/>
                    <a:pt x="1473" y="17723"/>
                    <a:pt x="642" y="18699"/>
                  </a:cubicBezTo>
                  <a:cubicBezTo>
                    <a:pt x="-189" y="19676"/>
                    <a:pt x="-189" y="20365"/>
                    <a:pt x="503" y="20825"/>
                  </a:cubicBezTo>
                  <a:cubicBezTo>
                    <a:pt x="1196" y="21284"/>
                    <a:pt x="2580" y="21514"/>
                    <a:pt x="3826" y="21399"/>
                  </a:cubicBezTo>
                  <a:cubicBezTo>
                    <a:pt x="5073" y="21284"/>
                    <a:pt x="6180" y="20825"/>
                    <a:pt x="8396" y="19101"/>
                  </a:cubicBezTo>
                  <a:cubicBezTo>
                    <a:pt x="10611" y="17378"/>
                    <a:pt x="13934" y="14391"/>
                    <a:pt x="16288" y="11403"/>
                  </a:cubicBezTo>
                  <a:cubicBezTo>
                    <a:pt x="18642" y="8416"/>
                    <a:pt x="20026" y="5429"/>
                    <a:pt x="20719" y="3591"/>
                  </a:cubicBezTo>
                  <a:cubicBezTo>
                    <a:pt x="21411" y="1752"/>
                    <a:pt x="21411" y="1063"/>
                    <a:pt x="20719" y="603"/>
                  </a:cubicBezTo>
                  <a:cubicBezTo>
                    <a:pt x="20026" y="144"/>
                    <a:pt x="18642" y="-86"/>
                    <a:pt x="17534" y="29"/>
                  </a:cubicBezTo>
                  <a:cubicBezTo>
                    <a:pt x="16426" y="144"/>
                    <a:pt x="15596" y="603"/>
                    <a:pt x="14488" y="2384"/>
                  </a:cubicBezTo>
                  <a:cubicBezTo>
                    <a:pt x="13380" y="4165"/>
                    <a:pt x="11996" y="7267"/>
                    <a:pt x="11996" y="10312"/>
                  </a:cubicBezTo>
                  <a:cubicBezTo>
                    <a:pt x="11996" y="13357"/>
                    <a:pt x="13380" y="16344"/>
                    <a:pt x="14765" y="19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325470" y="1442393"/>
              <a:ext cx="284380" cy="6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3" fill="norm" stroke="1" extrusionOk="0">
                  <a:moveTo>
                    <a:pt x="7576" y="7770"/>
                  </a:moveTo>
                  <a:cubicBezTo>
                    <a:pt x="6936" y="7481"/>
                    <a:pt x="6296" y="7192"/>
                    <a:pt x="5256" y="7192"/>
                  </a:cubicBezTo>
                  <a:cubicBezTo>
                    <a:pt x="4216" y="7192"/>
                    <a:pt x="2776" y="7481"/>
                    <a:pt x="1816" y="7987"/>
                  </a:cubicBezTo>
                  <a:cubicBezTo>
                    <a:pt x="856" y="8492"/>
                    <a:pt x="376" y="9215"/>
                    <a:pt x="136" y="9757"/>
                  </a:cubicBezTo>
                  <a:cubicBezTo>
                    <a:pt x="-104" y="10298"/>
                    <a:pt x="-104" y="10660"/>
                    <a:pt x="776" y="10949"/>
                  </a:cubicBezTo>
                  <a:cubicBezTo>
                    <a:pt x="1656" y="11238"/>
                    <a:pt x="3416" y="11454"/>
                    <a:pt x="4696" y="11238"/>
                  </a:cubicBezTo>
                  <a:cubicBezTo>
                    <a:pt x="5976" y="11021"/>
                    <a:pt x="6776" y="10371"/>
                    <a:pt x="6776" y="9287"/>
                  </a:cubicBezTo>
                  <a:cubicBezTo>
                    <a:pt x="6776" y="8203"/>
                    <a:pt x="5976" y="6686"/>
                    <a:pt x="5576" y="5747"/>
                  </a:cubicBezTo>
                  <a:cubicBezTo>
                    <a:pt x="5176" y="4808"/>
                    <a:pt x="5176" y="4447"/>
                    <a:pt x="6136" y="3869"/>
                  </a:cubicBezTo>
                  <a:cubicBezTo>
                    <a:pt x="7096" y="3291"/>
                    <a:pt x="9016" y="2496"/>
                    <a:pt x="10536" y="1882"/>
                  </a:cubicBezTo>
                  <a:cubicBezTo>
                    <a:pt x="12056" y="1268"/>
                    <a:pt x="13176" y="835"/>
                    <a:pt x="14056" y="510"/>
                  </a:cubicBezTo>
                  <a:cubicBezTo>
                    <a:pt x="14936" y="185"/>
                    <a:pt x="15576" y="-32"/>
                    <a:pt x="15656" y="4"/>
                  </a:cubicBezTo>
                  <a:cubicBezTo>
                    <a:pt x="15736" y="40"/>
                    <a:pt x="15256" y="329"/>
                    <a:pt x="14216" y="1521"/>
                  </a:cubicBezTo>
                  <a:cubicBezTo>
                    <a:pt x="13176" y="2713"/>
                    <a:pt x="11576" y="4808"/>
                    <a:pt x="10216" y="7048"/>
                  </a:cubicBezTo>
                  <a:cubicBezTo>
                    <a:pt x="8856" y="9287"/>
                    <a:pt x="7736" y="11671"/>
                    <a:pt x="7096" y="13838"/>
                  </a:cubicBezTo>
                  <a:cubicBezTo>
                    <a:pt x="6456" y="16005"/>
                    <a:pt x="6296" y="17956"/>
                    <a:pt x="6216" y="19112"/>
                  </a:cubicBezTo>
                  <a:cubicBezTo>
                    <a:pt x="6136" y="20268"/>
                    <a:pt x="6136" y="20629"/>
                    <a:pt x="6376" y="20954"/>
                  </a:cubicBezTo>
                  <a:cubicBezTo>
                    <a:pt x="6616" y="21279"/>
                    <a:pt x="7096" y="21568"/>
                    <a:pt x="7736" y="21460"/>
                  </a:cubicBezTo>
                  <a:cubicBezTo>
                    <a:pt x="8376" y="21351"/>
                    <a:pt x="9176" y="20846"/>
                    <a:pt x="10136" y="19473"/>
                  </a:cubicBezTo>
                  <a:cubicBezTo>
                    <a:pt x="11096" y="18100"/>
                    <a:pt x="12216" y="15861"/>
                    <a:pt x="12776" y="14525"/>
                  </a:cubicBezTo>
                  <a:cubicBezTo>
                    <a:pt x="13336" y="13188"/>
                    <a:pt x="13336" y="12755"/>
                    <a:pt x="13016" y="12430"/>
                  </a:cubicBezTo>
                  <a:cubicBezTo>
                    <a:pt x="12696" y="12104"/>
                    <a:pt x="12056" y="11888"/>
                    <a:pt x="12136" y="11815"/>
                  </a:cubicBezTo>
                  <a:cubicBezTo>
                    <a:pt x="12216" y="11743"/>
                    <a:pt x="13016" y="11815"/>
                    <a:pt x="14696" y="11671"/>
                  </a:cubicBezTo>
                  <a:cubicBezTo>
                    <a:pt x="16376" y="11527"/>
                    <a:pt x="18936" y="11165"/>
                    <a:pt x="21496" y="1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220629" y="1649750"/>
              <a:ext cx="132171" cy="12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211" fill="norm" stroke="1" extrusionOk="0">
                  <a:moveTo>
                    <a:pt x="3923" y="2334"/>
                  </a:moveTo>
                  <a:cubicBezTo>
                    <a:pt x="2552" y="3396"/>
                    <a:pt x="1180" y="4458"/>
                    <a:pt x="495" y="5875"/>
                  </a:cubicBezTo>
                  <a:cubicBezTo>
                    <a:pt x="-191" y="7291"/>
                    <a:pt x="-191" y="9062"/>
                    <a:pt x="666" y="10301"/>
                  </a:cubicBezTo>
                  <a:cubicBezTo>
                    <a:pt x="1523" y="11540"/>
                    <a:pt x="3238" y="12249"/>
                    <a:pt x="5123" y="12249"/>
                  </a:cubicBezTo>
                  <a:cubicBezTo>
                    <a:pt x="7009" y="12249"/>
                    <a:pt x="9066" y="11540"/>
                    <a:pt x="10609" y="10478"/>
                  </a:cubicBezTo>
                  <a:cubicBezTo>
                    <a:pt x="12152" y="9416"/>
                    <a:pt x="13180" y="7999"/>
                    <a:pt x="13523" y="6229"/>
                  </a:cubicBezTo>
                  <a:cubicBezTo>
                    <a:pt x="13866" y="4458"/>
                    <a:pt x="13523" y="2334"/>
                    <a:pt x="12495" y="1094"/>
                  </a:cubicBezTo>
                  <a:cubicBezTo>
                    <a:pt x="11466" y="-145"/>
                    <a:pt x="9752" y="-499"/>
                    <a:pt x="7523" y="917"/>
                  </a:cubicBezTo>
                  <a:cubicBezTo>
                    <a:pt x="5295" y="2334"/>
                    <a:pt x="2552" y="5521"/>
                    <a:pt x="2380" y="9416"/>
                  </a:cubicBezTo>
                  <a:cubicBezTo>
                    <a:pt x="2209" y="13311"/>
                    <a:pt x="4609" y="17914"/>
                    <a:pt x="8209" y="19508"/>
                  </a:cubicBezTo>
                  <a:cubicBezTo>
                    <a:pt x="11809" y="21101"/>
                    <a:pt x="16609" y="19685"/>
                    <a:pt x="21409" y="18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385492" y="1625600"/>
              <a:ext cx="119709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05" y="3135"/>
                  </a:moveTo>
                  <a:cubicBezTo>
                    <a:pt x="968" y="4529"/>
                    <a:pt x="-169" y="5923"/>
                    <a:pt x="20" y="8535"/>
                  </a:cubicBezTo>
                  <a:cubicBezTo>
                    <a:pt x="210" y="11148"/>
                    <a:pt x="1726" y="14981"/>
                    <a:pt x="3052" y="17594"/>
                  </a:cubicBezTo>
                  <a:cubicBezTo>
                    <a:pt x="4378" y="20206"/>
                    <a:pt x="5515" y="21600"/>
                    <a:pt x="6652" y="21600"/>
                  </a:cubicBezTo>
                  <a:cubicBezTo>
                    <a:pt x="7789" y="21600"/>
                    <a:pt x="8926" y="20206"/>
                    <a:pt x="9873" y="17768"/>
                  </a:cubicBezTo>
                  <a:cubicBezTo>
                    <a:pt x="10820" y="15329"/>
                    <a:pt x="11578" y="11845"/>
                    <a:pt x="13473" y="8710"/>
                  </a:cubicBezTo>
                  <a:cubicBezTo>
                    <a:pt x="15368" y="5574"/>
                    <a:pt x="18399" y="2787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472235" y="1458186"/>
              <a:ext cx="209972" cy="31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69" fill="norm" stroke="1" extrusionOk="0">
                  <a:moveTo>
                    <a:pt x="9844" y="13206"/>
                  </a:moveTo>
                  <a:cubicBezTo>
                    <a:pt x="8980" y="12771"/>
                    <a:pt x="8116" y="12336"/>
                    <a:pt x="6604" y="12554"/>
                  </a:cubicBezTo>
                  <a:cubicBezTo>
                    <a:pt x="5092" y="12771"/>
                    <a:pt x="2932" y="13641"/>
                    <a:pt x="1636" y="14873"/>
                  </a:cubicBezTo>
                  <a:cubicBezTo>
                    <a:pt x="340" y="16105"/>
                    <a:pt x="-92" y="17700"/>
                    <a:pt x="16" y="18787"/>
                  </a:cubicBezTo>
                  <a:cubicBezTo>
                    <a:pt x="124" y="19874"/>
                    <a:pt x="772" y="20454"/>
                    <a:pt x="2068" y="20454"/>
                  </a:cubicBezTo>
                  <a:cubicBezTo>
                    <a:pt x="3364" y="20454"/>
                    <a:pt x="5308" y="19874"/>
                    <a:pt x="6820" y="18932"/>
                  </a:cubicBezTo>
                  <a:cubicBezTo>
                    <a:pt x="8332" y="17990"/>
                    <a:pt x="9412" y="16685"/>
                    <a:pt x="10060" y="15525"/>
                  </a:cubicBezTo>
                  <a:cubicBezTo>
                    <a:pt x="10708" y="14366"/>
                    <a:pt x="10924" y="13351"/>
                    <a:pt x="10708" y="13351"/>
                  </a:cubicBezTo>
                  <a:cubicBezTo>
                    <a:pt x="10492" y="13351"/>
                    <a:pt x="9844" y="14366"/>
                    <a:pt x="9520" y="15235"/>
                  </a:cubicBezTo>
                  <a:cubicBezTo>
                    <a:pt x="9196" y="16105"/>
                    <a:pt x="9196" y="16830"/>
                    <a:pt x="9520" y="17555"/>
                  </a:cubicBezTo>
                  <a:cubicBezTo>
                    <a:pt x="9844" y="18280"/>
                    <a:pt x="10492" y="19005"/>
                    <a:pt x="11248" y="19150"/>
                  </a:cubicBezTo>
                  <a:cubicBezTo>
                    <a:pt x="12004" y="19295"/>
                    <a:pt x="12868" y="18860"/>
                    <a:pt x="14272" y="16975"/>
                  </a:cubicBezTo>
                  <a:cubicBezTo>
                    <a:pt x="15676" y="15090"/>
                    <a:pt x="17620" y="11756"/>
                    <a:pt x="18916" y="9147"/>
                  </a:cubicBezTo>
                  <a:cubicBezTo>
                    <a:pt x="20212" y="6537"/>
                    <a:pt x="20860" y="4653"/>
                    <a:pt x="21184" y="3058"/>
                  </a:cubicBezTo>
                  <a:cubicBezTo>
                    <a:pt x="21508" y="1464"/>
                    <a:pt x="21508" y="159"/>
                    <a:pt x="21184" y="14"/>
                  </a:cubicBezTo>
                  <a:cubicBezTo>
                    <a:pt x="20860" y="-131"/>
                    <a:pt x="20212" y="884"/>
                    <a:pt x="19456" y="3566"/>
                  </a:cubicBezTo>
                  <a:cubicBezTo>
                    <a:pt x="18700" y="6248"/>
                    <a:pt x="17836" y="10597"/>
                    <a:pt x="17404" y="13858"/>
                  </a:cubicBezTo>
                  <a:cubicBezTo>
                    <a:pt x="16972" y="17120"/>
                    <a:pt x="16972" y="19295"/>
                    <a:pt x="16972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3703058" y="1438185"/>
              <a:ext cx="341892" cy="3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16" fill="norm" stroke="1" extrusionOk="0">
                  <a:moveTo>
                    <a:pt x="1136" y="13271"/>
                  </a:moveTo>
                  <a:cubicBezTo>
                    <a:pt x="736" y="15155"/>
                    <a:pt x="336" y="17040"/>
                    <a:pt x="136" y="18345"/>
                  </a:cubicBezTo>
                  <a:cubicBezTo>
                    <a:pt x="-64" y="19649"/>
                    <a:pt x="-64" y="20374"/>
                    <a:pt x="269" y="20809"/>
                  </a:cubicBezTo>
                  <a:cubicBezTo>
                    <a:pt x="603" y="21244"/>
                    <a:pt x="1269" y="21389"/>
                    <a:pt x="1803" y="21172"/>
                  </a:cubicBezTo>
                  <a:cubicBezTo>
                    <a:pt x="2336" y="20954"/>
                    <a:pt x="2736" y="20374"/>
                    <a:pt x="3136" y="19649"/>
                  </a:cubicBezTo>
                  <a:cubicBezTo>
                    <a:pt x="3536" y="18925"/>
                    <a:pt x="3936" y="18055"/>
                    <a:pt x="4269" y="17257"/>
                  </a:cubicBezTo>
                  <a:cubicBezTo>
                    <a:pt x="4603" y="16460"/>
                    <a:pt x="4869" y="15735"/>
                    <a:pt x="4803" y="15735"/>
                  </a:cubicBezTo>
                  <a:cubicBezTo>
                    <a:pt x="4736" y="15735"/>
                    <a:pt x="4336" y="16460"/>
                    <a:pt x="4136" y="17402"/>
                  </a:cubicBezTo>
                  <a:cubicBezTo>
                    <a:pt x="3936" y="18345"/>
                    <a:pt x="3936" y="19504"/>
                    <a:pt x="4536" y="20302"/>
                  </a:cubicBezTo>
                  <a:cubicBezTo>
                    <a:pt x="5136" y="21099"/>
                    <a:pt x="6336" y="21534"/>
                    <a:pt x="7603" y="21389"/>
                  </a:cubicBezTo>
                  <a:cubicBezTo>
                    <a:pt x="8869" y="21244"/>
                    <a:pt x="10203" y="20519"/>
                    <a:pt x="11136" y="19504"/>
                  </a:cubicBezTo>
                  <a:cubicBezTo>
                    <a:pt x="12069" y="18490"/>
                    <a:pt x="12603" y="17185"/>
                    <a:pt x="12669" y="16243"/>
                  </a:cubicBezTo>
                  <a:cubicBezTo>
                    <a:pt x="12736" y="15300"/>
                    <a:pt x="12336" y="14721"/>
                    <a:pt x="11803" y="14576"/>
                  </a:cubicBezTo>
                  <a:cubicBezTo>
                    <a:pt x="11269" y="14431"/>
                    <a:pt x="10603" y="14721"/>
                    <a:pt x="10203" y="15228"/>
                  </a:cubicBezTo>
                  <a:cubicBezTo>
                    <a:pt x="9803" y="15735"/>
                    <a:pt x="9669" y="16460"/>
                    <a:pt x="9536" y="17257"/>
                  </a:cubicBezTo>
                  <a:cubicBezTo>
                    <a:pt x="9403" y="18055"/>
                    <a:pt x="9269" y="18925"/>
                    <a:pt x="9536" y="19360"/>
                  </a:cubicBezTo>
                  <a:cubicBezTo>
                    <a:pt x="9803" y="19794"/>
                    <a:pt x="10469" y="19794"/>
                    <a:pt x="11403" y="19867"/>
                  </a:cubicBezTo>
                  <a:cubicBezTo>
                    <a:pt x="12336" y="19939"/>
                    <a:pt x="13536" y="20084"/>
                    <a:pt x="14669" y="19432"/>
                  </a:cubicBezTo>
                  <a:cubicBezTo>
                    <a:pt x="15803" y="18780"/>
                    <a:pt x="16869" y="17330"/>
                    <a:pt x="17936" y="14503"/>
                  </a:cubicBezTo>
                  <a:cubicBezTo>
                    <a:pt x="19003" y="11676"/>
                    <a:pt x="20069" y="7472"/>
                    <a:pt x="20603" y="5008"/>
                  </a:cubicBezTo>
                  <a:cubicBezTo>
                    <a:pt x="21136" y="2543"/>
                    <a:pt x="21136" y="1819"/>
                    <a:pt x="20936" y="1166"/>
                  </a:cubicBezTo>
                  <a:cubicBezTo>
                    <a:pt x="20736" y="514"/>
                    <a:pt x="20336" y="-66"/>
                    <a:pt x="20003" y="6"/>
                  </a:cubicBezTo>
                  <a:cubicBezTo>
                    <a:pt x="19669" y="79"/>
                    <a:pt x="19403" y="804"/>
                    <a:pt x="19003" y="3196"/>
                  </a:cubicBezTo>
                  <a:cubicBezTo>
                    <a:pt x="18603" y="5588"/>
                    <a:pt x="18069" y="9647"/>
                    <a:pt x="17803" y="12546"/>
                  </a:cubicBezTo>
                  <a:cubicBezTo>
                    <a:pt x="17536" y="15445"/>
                    <a:pt x="17536" y="17185"/>
                    <a:pt x="17803" y="18272"/>
                  </a:cubicBezTo>
                  <a:cubicBezTo>
                    <a:pt x="18069" y="19360"/>
                    <a:pt x="18603" y="19794"/>
                    <a:pt x="19203" y="19867"/>
                  </a:cubicBezTo>
                  <a:cubicBezTo>
                    <a:pt x="19803" y="19939"/>
                    <a:pt x="20469" y="19649"/>
                    <a:pt x="20869" y="18925"/>
                  </a:cubicBezTo>
                  <a:cubicBezTo>
                    <a:pt x="21269" y="18200"/>
                    <a:pt x="21403" y="17040"/>
                    <a:pt x="21536" y="15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968750" y="1543050"/>
              <a:ext cx="88900" cy="9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8313"/>
                  </a:moveTo>
                  <a:cubicBezTo>
                    <a:pt x="2571" y="18783"/>
                    <a:pt x="5143" y="19252"/>
                    <a:pt x="8743" y="19957"/>
                  </a:cubicBezTo>
                  <a:cubicBezTo>
                    <a:pt x="12343" y="20661"/>
                    <a:pt x="16971" y="21600"/>
                    <a:pt x="19286" y="21365"/>
                  </a:cubicBezTo>
                  <a:cubicBezTo>
                    <a:pt x="21600" y="21130"/>
                    <a:pt x="21600" y="19722"/>
                    <a:pt x="21600" y="15965"/>
                  </a:cubicBezTo>
                  <a:cubicBezTo>
                    <a:pt x="21600" y="12209"/>
                    <a:pt x="21600" y="61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095750" y="1606550"/>
              <a:ext cx="195629" cy="33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6" fill="norm" stroke="1" extrusionOk="0">
                  <a:moveTo>
                    <a:pt x="0" y="0"/>
                  </a:moveTo>
                  <a:cubicBezTo>
                    <a:pt x="465" y="1342"/>
                    <a:pt x="929" y="2683"/>
                    <a:pt x="1161" y="3958"/>
                  </a:cubicBezTo>
                  <a:cubicBezTo>
                    <a:pt x="1394" y="5232"/>
                    <a:pt x="1394" y="6440"/>
                    <a:pt x="1510" y="6708"/>
                  </a:cubicBezTo>
                  <a:cubicBezTo>
                    <a:pt x="1626" y="6976"/>
                    <a:pt x="1858" y="6306"/>
                    <a:pt x="2555" y="5299"/>
                  </a:cubicBezTo>
                  <a:cubicBezTo>
                    <a:pt x="3252" y="4293"/>
                    <a:pt x="4413" y="2952"/>
                    <a:pt x="5342" y="2012"/>
                  </a:cubicBezTo>
                  <a:cubicBezTo>
                    <a:pt x="6271" y="1073"/>
                    <a:pt x="6968" y="537"/>
                    <a:pt x="7548" y="604"/>
                  </a:cubicBezTo>
                  <a:cubicBezTo>
                    <a:pt x="8129" y="671"/>
                    <a:pt x="8594" y="1342"/>
                    <a:pt x="8942" y="2214"/>
                  </a:cubicBezTo>
                  <a:cubicBezTo>
                    <a:pt x="9290" y="3086"/>
                    <a:pt x="9523" y="4159"/>
                    <a:pt x="10335" y="4696"/>
                  </a:cubicBezTo>
                  <a:cubicBezTo>
                    <a:pt x="11148" y="5232"/>
                    <a:pt x="12542" y="5232"/>
                    <a:pt x="13703" y="5031"/>
                  </a:cubicBezTo>
                  <a:cubicBezTo>
                    <a:pt x="14865" y="4830"/>
                    <a:pt x="15794" y="4427"/>
                    <a:pt x="16606" y="3891"/>
                  </a:cubicBezTo>
                  <a:cubicBezTo>
                    <a:pt x="17419" y="3354"/>
                    <a:pt x="18116" y="2683"/>
                    <a:pt x="18465" y="2012"/>
                  </a:cubicBezTo>
                  <a:cubicBezTo>
                    <a:pt x="18813" y="1342"/>
                    <a:pt x="18813" y="671"/>
                    <a:pt x="18348" y="537"/>
                  </a:cubicBezTo>
                  <a:cubicBezTo>
                    <a:pt x="17884" y="402"/>
                    <a:pt x="16955" y="805"/>
                    <a:pt x="16374" y="1342"/>
                  </a:cubicBezTo>
                  <a:cubicBezTo>
                    <a:pt x="15794" y="1878"/>
                    <a:pt x="15561" y="2549"/>
                    <a:pt x="16142" y="3019"/>
                  </a:cubicBezTo>
                  <a:cubicBezTo>
                    <a:pt x="16723" y="3488"/>
                    <a:pt x="18116" y="3757"/>
                    <a:pt x="18813" y="4293"/>
                  </a:cubicBezTo>
                  <a:cubicBezTo>
                    <a:pt x="19510" y="4830"/>
                    <a:pt x="19510" y="5635"/>
                    <a:pt x="19858" y="7848"/>
                  </a:cubicBezTo>
                  <a:cubicBezTo>
                    <a:pt x="20206" y="10062"/>
                    <a:pt x="20903" y="13684"/>
                    <a:pt x="21252" y="16032"/>
                  </a:cubicBezTo>
                  <a:cubicBezTo>
                    <a:pt x="21600" y="18380"/>
                    <a:pt x="21600" y="19453"/>
                    <a:pt x="20671" y="20258"/>
                  </a:cubicBezTo>
                  <a:cubicBezTo>
                    <a:pt x="19742" y="21063"/>
                    <a:pt x="17884" y="21600"/>
                    <a:pt x="16258" y="21265"/>
                  </a:cubicBezTo>
                  <a:cubicBezTo>
                    <a:pt x="14632" y="20929"/>
                    <a:pt x="13239" y="19722"/>
                    <a:pt x="1184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772884" y="1407278"/>
              <a:ext cx="402366" cy="36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03" fill="norm" stroke="1" extrusionOk="0">
                  <a:moveTo>
                    <a:pt x="7927" y="12432"/>
                  </a:moveTo>
                  <a:cubicBezTo>
                    <a:pt x="7475" y="11811"/>
                    <a:pt x="7023" y="11191"/>
                    <a:pt x="6514" y="10756"/>
                  </a:cubicBezTo>
                  <a:cubicBezTo>
                    <a:pt x="6005" y="10322"/>
                    <a:pt x="5439" y="10073"/>
                    <a:pt x="4365" y="11191"/>
                  </a:cubicBezTo>
                  <a:cubicBezTo>
                    <a:pt x="3291" y="12308"/>
                    <a:pt x="1707" y="14791"/>
                    <a:pt x="859" y="16342"/>
                  </a:cubicBezTo>
                  <a:cubicBezTo>
                    <a:pt x="11" y="17894"/>
                    <a:pt x="-102" y="18515"/>
                    <a:pt x="68" y="19073"/>
                  </a:cubicBezTo>
                  <a:cubicBezTo>
                    <a:pt x="237" y="19632"/>
                    <a:pt x="690" y="20128"/>
                    <a:pt x="1934" y="19384"/>
                  </a:cubicBezTo>
                  <a:cubicBezTo>
                    <a:pt x="3178" y="18639"/>
                    <a:pt x="5213" y="16653"/>
                    <a:pt x="6231" y="15349"/>
                  </a:cubicBezTo>
                  <a:cubicBezTo>
                    <a:pt x="7249" y="14046"/>
                    <a:pt x="7249" y="13425"/>
                    <a:pt x="7192" y="13487"/>
                  </a:cubicBezTo>
                  <a:cubicBezTo>
                    <a:pt x="7136" y="13549"/>
                    <a:pt x="7023" y="14294"/>
                    <a:pt x="7023" y="14977"/>
                  </a:cubicBezTo>
                  <a:cubicBezTo>
                    <a:pt x="7023" y="15660"/>
                    <a:pt x="7136" y="16280"/>
                    <a:pt x="7362" y="16839"/>
                  </a:cubicBezTo>
                  <a:cubicBezTo>
                    <a:pt x="7588" y="17397"/>
                    <a:pt x="7927" y="17894"/>
                    <a:pt x="8380" y="18018"/>
                  </a:cubicBezTo>
                  <a:cubicBezTo>
                    <a:pt x="8832" y="18142"/>
                    <a:pt x="9397" y="17894"/>
                    <a:pt x="10246" y="16591"/>
                  </a:cubicBezTo>
                  <a:cubicBezTo>
                    <a:pt x="11094" y="15287"/>
                    <a:pt x="12225" y="12928"/>
                    <a:pt x="13016" y="10260"/>
                  </a:cubicBezTo>
                  <a:cubicBezTo>
                    <a:pt x="13808" y="7591"/>
                    <a:pt x="14260" y="4611"/>
                    <a:pt x="14430" y="2749"/>
                  </a:cubicBezTo>
                  <a:cubicBezTo>
                    <a:pt x="14600" y="887"/>
                    <a:pt x="14486" y="142"/>
                    <a:pt x="14147" y="18"/>
                  </a:cubicBezTo>
                  <a:cubicBezTo>
                    <a:pt x="13808" y="-106"/>
                    <a:pt x="13243" y="391"/>
                    <a:pt x="12621" y="2315"/>
                  </a:cubicBezTo>
                  <a:cubicBezTo>
                    <a:pt x="11999" y="4239"/>
                    <a:pt x="11320" y="7591"/>
                    <a:pt x="10981" y="10632"/>
                  </a:cubicBezTo>
                  <a:cubicBezTo>
                    <a:pt x="10641" y="13673"/>
                    <a:pt x="10641" y="16404"/>
                    <a:pt x="10755" y="18080"/>
                  </a:cubicBezTo>
                  <a:cubicBezTo>
                    <a:pt x="10868" y="19756"/>
                    <a:pt x="11094" y="20377"/>
                    <a:pt x="11490" y="20811"/>
                  </a:cubicBezTo>
                  <a:cubicBezTo>
                    <a:pt x="11885" y="21246"/>
                    <a:pt x="12451" y="21494"/>
                    <a:pt x="13243" y="21122"/>
                  </a:cubicBezTo>
                  <a:cubicBezTo>
                    <a:pt x="14034" y="20749"/>
                    <a:pt x="15052" y="19756"/>
                    <a:pt x="16352" y="17149"/>
                  </a:cubicBezTo>
                  <a:cubicBezTo>
                    <a:pt x="17653" y="14542"/>
                    <a:pt x="19236" y="10322"/>
                    <a:pt x="20141" y="7653"/>
                  </a:cubicBezTo>
                  <a:cubicBezTo>
                    <a:pt x="21046" y="4984"/>
                    <a:pt x="21272" y="3866"/>
                    <a:pt x="21385" y="2935"/>
                  </a:cubicBezTo>
                  <a:cubicBezTo>
                    <a:pt x="21498" y="2004"/>
                    <a:pt x="21498" y="1260"/>
                    <a:pt x="21215" y="887"/>
                  </a:cubicBezTo>
                  <a:cubicBezTo>
                    <a:pt x="20933" y="515"/>
                    <a:pt x="20367" y="515"/>
                    <a:pt x="19858" y="1260"/>
                  </a:cubicBezTo>
                  <a:cubicBezTo>
                    <a:pt x="19349" y="2004"/>
                    <a:pt x="18897" y="3494"/>
                    <a:pt x="18614" y="6163"/>
                  </a:cubicBezTo>
                  <a:cubicBezTo>
                    <a:pt x="18332" y="8832"/>
                    <a:pt x="18218" y="12680"/>
                    <a:pt x="18445" y="15163"/>
                  </a:cubicBezTo>
                  <a:cubicBezTo>
                    <a:pt x="18671" y="17646"/>
                    <a:pt x="19236" y="18763"/>
                    <a:pt x="19802" y="19322"/>
                  </a:cubicBezTo>
                  <a:cubicBezTo>
                    <a:pt x="20367" y="19880"/>
                    <a:pt x="20933" y="19880"/>
                    <a:pt x="21498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695950" y="1447800"/>
              <a:ext cx="190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371"/>
                    <a:pt x="14400" y="8743"/>
                    <a:pt x="18000" y="12343"/>
                  </a:cubicBezTo>
                  <a:cubicBezTo>
                    <a:pt x="21600" y="15943"/>
                    <a:pt x="216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712747" y="1479550"/>
              <a:ext cx="122904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0159" y="0"/>
                  </a:moveTo>
                  <a:cubicBezTo>
                    <a:pt x="15033" y="4320"/>
                    <a:pt x="9908" y="8640"/>
                    <a:pt x="6613" y="11645"/>
                  </a:cubicBezTo>
                  <a:cubicBezTo>
                    <a:pt x="3318" y="14650"/>
                    <a:pt x="1854" y="16341"/>
                    <a:pt x="938" y="17656"/>
                  </a:cubicBezTo>
                  <a:cubicBezTo>
                    <a:pt x="23" y="18970"/>
                    <a:pt x="-343" y="19910"/>
                    <a:pt x="389" y="20567"/>
                  </a:cubicBezTo>
                  <a:cubicBezTo>
                    <a:pt x="1121" y="21224"/>
                    <a:pt x="2952" y="21600"/>
                    <a:pt x="6613" y="21600"/>
                  </a:cubicBezTo>
                  <a:cubicBezTo>
                    <a:pt x="10274" y="21600"/>
                    <a:pt x="15765" y="21224"/>
                    <a:pt x="21257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927443" y="1416050"/>
              <a:ext cx="980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300"/>
                    <a:pt x="-1585" y="6600"/>
                    <a:pt x="575" y="10200"/>
                  </a:cubicBezTo>
                  <a:cubicBezTo>
                    <a:pt x="2735" y="13800"/>
                    <a:pt x="11375" y="177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950591" y="1762854"/>
              <a:ext cx="59963" cy="6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0561" fill="norm" stroke="1" extrusionOk="0">
                  <a:moveTo>
                    <a:pt x="6262" y="4683"/>
                  </a:moveTo>
                  <a:cubicBezTo>
                    <a:pt x="4102" y="2065"/>
                    <a:pt x="1942" y="-553"/>
                    <a:pt x="862" y="102"/>
                  </a:cubicBezTo>
                  <a:cubicBezTo>
                    <a:pt x="-218" y="756"/>
                    <a:pt x="-218" y="4683"/>
                    <a:pt x="502" y="8283"/>
                  </a:cubicBezTo>
                  <a:cubicBezTo>
                    <a:pt x="1222" y="11883"/>
                    <a:pt x="2662" y="15156"/>
                    <a:pt x="5542" y="17447"/>
                  </a:cubicBezTo>
                  <a:cubicBezTo>
                    <a:pt x="8422" y="19738"/>
                    <a:pt x="12742" y="21047"/>
                    <a:pt x="15982" y="20392"/>
                  </a:cubicBezTo>
                  <a:cubicBezTo>
                    <a:pt x="19222" y="19738"/>
                    <a:pt x="21382" y="17120"/>
                    <a:pt x="19942" y="14829"/>
                  </a:cubicBezTo>
                  <a:cubicBezTo>
                    <a:pt x="18502" y="12538"/>
                    <a:pt x="13462" y="10574"/>
                    <a:pt x="10582" y="9265"/>
                  </a:cubicBezTo>
                  <a:cubicBezTo>
                    <a:pt x="7702" y="7956"/>
                    <a:pt x="6982" y="7302"/>
                    <a:pt x="6262" y="6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601322" y="1545301"/>
              <a:ext cx="118870" cy="48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00" fill="norm" stroke="1" extrusionOk="0">
                  <a:moveTo>
                    <a:pt x="471" y="6691"/>
                  </a:moveTo>
                  <a:cubicBezTo>
                    <a:pt x="843" y="10559"/>
                    <a:pt x="1216" y="14426"/>
                    <a:pt x="1402" y="16737"/>
                  </a:cubicBezTo>
                  <a:cubicBezTo>
                    <a:pt x="1588" y="19048"/>
                    <a:pt x="1588" y="19802"/>
                    <a:pt x="1402" y="20415"/>
                  </a:cubicBezTo>
                  <a:cubicBezTo>
                    <a:pt x="1216" y="21028"/>
                    <a:pt x="843" y="21500"/>
                    <a:pt x="471" y="21500"/>
                  </a:cubicBezTo>
                  <a:cubicBezTo>
                    <a:pt x="98" y="21500"/>
                    <a:pt x="-274" y="21028"/>
                    <a:pt x="285" y="19142"/>
                  </a:cubicBezTo>
                  <a:cubicBezTo>
                    <a:pt x="843" y="17255"/>
                    <a:pt x="2333" y="13954"/>
                    <a:pt x="3636" y="11124"/>
                  </a:cubicBezTo>
                  <a:cubicBezTo>
                    <a:pt x="4940" y="8295"/>
                    <a:pt x="6057" y="5937"/>
                    <a:pt x="7360" y="4145"/>
                  </a:cubicBezTo>
                  <a:cubicBezTo>
                    <a:pt x="8664" y="2352"/>
                    <a:pt x="10154" y="1126"/>
                    <a:pt x="11829" y="513"/>
                  </a:cubicBezTo>
                  <a:cubicBezTo>
                    <a:pt x="13505" y="-100"/>
                    <a:pt x="15367" y="-100"/>
                    <a:pt x="16857" y="183"/>
                  </a:cubicBezTo>
                  <a:cubicBezTo>
                    <a:pt x="18347" y="466"/>
                    <a:pt x="19464" y="1032"/>
                    <a:pt x="20209" y="2117"/>
                  </a:cubicBezTo>
                  <a:cubicBezTo>
                    <a:pt x="20954" y="3201"/>
                    <a:pt x="21326" y="4805"/>
                    <a:pt x="20209" y="6031"/>
                  </a:cubicBezTo>
                  <a:cubicBezTo>
                    <a:pt x="19092" y="7257"/>
                    <a:pt x="16485" y="8106"/>
                    <a:pt x="13878" y="8578"/>
                  </a:cubicBezTo>
                  <a:cubicBezTo>
                    <a:pt x="11271" y="9049"/>
                    <a:pt x="8664" y="9144"/>
                    <a:pt x="7174" y="8955"/>
                  </a:cubicBezTo>
                  <a:cubicBezTo>
                    <a:pt x="5685" y="8766"/>
                    <a:pt x="5312" y="8295"/>
                    <a:pt x="5126" y="7965"/>
                  </a:cubicBezTo>
                  <a:cubicBezTo>
                    <a:pt x="4940" y="7634"/>
                    <a:pt x="4940" y="7446"/>
                    <a:pt x="4940" y="7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774471" y="1560665"/>
              <a:ext cx="89880" cy="18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002" fill="norm" stroke="1" extrusionOk="0">
                  <a:moveTo>
                    <a:pt x="4645" y="9523"/>
                  </a:moveTo>
                  <a:cubicBezTo>
                    <a:pt x="7100" y="9043"/>
                    <a:pt x="9554" y="8563"/>
                    <a:pt x="11518" y="7723"/>
                  </a:cubicBezTo>
                  <a:cubicBezTo>
                    <a:pt x="13481" y="6883"/>
                    <a:pt x="14954" y="5683"/>
                    <a:pt x="15936" y="4363"/>
                  </a:cubicBezTo>
                  <a:cubicBezTo>
                    <a:pt x="16918" y="3043"/>
                    <a:pt x="17409" y="1603"/>
                    <a:pt x="16427" y="763"/>
                  </a:cubicBezTo>
                  <a:cubicBezTo>
                    <a:pt x="15445" y="-77"/>
                    <a:pt x="12990" y="-317"/>
                    <a:pt x="10045" y="523"/>
                  </a:cubicBezTo>
                  <a:cubicBezTo>
                    <a:pt x="7100" y="1363"/>
                    <a:pt x="3663" y="3283"/>
                    <a:pt x="1700" y="6283"/>
                  </a:cubicBezTo>
                  <a:cubicBezTo>
                    <a:pt x="-264" y="9283"/>
                    <a:pt x="-755" y="13363"/>
                    <a:pt x="1454" y="16123"/>
                  </a:cubicBezTo>
                  <a:cubicBezTo>
                    <a:pt x="3663" y="18883"/>
                    <a:pt x="8572" y="20323"/>
                    <a:pt x="12254" y="20803"/>
                  </a:cubicBezTo>
                  <a:cubicBezTo>
                    <a:pt x="15936" y="21283"/>
                    <a:pt x="18390" y="20803"/>
                    <a:pt x="20845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899772" y="1549400"/>
              <a:ext cx="104278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64" fill="norm" stroke="1" extrusionOk="0">
                  <a:moveTo>
                    <a:pt x="546" y="4985"/>
                  </a:moveTo>
                  <a:cubicBezTo>
                    <a:pt x="114" y="3560"/>
                    <a:pt x="-318" y="2136"/>
                    <a:pt x="330" y="1780"/>
                  </a:cubicBezTo>
                  <a:cubicBezTo>
                    <a:pt x="978" y="1424"/>
                    <a:pt x="2706" y="2136"/>
                    <a:pt x="5730" y="4866"/>
                  </a:cubicBezTo>
                  <a:cubicBezTo>
                    <a:pt x="8754" y="7596"/>
                    <a:pt x="13074" y="12343"/>
                    <a:pt x="15018" y="15310"/>
                  </a:cubicBezTo>
                  <a:cubicBezTo>
                    <a:pt x="16962" y="18277"/>
                    <a:pt x="16530" y="19464"/>
                    <a:pt x="15018" y="20295"/>
                  </a:cubicBezTo>
                  <a:cubicBezTo>
                    <a:pt x="13506" y="21125"/>
                    <a:pt x="10914" y="21600"/>
                    <a:pt x="9186" y="21244"/>
                  </a:cubicBezTo>
                  <a:cubicBezTo>
                    <a:pt x="7458" y="20888"/>
                    <a:pt x="6594" y="19701"/>
                    <a:pt x="6810" y="16615"/>
                  </a:cubicBezTo>
                  <a:cubicBezTo>
                    <a:pt x="7026" y="13530"/>
                    <a:pt x="8322" y="8545"/>
                    <a:pt x="10914" y="5459"/>
                  </a:cubicBezTo>
                  <a:cubicBezTo>
                    <a:pt x="13506" y="2374"/>
                    <a:pt x="17394" y="1187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054849" y="1557467"/>
              <a:ext cx="161679" cy="18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87" fill="norm" stroke="1" extrusionOk="0">
                  <a:moveTo>
                    <a:pt x="0" y="3483"/>
                  </a:moveTo>
                  <a:cubicBezTo>
                    <a:pt x="1122" y="5937"/>
                    <a:pt x="2244" y="8392"/>
                    <a:pt x="2805" y="10969"/>
                  </a:cubicBezTo>
                  <a:cubicBezTo>
                    <a:pt x="3366" y="13546"/>
                    <a:pt x="3366" y="16246"/>
                    <a:pt x="3226" y="18210"/>
                  </a:cubicBezTo>
                  <a:cubicBezTo>
                    <a:pt x="3086" y="20174"/>
                    <a:pt x="2805" y="21401"/>
                    <a:pt x="2525" y="21278"/>
                  </a:cubicBezTo>
                  <a:cubicBezTo>
                    <a:pt x="2244" y="21156"/>
                    <a:pt x="1964" y="19683"/>
                    <a:pt x="2805" y="16369"/>
                  </a:cubicBezTo>
                  <a:cubicBezTo>
                    <a:pt x="3647" y="13056"/>
                    <a:pt x="5610" y="7901"/>
                    <a:pt x="7153" y="4710"/>
                  </a:cubicBezTo>
                  <a:cubicBezTo>
                    <a:pt x="8696" y="1519"/>
                    <a:pt x="9818" y="292"/>
                    <a:pt x="10379" y="537"/>
                  </a:cubicBezTo>
                  <a:cubicBezTo>
                    <a:pt x="10940" y="783"/>
                    <a:pt x="10940" y="2501"/>
                    <a:pt x="10940" y="3974"/>
                  </a:cubicBezTo>
                  <a:cubicBezTo>
                    <a:pt x="10940" y="5446"/>
                    <a:pt x="10940" y="6674"/>
                    <a:pt x="10940" y="7901"/>
                  </a:cubicBezTo>
                  <a:cubicBezTo>
                    <a:pt x="10940" y="9128"/>
                    <a:pt x="10940" y="10356"/>
                    <a:pt x="11361" y="10478"/>
                  </a:cubicBezTo>
                  <a:cubicBezTo>
                    <a:pt x="11782" y="10601"/>
                    <a:pt x="12623" y="9619"/>
                    <a:pt x="13745" y="7901"/>
                  </a:cubicBezTo>
                  <a:cubicBezTo>
                    <a:pt x="14868" y="6183"/>
                    <a:pt x="16270" y="3728"/>
                    <a:pt x="17532" y="2133"/>
                  </a:cubicBezTo>
                  <a:cubicBezTo>
                    <a:pt x="18795" y="537"/>
                    <a:pt x="19917" y="-199"/>
                    <a:pt x="20618" y="46"/>
                  </a:cubicBezTo>
                  <a:cubicBezTo>
                    <a:pt x="21319" y="292"/>
                    <a:pt x="21600" y="1519"/>
                    <a:pt x="21319" y="5078"/>
                  </a:cubicBezTo>
                  <a:cubicBezTo>
                    <a:pt x="21039" y="8637"/>
                    <a:pt x="20197" y="14528"/>
                    <a:pt x="19356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7265408" y="1375833"/>
              <a:ext cx="526043" cy="35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70" fill="norm" stroke="1" extrusionOk="0">
                  <a:moveTo>
                    <a:pt x="740" y="14098"/>
                  </a:moveTo>
                  <a:cubicBezTo>
                    <a:pt x="479" y="16038"/>
                    <a:pt x="219" y="17978"/>
                    <a:pt x="89" y="19272"/>
                  </a:cubicBezTo>
                  <a:cubicBezTo>
                    <a:pt x="-41" y="20565"/>
                    <a:pt x="-41" y="21212"/>
                    <a:pt x="176" y="21406"/>
                  </a:cubicBezTo>
                  <a:cubicBezTo>
                    <a:pt x="393" y="21600"/>
                    <a:pt x="826" y="21341"/>
                    <a:pt x="1217" y="20759"/>
                  </a:cubicBezTo>
                  <a:cubicBezTo>
                    <a:pt x="1607" y="20177"/>
                    <a:pt x="1954" y="19272"/>
                    <a:pt x="2258" y="18496"/>
                  </a:cubicBezTo>
                  <a:cubicBezTo>
                    <a:pt x="2561" y="17720"/>
                    <a:pt x="2822" y="17073"/>
                    <a:pt x="2952" y="17073"/>
                  </a:cubicBezTo>
                  <a:cubicBezTo>
                    <a:pt x="3082" y="17073"/>
                    <a:pt x="3082" y="17720"/>
                    <a:pt x="3125" y="18366"/>
                  </a:cubicBezTo>
                  <a:cubicBezTo>
                    <a:pt x="3169" y="19013"/>
                    <a:pt x="3255" y="19660"/>
                    <a:pt x="3516" y="19789"/>
                  </a:cubicBezTo>
                  <a:cubicBezTo>
                    <a:pt x="3776" y="19919"/>
                    <a:pt x="4210" y="19531"/>
                    <a:pt x="4860" y="18043"/>
                  </a:cubicBezTo>
                  <a:cubicBezTo>
                    <a:pt x="5511" y="16556"/>
                    <a:pt x="6378" y="13969"/>
                    <a:pt x="7072" y="11382"/>
                  </a:cubicBezTo>
                  <a:cubicBezTo>
                    <a:pt x="7766" y="8795"/>
                    <a:pt x="8287" y="6208"/>
                    <a:pt x="8590" y="4333"/>
                  </a:cubicBezTo>
                  <a:cubicBezTo>
                    <a:pt x="8894" y="2457"/>
                    <a:pt x="8981" y="1293"/>
                    <a:pt x="8807" y="905"/>
                  </a:cubicBezTo>
                  <a:cubicBezTo>
                    <a:pt x="8634" y="517"/>
                    <a:pt x="8200" y="905"/>
                    <a:pt x="7636" y="2910"/>
                  </a:cubicBezTo>
                  <a:cubicBezTo>
                    <a:pt x="7072" y="4915"/>
                    <a:pt x="6378" y="8537"/>
                    <a:pt x="5988" y="11317"/>
                  </a:cubicBezTo>
                  <a:cubicBezTo>
                    <a:pt x="5598" y="14098"/>
                    <a:pt x="5511" y="16038"/>
                    <a:pt x="5554" y="17396"/>
                  </a:cubicBezTo>
                  <a:cubicBezTo>
                    <a:pt x="5598" y="18754"/>
                    <a:pt x="5771" y="19531"/>
                    <a:pt x="6075" y="19983"/>
                  </a:cubicBezTo>
                  <a:cubicBezTo>
                    <a:pt x="6378" y="20436"/>
                    <a:pt x="6812" y="20565"/>
                    <a:pt x="7246" y="20501"/>
                  </a:cubicBezTo>
                  <a:cubicBezTo>
                    <a:pt x="7679" y="20436"/>
                    <a:pt x="8113" y="20177"/>
                    <a:pt x="8373" y="19660"/>
                  </a:cubicBezTo>
                  <a:cubicBezTo>
                    <a:pt x="8634" y="19143"/>
                    <a:pt x="8720" y="18366"/>
                    <a:pt x="8590" y="17655"/>
                  </a:cubicBezTo>
                  <a:cubicBezTo>
                    <a:pt x="8460" y="16944"/>
                    <a:pt x="8113" y="16297"/>
                    <a:pt x="7549" y="15715"/>
                  </a:cubicBezTo>
                  <a:cubicBezTo>
                    <a:pt x="6986" y="15133"/>
                    <a:pt x="6205" y="14616"/>
                    <a:pt x="6075" y="14357"/>
                  </a:cubicBezTo>
                  <a:cubicBezTo>
                    <a:pt x="5945" y="14098"/>
                    <a:pt x="6465" y="14098"/>
                    <a:pt x="7463" y="13904"/>
                  </a:cubicBezTo>
                  <a:cubicBezTo>
                    <a:pt x="8460" y="13710"/>
                    <a:pt x="9935" y="13322"/>
                    <a:pt x="10889" y="12999"/>
                  </a:cubicBezTo>
                  <a:cubicBezTo>
                    <a:pt x="11843" y="12675"/>
                    <a:pt x="12277" y="12417"/>
                    <a:pt x="12234" y="12417"/>
                  </a:cubicBezTo>
                  <a:cubicBezTo>
                    <a:pt x="12190" y="12417"/>
                    <a:pt x="11670" y="12675"/>
                    <a:pt x="11149" y="13581"/>
                  </a:cubicBezTo>
                  <a:cubicBezTo>
                    <a:pt x="10629" y="14486"/>
                    <a:pt x="10108" y="16038"/>
                    <a:pt x="9848" y="17138"/>
                  </a:cubicBezTo>
                  <a:cubicBezTo>
                    <a:pt x="9588" y="18237"/>
                    <a:pt x="9588" y="18884"/>
                    <a:pt x="9805" y="19337"/>
                  </a:cubicBezTo>
                  <a:cubicBezTo>
                    <a:pt x="10022" y="19789"/>
                    <a:pt x="10455" y="20048"/>
                    <a:pt x="10846" y="19983"/>
                  </a:cubicBezTo>
                  <a:cubicBezTo>
                    <a:pt x="11236" y="19919"/>
                    <a:pt x="11583" y="19531"/>
                    <a:pt x="11887" y="18949"/>
                  </a:cubicBezTo>
                  <a:cubicBezTo>
                    <a:pt x="12190" y="18366"/>
                    <a:pt x="12451" y="17590"/>
                    <a:pt x="12624" y="16814"/>
                  </a:cubicBezTo>
                  <a:cubicBezTo>
                    <a:pt x="12798" y="16038"/>
                    <a:pt x="12884" y="15262"/>
                    <a:pt x="12841" y="15198"/>
                  </a:cubicBezTo>
                  <a:cubicBezTo>
                    <a:pt x="12798" y="15133"/>
                    <a:pt x="12624" y="15780"/>
                    <a:pt x="12537" y="16426"/>
                  </a:cubicBezTo>
                  <a:cubicBezTo>
                    <a:pt x="12451" y="17073"/>
                    <a:pt x="12451" y="17720"/>
                    <a:pt x="12667" y="17978"/>
                  </a:cubicBezTo>
                  <a:cubicBezTo>
                    <a:pt x="12884" y="18237"/>
                    <a:pt x="13318" y="18108"/>
                    <a:pt x="14055" y="17202"/>
                  </a:cubicBezTo>
                  <a:cubicBezTo>
                    <a:pt x="14793" y="16297"/>
                    <a:pt x="15834" y="14616"/>
                    <a:pt x="16875" y="12223"/>
                  </a:cubicBezTo>
                  <a:cubicBezTo>
                    <a:pt x="17916" y="9830"/>
                    <a:pt x="18957" y="6726"/>
                    <a:pt x="19564" y="4786"/>
                  </a:cubicBezTo>
                  <a:cubicBezTo>
                    <a:pt x="20171" y="2846"/>
                    <a:pt x="20345" y="2069"/>
                    <a:pt x="20388" y="1358"/>
                  </a:cubicBezTo>
                  <a:cubicBezTo>
                    <a:pt x="20431" y="647"/>
                    <a:pt x="20345" y="0"/>
                    <a:pt x="19998" y="0"/>
                  </a:cubicBezTo>
                  <a:cubicBezTo>
                    <a:pt x="19651" y="0"/>
                    <a:pt x="19043" y="647"/>
                    <a:pt x="18393" y="2393"/>
                  </a:cubicBezTo>
                  <a:cubicBezTo>
                    <a:pt x="17742" y="4139"/>
                    <a:pt x="17048" y="6984"/>
                    <a:pt x="16658" y="9571"/>
                  </a:cubicBezTo>
                  <a:cubicBezTo>
                    <a:pt x="16267" y="12158"/>
                    <a:pt x="16181" y="14486"/>
                    <a:pt x="16311" y="15909"/>
                  </a:cubicBezTo>
                  <a:cubicBezTo>
                    <a:pt x="16441" y="17332"/>
                    <a:pt x="16788" y="17849"/>
                    <a:pt x="17135" y="17914"/>
                  </a:cubicBezTo>
                  <a:cubicBezTo>
                    <a:pt x="17482" y="17978"/>
                    <a:pt x="17829" y="17590"/>
                    <a:pt x="18046" y="17008"/>
                  </a:cubicBezTo>
                  <a:cubicBezTo>
                    <a:pt x="18263" y="16426"/>
                    <a:pt x="18349" y="15650"/>
                    <a:pt x="18046" y="14745"/>
                  </a:cubicBezTo>
                  <a:cubicBezTo>
                    <a:pt x="17742" y="13840"/>
                    <a:pt x="17048" y="12805"/>
                    <a:pt x="16311" y="12158"/>
                  </a:cubicBezTo>
                  <a:cubicBezTo>
                    <a:pt x="15573" y="11511"/>
                    <a:pt x="14793" y="11253"/>
                    <a:pt x="14619" y="11188"/>
                  </a:cubicBezTo>
                  <a:cubicBezTo>
                    <a:pt x="14446" y="11123"/>
                    <a:pt x="14879" y="11253"/>
                    <a:pt x="15573" y="11317"/>
                  </a:cubicBezTo>
                  <a:cubicBezTo>
                    <a:pt x="16267" y="11382"/>
                    <a:pt x="17222" y="11382"/>
                    <a:pt x="18002" y="11835"/>
                  </a:cubicBezTo>
                  <a:cubicBezTo>
                    <a:pt x="18783" y="12287"/>
                    <a:pt x="19390" y="13193"/>
                    <a:pt x="19694" y="13969"/>
                  </a:cubicBezTo>
                  <a:cubicBezTo>
                    <a:pt x="19998" y="14745"/>
                    <a:pt x="19998" y="15392"/>
                    <a:pt x="19998" y="16103"/>
                  </a:cubicBezTo>
                  <a:cubicBezTo>
                    <a:pt x="19998" y="16814"/>
                    <a:pt x="19998" y="17590"/>
                    <a:pt x="20084" y="17396"/>
                  </a:cubicBezTo>
                  <a:cubicBezTo>
                    <a:pt x="20171" y="17202"/>
                    <a:pt x="20345" y="16038"/>
                    <a:pt x="20605" y="14422"/>
                  </a:cubicBezTo>
                  <a:cubicBezTo>
                    <a:pt x="20865" y="12805"/>
                    <a:pt x="21212" y="10735"/>
                    <a:pt x="21559" y="8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795918" y="1549400"/>
              <a:ext cx="103483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03" fill="norm" stroke="1" extrusionOk="0">
                  <a:moveTo>
                    <a:pt x="13344" y="0"/>
                  </a:moveTo>
                  <a:cubicBezTo>
                    <a:pt x="11184" y="0"/>
                    <a:pt x="9024" y="0"/>
                    <a:pt x="6648" y="2563"/>
                  </a:cubicBezTo>
                  <a:cubicBezTo>
                    <a:pt x="4272" y="5125"/>
                    <a:pt x="1680" y="10251"/>
                    <a:pt x="600" y="13729"/>
                  </a:cubicBezTo>
                  <a:cubicBezTo>
                    <a:pt x="-480" y="17207"/>
                    <a:pt x="-48" y="19037"/>
                    <a:pt x="1464" y="20136"/>
                  </a:cubicBezTo>
                  <a:cubicBezTo>
                    <a:pt x="2976" y="21234"/>
                    <a:pt x="5568" y="21600"/>
                    <a:pt x="7512" y="21051"/>
                  </a:cubicBezTo>
                  <a:cubicBezTo>
                    <a:pt x="9456" y="20502"/>
                    <a:pt x="10752" y="19037"/>
                    <a:pt x="12912" y="15742"/>
                  </a:cubicBezTo>
                  <a:cubicBezTo>
                    <a:pt x="15072" y="12447"/>
                    <a:pt x="18096" y="7322"/>
                    <a:pt x="21120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897283" y="1520637"/>
              <a:ext cx="109059" cy="14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58" fill="norm" stroke="1" extrusionOk="0">
                  <a:moveTo>
                    <a:pt x="2908" y="5193"/>
                  </a:moveTo>
                  <a:cubicBezTo>
                    <a:pt x="2492" y="8636"/>
                    <a:pt x="2077" y="12080"/>
                    <a:pt x="1454" y="14897"/>
                  </a:cubicBezTo>
                  <a:cubicBezTo>
                    <a:pt x="831" y="17715"/>
                    <a:pt x="0" y="19906"/>
                    <a:pt x="0" y="20062"/>
                  </a:cubicBezTo>
                  <a:cubicBezTo>
                    <a:pt x="0" y="20219"/>
                    <a:pt x="831" y="18341"/>
                    <a:pt x="3531" y="14897"/>
                  </a:cubicBezTo>
                  <a:cubicBezTo>
                    <a:pt x="6231" y="11454"/>
                    <a:pt x="10800" y="6445"/>
                    <a:pt x="14123" y="3471"/>
                  </a:cubicBezTo>
                  <a:cubicBezTo>
                    <a:pt x="17446" y="497"/>
                    <a:pt x="19523" y="-442"/>
                    <a:pt x="20562" y="184"/>
                  </a:cubicBezTo>
                  <a:cubicBezTo>
                    <a:pt x="21600" y="810"/>
                    <a:pt x="21600" y="3001"/>
                    <a:pt x="20977" y="6758"/>
                  </a:cubicBezTo>
                  <a:cubicBezTo>
                    <a:pt x="20354" y="10515"/>
                    <a:pt x="19108" y="15836"/>
                    <a:pt x="17862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8051800" y="1518592"/>
              <a:ext cx="69850" cy="17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21600" y="5162"/>
                  </a:moveTo>
                  <a:cubicBezTo>
                    <a:pt x="21600" y="3907"/>
                    <a:pt x="21600" y="2651"/>
                    <a:pt x="19636" y="1646"/>
                  </a:cubicBezTo>
                  <a:cubicBezTo>
                    <a:pt x="17673" y="641"/>
                    <a:pt x="13745" y="-112"/>
                    <a:pt x="10800" y="14"/>
                  </a:cubicBezTo>
                  <a:cubicBezTo>
                    <a:pt x="7855" y="139"/>
                    <a:pt x="5891" y="1144"/>
                    <a:pt x="4909" y="3028"/>
                  </a:cubicBezTo>
                  <a:cubicBezTo>
                    <a:pt x="3927" y="4911"/>
                    <a:pt x="3927" y="7674"/>
                    <a:pt x="4909" y="9683"/>
                  </a:cubicBezTo>
                  <a:cubicBezTo>
                    <a:pt x="5891" y="11693"/>
                    <a:pt x="7855" y="12948"/>
                    <a:pt x="10145" y="14455"/>
                  </a:cubicBezTo>
                  <a:cubicBezTo>
                    <a:pt x="12436" y="15962"/>
                    <a:pt x="15055" y="17721"/>
                    <a:pt x="15055" y="18976"/>
                  </a:cubicBezTo>
                  <a:cubicBezTo>
                    <a:pt x="15055" y="20232"/>
                    <a:pt x="12436" y="20986"/>
                    <a:pt x="9491" y="21237"/>
                  </a:cubicBezTo>
                  <a:cubicBezTo>
                    <a:pt x="6545" y="21488"/>
                    <a:pt x="3273" y="21237"/>
                    <a:pt x="0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108949" y="172085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51379" y="2584449"/>
              <a:ext cx="234422" cy="26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82" fill="norm" stroke="1" extrusionOk="0">
                  <a:moveTo>
                    <a:pt x="4037" y="0"/>
                  </a:moveTo>
                  <a:cubicBezTo>
                    <a:pt x="3065" y="0"/>
                    <a:pt x="2092" y="0"/>
                    <a:pt x="1410" y="422"/>
                  </a:cubicBezTo>
                  <a:cubicBezTo>
                    <a:pt x="729" y="844"/>
                    <a:pt x="340" y="1687"/>
                    <a:pt x="146" y="4219"/>
                  </a:cubicBezTo>
                  <a:cubicBezTo>
                    <a:pt x="-49" y="6750"/>
                    <a:pt x="-49" y="10969"/>
                    <a:pt x="146" y="13584"/>
                  </a:cubicBezTo>
                  <a:cubicBezTo>
                    <a:pt x="340" y="16200"/>
                    <a:pt x="729" y="17212"/>
                    <a:pt x="1216" y="18141"/>
                  </a:cubicBezTo>
                  <a:cubicBezTo>
                    <a:pt x="1702" y="19069"/>
                    <a:pt x="2286" y="19912"/>
                    <a:pt x="3162" y="19997"/>
                  </a:cubicBezTo>
                  <a:cubicBezTo>
                    <a:pt x="4037" y="20081"/>
                    <a:pt x="5205" y="19406"/>
                    <a:pt x="5983" y="18647"/>
                  </a:cubicBezTo>
                  <a:cubicBezTo>
                    <a:pt x="6762" y="17887"/>
                    <a:pt x="7151" y="17044"/>
                    <a:pt x="7540" y="15862"/>
                  </a:cubicBezTo>
                  <a:cubicBezTo>
                    <a:pt x="7929" y="14681"/>
                    <a:pt x="8319" y="13162"/>
                    <a:pt x="8513" y="12909"/>
                  </a:cubicBezTo>
                  <a:cubicBezTo>
                    <a:pt x="8708" y="12656"/>
                    <a:pt x="8708" y="13669"/>
                    <a:pt x="8708" y="14681"/>
                  </a:cubicBezTo>
                  <a:cubicBezTo>
                    <a:pt x="8708" y="15694"/>
                    <a:pt x="8708" y="16706"/>
                    <a:pt x="8902" y="17634"/>
                  </a:cubicBezTo>
                  <a:cubicBezTo>
                    <a:pt x="9097" y="18563"/>
                    <a:pt x="9486" y="19406"/>
                    <a:pt x="10070" y="20081"/>
                  </a:cubicBezTo>
                  <a:cubicBezTo>
                    <a:pt x="10654" y="20756"/>
                    <a:pt x="11432" y="21262"/>
                    <a:pt x="12308" y="21431"/>
                  </a:cubicBezTo>
                  <a:cubicBezTo>
                    <a:pt x="13183" y="21600"/>
                    <a:pt x="14156" y="21431"/>
                    <a:pt x="15421" y="19659"/>
                  </a:cubicBezTo>
                  <a:cubicBezTo>
                    <a:pt x="16686" y="17887"/>
                    <a:pt x="18243" y="14512"/>
                    <a:pt x="19021" y="12234"/>
                  </a:cubicBezTo>
                  <a:cubicBezTo>
                    <a:pt x="19800" y="9956"/>
                    <a:pt x="19800" y="8775"/>
                    <a:pt x="19800" y="7762"/>
                  </a:cubicBezTo>
                  <a:cubicBezTo>
                    <a:pt x="19800" y="6750"/>
                    <a:pt x="19800" y="5906"/>
                    <a:pt x="20092" y="5400"/>
                  </a:cubicBezTo>
                  <a:cubicBezTo>
                    <a:pt x="20383" y="4894"/>
                    <a:pt x="20967" y="4725"/>
                    <a:pt x="21551" y="4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17550" y="2614408"/>
              <a:ext cx="196850" cy="22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59" fill="norm" stroke="1" extrusionOk="0">
                  <a:moveTo>
                    <a:pt x="0" y="12888"/>
                  </a:moveTo>
                  <a:cubicBezTo>
                    <a:pt x="1149" y="13090"/>
                    <a:pt x="2298" y="13292"/>
                    <a:pt x="4251" y="12182"/>
                  </a:cubicBezTo>
                  <a:cubicBezTo>
                    <a:pt x="6204" y="11072"/>
                    <a:pt x="8961" y="8649"/>
                    <a:pt x="10570" y="6832"/>
                  </a:cubicBezTo>
                  <a:cubicBezTo>
                    <a:pt x="12179" y="5016"/>
                    <a:pt x="12638" y="3804"/>
                    <a:pt x="12638" y="2694"/>
                  </a:cubicBezTo>
                  <a:cubicBezTo>
                    <a:pt x="12638" y="1584"/>
                    <a:pt x="12179" y="574"/>
                    <a:pt x="11374" y="171"/>
                  </a:cubicBezTo>
                  <a:cubicBezTo>
                    <a:pt x="10570" y="-233"/>
                    <a:pt x="9421" y="-31"/>
                    <a:pt x="7353" y="1988"/>
                  </a:cubicBezTo>
                  <a:cubicBezTo>
                    <a:pt x="5285" y="4006"/>
                    <a:pt x="2298" y="7842"/>
                    <a:pt x="1034" y="11374"/>
                  </a:cubicBezTo>
                  <a:cubicBezTo>
                    <a:pt x="-230" y="14907"/>
                    <a:pt x="230" y="18137"/>
                    <a:pt x="3102" y="19752"/>
                  </a:cubicBezTo>
                  <a:cubicBezTo>
                    <a:pt x="5974" y="21367"/>
                    <a:pt x="11259" y="21367"/>
                    <a:pt x="14706" y="20862"/>
                  </a:cubicBezTo>
                  <a:cubicBezTo>
                    <a:pt x="18153" y="20358"/>
                    <a:pt x="19761" y="19348"/>
                    <a:pt x="21370" y="18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528042" y="2647677"/>
              <a:ext cx="135658" cy="19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988" fill="norm" stroke="1" extrusionOk="0">
                  <a:moveTo>
                    <a:pt x="4350" y="2121"/>
                  </a:moveTo>
                  <a:cubicBezTo>
                    <a:pt x="4018" y="959"/>
                    <a:pt x="3686" y="-202"/>
                    <a:pt x="3021" y="30"/>
                  </a:cubicBezTo>
                  <a:cubicBezTo>
                    <a:pt x="2356" y="263"/>
                    <a:pt x="1360" y="1888"/>
                    <a:pt x="695" y="4675"/>
                  </a:cubicBezTo>
                  <a:cubicBezTo>
                    <a:pt x="30" y="7463"/>
                    <a:pt x="-302" y="11411"/>
                    <a:pt x="363" y="14430"/>
                  </a:cubicBezTo>
                  <a:cubicBezTo>
                    <a:pt x="1027" y="17450"/>
                    <a:pt x="2689" y="19540"/>
                    <a:pt x="5181" y="20469"/>
                  </a:cubicBezTo>
                  <a:cubicBezTo>
                    <a:pt x="7673" y="21398"/>
                    <a:pt x="10996" y="21166"/>
                    <a:pt x="13821" y="19075"/>
                  </a:cubicBezTo>
                  <a:cubicBezTo>
                    <a:pt x="16646" y="16985"/>
                    <a:pt x="18972" y="13037"/>
                    <a:pt x="20135" y="9785"/>
                  </a:cubicBezTo>
                  <a:cubicBezTo>
                    <a:pt x="21298" y="6533"/>
                    <a:pt x="21298" y="3979"/>
                    <a:pt x="21298" y="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711055" y="2641716"/>
              <a:ext cx="86079" cy="16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189" fill="norm" stroke="1" extrusionOk="0">
                  <a:moveTo>
                    <a:pt x="2379" y="2415"/>
                  </a:moveTo>
                  <a:cubicBezTo>
                    <a:pt x="3408" y="7815"/>
                    <a:pt x="4437" y="13215"/>
                    <a:pt x="4179" y="16590"/>
                  </a:cubicBezTo>
                  <a:cubicBezTo>
                    <a:pt x="3922" y="19965"/>
                    <a:pt x="2379" y="21315"/>
                    <a:pt x="1351" y="21180"/>
                  </a:cubicBezTo>
                  <a:cubicBezTo>
                    <a:pt x="322" y="21045"/>
                    <a:pt x="-192" y="19425"/>
                    <a:pt x="65" y="16185"/>
                  </a:cubicBezTo>
                  <a:cubicBezTo>
                    <a:pt x="322" y="12945"/>
                    <a:pt x="1351" y="8085"/>
                    <a:pt x="2379" y="4980"/>
                  </a:cubicBezTo>
                  <a:cubicBezTo>
                    <a:pt x="3408" y="1875"/>
                    <a:pt x="4437" y="525"/>
                    <a:pt x="6494" y="120"/>
                  </a:cubicBezTo>
                  <a:cubicBezTo>
                    <a:pt x="8551" y="-285"/>
                    <a:pt x="11637" y="255"/>
                    <a:pt x="14465" y="2955"/>
                  </a:cubicBezTo>
                  <a:cubicBezTo>
                    <a:pt x="17294" y="5655"/>
                    <a:pt x="19865" y="10515"/>
                    <a:pt x="20637" y="13620"/>
                  </a:cubicBezTo>
                  <a:cubicBezTo>
                    <a:pt x="21408" y="16725"/>
                    <a:pt x="20379" y="18075"/>
                    <a:pt x="19865" y="18750"/>
                  </a:cubicBezTo>
                  <a:cubicBezTo>
                    <a:pt x="19351" y="19425"/>
                    <a:pt x="19351" y="19425"/>
                    <a:pt x="19351" y="19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873250" y="264795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879600" y="255905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982041" y="2424091"/>
              <a:ext cx="94409" cy="42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66" fill="norm" stroke="1" extrusionOk="0">
                  <a:moveTo>
                    <a:pt x="20944" y="1702"/>
                  </a:moveTo>
                  <a:cubicBezTo>
                    <a:pt x="19535" y="1054"/>
                    <a:pt x="18127" y="406"/>
                    <a:pt x="16248" y="136"/>
                  </a:cubicBezTo>
                  <a:cubicBezTo>
                    <a:pt x="14370" y="-134"/>
                    <a:pt x="12022" y="-26"/>
                    <a:pt x="9440" y="676"/>
                  </a:cubicBezTo>
                  <a:cubicBezTo>
                    <a:pt x="6857" y="1378"/>
                    <a:pt x="4040" y="2674"/>
                    <a:pt x="2161" y="4564"/>
                  </a:cubicBezTo>
                  <a:cubicBezTo>
                    <a:pt x="283" y="6454"/>
                    <a:pt x="-656" y="8938"/>
                    <a:pt x="518" y="11854"/>
                  </a:cubicBezTo>
                  <a:cubicBezTo>
                    <a:pt x="1692" y="14770"/>
                    <a:pt x="4979" y="18118"/>
                    <a:pt x="8266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962099" y="2679700"/>
              <a:ext cx="88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1519" y="21600"/>
                  </a:moveTo>
                  <a:cubicBezTo>
                    <a:pt x="515" y="17100"/>
                    <a:pt x="-490" y="12600"/>
                    <a:pt x="263" y="9000"/>
                  </a:cubicBezTo>
                  <a:cubicBezTo>
                    <a:pt x="1017" y="5400"/>
                    <a:pt x="3529" y="2700"/>
                    <a:pt x="7296" y="1350"/>
                  </a:cubicBezTo>
                  <a:cubicBezTo>
                    <a:pt x="11063" y="0"/>
                    <a:pt x="16087" y="0"/>
                    <a:pt x="211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063477" y="2660649"/>
              <a:ext cx="78794" cy="15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282" fill="norm" stroke="1" extrusionOk="0">
                  <a:moveTo>
                    <a:pt x="16686" y="900"/>
                  </a:moveTo>
                  <a:cubicBezTo>
                    <a:pt x="13917" y="900"/>
                    <a:pt x="11148" y="900"/>
                    <a:pt x="7825" y="3150"/>
                  </a:cubicBezTo>
                  <a:cubicBezTo>
                    <a:pt x="4502" y="5400"/>
                    <a:pt x="625" y="9900"/>
                    <a:pt x="71" y="13350"/>
                  </a:cubicBezTo>
                  <a:cubicBezTo>
                    <a:pt x="-483" y="16800"/>
                    <a:pt x="2286" y="19200"/>
                    <a:pt x="5055" y="20400"/>
                  </a:cubicBezTo>
                  <a:cubicBezTo>
                    <a:pt x="7825" y="21600"/>
                    <a:pt x="10594" y="21600"/>
                    <a:pt x="13917" y="20250"/>
                  </a:cubicBezTo>
                  <a:cubicBezTo>
                    <a:pt x="17240" y="18900"/>
                    <a:pt x="21117" y="16200"/>
                    <a:pt x="20563" y="12600"/>
                  </a:cubicBezTo>
                  <a:cubicBezTo>
                    <a:pt x="20009" y="9000"/>
                    <a:pt x="15025" y="4500"/>
                    <a:pt x="100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139950" y="2635250"/>
              <a:ext cx="107950" cy="17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624" y="2763"/>
                  </a:cubicBezTo>
                  <a:cubicBezTo>
                    <a:pt x="11012" y="5526"/>
                    <a:pt x="15671" y="11051"/>
                    <a:pt x="17365" y="14567"/>
                  </a:cubicBezTo>
                  <a:cubicBezTo>
                    <a:pt x="19059" y="18084"/>
                    <a:pt x="17788" y="19591"/>
                    <a:pt x="16094" y="20470"/>
                  </a:cubicBezTo>
                  <a:cubicBezTo>
                    <a:pt x="14400" y="21349"/>
                    <a:pt x="12282" y="21600"/>
                    <a:pt x="11012" y="20972"/>
                  </a:cubicBezTo>
                  <a:cubicBezTo>
                    <a:pt x="9741" y="20344"/>
                    <a:pt x="9318" y="18837"/>
                    <a:pt x="9318" y="16074"/>
                  </a:cubicBezTo>
                  <a:cubicBezTo>
                    <a:pt x="9318" y="13312"/>
                    <a:pt x="9741" y="9293"/>
                    <a:pt x="11859" y="6405"/>
                  </a:cubicBezTo>
                  <a:cubicBezTo>
                    <a:pt x="13976" y="3516"/>
                    <a:pt x="17788" y="1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311400" y="2626855"/>
              <a:ext cx="161698" cy="18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49" fill="norm" stroke="1" extrusionOk="0">
                  <a:moveTo>
                    <a:pt x="0" y="3147"/>
                  </a:moveTo>
                  <a:cubicBezTo>
                    <a:pt x="561" y="7030"/>
                    <a:pt x="1122" y="10913"/>
                    <a:pt x="1122" y="13947"/>
                  </a:cubicBezTo>
                  <a:cubicBezTo>
                    <a:pt x="1122" y="16980"/>
                    <a:pt x="561" y="19165"/>
                    <a:pt x="281" y="19650"/>
                  </a:cubicBezTo>
                  <a:cubicBezTo>
                    <a:pt x="0" y="20136"/>
                    <a:pt x="0" y="18922"/>
                    <a:pt x="421" y="17102"/>
                  </a:cubicBezTo>
                  <a:cubicBezTo>
                    <a:pt x="842" y="15282"/>
                    <a:pt x="1683" y="12855"/>
                    <a:pt x="2525" y="11034"/>
                  </a:cubicBezTo>
                  <a:cubicBezTo>
                    <a:pt x="3366" y="9214"/>
                    <a:pt x="4208" y="8001"/>
                    <a:pt x="5330" y="8122"/>
                  </a:cubicBezTo>
                  <a:cubicBezTo>
                    <a:pt x="6452" y="8243"/>
                    <a:pt x="7855" y="9700"/>
                    <a:pt x="8556" y="9700"/>
                  </a:cubicBezTo>
                  <a:cubicBezTo>
                    <a:pt x="9257" y="9700"/>
                    <a:pt x="9257" y="8243"/>
                    <a:pt x="10239" y="6423"/>
                  </a:cubicBezTo>
                  <a:cubicBezTo>
                    <a:pt x="11221" y="4603"/>
                    <a:pt x="13184" y="2419"/>
                    <a:pt x="14868" y="1205"/>
                  </a:cubicBezTo>
                  <a:cubicBezTo>
                    <a:pt x="16551" y="-8"/>
                    <a:pt x="17953" y="-251"/>
                    <a:pt x="19075" y="234"/>
                  </a:cubicBezTo>
                  <a:cubicBezTo>
                    <a:pt x="20197" y="720"/>
                    <a:pt x="21039" y="1933"/>
                    <a:pt x="21319" y="4967"/>
                  </a:cubicBezTo>
                  <a:cubicBezTo>
                    <a:pt x="21600" y="8001"/>
                    <a:pt x="21319" y="12855"/>
                    <a:pt x="20758" y="15888"/>
                  </a:cubicBezTo>
                  <a:cubicBezTo>
                    <a:pt x="20197" y="18922"/>
                    <a:pt x="19356" y="20136"/>
                    <a:pt x="18514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540000" y="2406650"/>
              <a:ext cx="254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131"/>
                    <a:pt x="18000" y="8262"/>
                    <a:pt x="14400" y="11862"/>
                  </a:cubicBezTo>
                  <a:cubicBezTo>
                    <a:pt x="10800" y="15462"/>
                    <a:pt x="5400" y="185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599266" y="2645833"/>
              <a:ext cx="130291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787" y="1069"/>
                  </a:moveTo>
                  <a:cubicBezTo>
                    <a:pt x="3135" y="535"/>
                    <a:pt x="3484" y="0"/>
                    <a:pt x="3135" y="0"/>
                  </a:cubicBezTo>
                  <a:cubicBezTo>
                    <a:pt x="2787" y="0"/>
                    <a:pt x="1742" y="535"/>
                    <a:pt x="1045" y="1337"/>
                  </a:cubicBezTo>
                  <a:cubicBezTo>
                    <a:pt x="348" y="2139"/>
                    <a:pt x="0" y="3208"/>
                    <a:pt x="0" y="4063"/>
                  </a:cubicBezTo>
                  <a:cubicBezTo>
                    <a:pt x="0" y="4919"/>
                    <a:pt x="348" y="5560"/>
                    <a:pt x="1916" y="5774"/>
                  </a:cubicBezTo>
                  <a:cubicBezTo>
                    <a:pt x="3484" y="5988"/>
                    <a:pt x="6271" y="5774"/>
                    <a:pt x="8361" y="5400"/>
                  </a:cubicBezTo>
                  <a:cubicBezTo>
                    <a:pt x="10452" y="5026"/>
                    <a:pt x="11845" y="4491"/>
                    <a:pt x="13239" y="3903"/>
                  </a:cubicBezTo>
                  <a:cubicBezTo>
                    <a:pt x="14632" y="3315"/>
                    <a:pt x="16026" y="2673"/>
                    <a:pt x="16723" y="2673"/>
                  </a:cubicBezTo>
                  <a:cubicBezTo>
                    <a:pt x="17419" y="2673"/>
                    <a:pt x="17419" y="3315"/>
                    <a:pt x="17594" y="4865"/>
                  </a:cubicBezTo>
                  <a:cubicBezTo>
                    <a:pt x="17768" y="6416"/>
                    <a:pt x="18116" y="8875"/>
                    <a:pt x="18987" y="11549"/>
                  </a:cubicBezTo>
                  <a:cubicBezTo>
                    <a:pt x="19858" y="14222"/>
                    <a:pt x="21252" y="17109"/>
                    <a:pt x="21426" y="18766"/>
                  </a:cubicBezTo>
                  <a:cubicBezTo>
                    <a:pt x="21600" y="20424"/>
                    <a:pt x="20555" y="20851"/>
                    <a:pt x="18987" y="21119"/>
                  </a:cubicBezTo>
                  <a:cubicBezTo>
                    <a:pt x="17419" y="21386"/>
                    <a:pt x="15329" y="21493"/>
                    <a:pt x="13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098799" y="2641600"/>
              <a:ext cx="146051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424"/>
                  </a:moveTo>
                  <a:cubicBezTo>
                    <a:pt x="1565" y="1899"/>
                    <a:pt x="3130" y="2374"/>
                    <a:pt x="5009" y="5222"/>
                  </a:cubicBezTo>
                  <a:cubicBezTo>
                    <a:pt x="6887" y="8070"/>
                    <a:pt x="9078" y="13292"/>
                    <a:pt x="10017" y="16615"/>
                  </a:cubicBezTo>
                  <a:cubicBezTo>
                    <a:pt x="10957" y="19938"/>
                    <a:pt x="10643" y="21363"/>
                    <a:pt x="10174" y="21481"/>
                  </a:cubicBezTo>
                  <a:cubicBezTo>
                    <a:pt x="9704" y="21600"/>
                    <a:pt x="9078" y="20413"/>
                    <a:pt x="9078" y="17565"/>
                  </a:cubicBezTo>
                  <a:cubicBezTo>
                    <a:pt x="9078" y="14716"/>
                    <a:pt x="9704" y="10207"/>
                    <a:pt x="11896" y="7002"/>
                  </a:cubicBezTo>
                  <a:cubicBezTo>
                    <a:pt x="14087" y="3798"/>
                    <a:pt x="17843" y="18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255347" y="2635250"/>
              <a:ext cx="10380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7298" y="5600"/>
                  </a:moveTo>
                  <a:cubicBezTo>
                    <a:pt x="17298" y="4267"/>
                    <a:pt x="17298" y="2933"/>
                    <a:pt x="16218" y="1867"/>
                  </a:cubicBezTo>
                  <a:cubicBezTo>
                    <a:pt x="15138" y="800"/>
                    <a:pt x="12978" y="0"/>
                    <a:pt x="11034" y="0"/>
                  </a:cubicBezTo>
                  <a:cubicBezTo>
                    <a:pt x="9090" y="0"/>
                    <a:pt x="7362" y="800"/>
                    <a:pt x="5418" y="3467"/>
                  </a:cubicBezTo>
                  <a:cubicBezTo>
                    <a:pt x="3474" y="6133"/>
                    <a:pt x="1314" y="10667"/>
                    <a:pt x="450" y="13733"/>
                  </a:cubicBezTo>
                  <a:cubicBezTo>
                    <a:pt x="-414" y="16800"/>
                    <a:pt x="18" y="18400"/>
                    <a:pt x="1314" y="19333"/>
                  </a:cubicBezTo>
                  <a:cubicBezTo>
                    <a:pt x="2610" y="20267"/>
                    <a:pt x="4770" y="20533"/>
                    <a:pt x="7146" y="19600"/>
                  </a:cubicBezTo>
                  <a:cubicBezTo>
                    <a:pt x="9522" y="18667"/>
                    <a:pt x="12114" y="16533"/>
                    <a:pt x="13626" y="14667"/>
                  </a:cubicBezTo>
                  <a:cubicBezTo>
                    <a:pt x="15138" y="12800"/>
                    <a:pt x="15570" y="11200"/>
                    <a:pt x="16002" y="9733"/>
                  </a:cubicBezTo>
                  <a:cubicBezTo>
                    <a:pt x="16434" y="8267"/>
                    <a:pt x="16866" y="6933"/>
                    <a:pt x="17082" y="6933"/>
                  </a:cubicBezTo>
                  <a:cubicBezTo>
                    <a:pt x="17298" y="6933"/>
                    <a:pt x="17298" y="8267"/>
                    <a:pt x="17946" y="10933"/>
                  </a:cubicBezTo>
                  <a:cubicBezTo>
                    <a:pt x="18594" y="13600"/>
                    <a:pt x="19890" y="17600"/>
                    <a:pt x="21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410313" y="2627073"/>
              <a:ext cx="152037" cy="18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15" fill="norm" stroke="1" extrusionOk="0">
                  <a:moveTo>
                    <a:pt x="1749" y="4527"/>
                  </a:moveTo>
                  <a:cubicBezTo>
                    <a:pt x="1149" y="9327"/>
                    <a:pt x="549" y="14127"/>
                    <a:pt x="249" y="17127"/>
                  </a:cubicBezTo>
                  <a:cubicBezTo>
                    <a:pt x="-51" y="20127"/>
                    <a:pt x="-51" y="21327"/>
                    <a:pt x="99" y="21207"/>
                  </a:cubicBezTo>
                  <a:cubicBezTo>
                    <a:pt x="249" y="21087"/>
                    <a:pt x="549" y="19647"/>
                    <a:pt x="1899" y="16767"/>
                  </a:cubicBezTo>
                  <a:cubicBezTo>
                    <a:pt x="3249" y="13887"/>
                    <a:pt x="5649" y="9567"/>
                    <a:pt x="7749" y="6567"/>
                  </a:cubicBezTo>
                  <a:cubicBezTo>
                    <a:pt x="9849" y="3567"/>
                    <a:pt x="11649" y="1887"/>
                    <a:pt x="13449" y="927"/>
                  </a:cubicBezTo>
                  <a:cubicBezTo>
                    <a:pt x="15249" y="-33"/>
                    <a:pt x="17049" y="-273"/>
                    <a:pt x="18099" y="327"/>
                  </a:cubicBezTo>
                  <a:cubicBezTo>
                    <a:pt x="19149" y="927"/>
                    <a:pt x="19449" y="2367"/>
                    <a:pt x="19899" y="5007"/>
                  </a:cubicBezTo>
                  <a:cubicBezTo>
                    <a:pt x="20349" y="7647"/>
                    <a:pt x="20949" y="11487"/>
                    <a:pt x="21549" y="15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623299" y="2399170"/>
              <a:ext cx="258668" cy="40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98" fill="norm" stroke="1" extrusionOk="0">
                  <a:moveTo>
                    <a:pt x="9694" y="13826"/>
                  </a:moveTo>
                  <a:cubicBezTo>
                    <a:pt x="9167" y="13378"/>
                    <a:pt x="8640" y="12930"/>
                    <a:pt x="7323" y="13042"/>
                  </a:cubicBezTo>
                  <a:cubicBezTo>
                    <a:pt x="6006" y="13154"/>
                    <a:pt x="3899" y="13826"/>
                    <a:pt x="2494" y="14889"/>
                  </a:cubicBezTo>
                  <a:cubicBezTo>
                    <a:pt x="1089" y="15952"/>
                    <a:pt x="387" y="17407"/>
                    <a:pt x="123" y="18470"/>
                  </a:cubicBezTo>
                  <a:cubicBezTo>
                    <a:pt x="-140" y="19533"/>
                    <a:pt x="36" y="20205"/>
                    <a:pt x="475" y="20709"/>
                  </a:cubicBezTo>
                  <a:cubicBezTo>
                    <a:pt x="914" y="21212"/>
                    <a:pt x="1616" y="21548"/>
                    <a:pt x="2319" y="21492"/>
                  </a:cubicBezTo>
                  <a:cubicBezTo>
                    <a:pt x="3021" y="21436"/>
                    <a:pt x="3723" y="20988"/>
                    <a:pt x="5040" y="19366"/>
                  </a:cubicBezTo>
                  <a:cubicBezTo>
                    <a:pt x="6358" y="17743"/>
                    <a:pt x="8289" y="14945"/>
                    <a:pt x="9519" y="11755"/>
                  </a:cubicBezTo>
                  <a:cubicBezTo>
                    <a:pt x="10748" y="8566"/>
                    <a:pt x="11275" y="4984"/>
                    <a:pt x="11450" y="2858"/>
                  </a:cubicBezTo>
                  <a:cubicBezTo>
                    <a:pt x="11626" y="731"/>
                    <a:pt x="11450" y="60"/>
                    <a:pt x="11011" y="4"/>
                  </a:cubicBezTo>
                  <a:cubicBezTo>
                    <a:pt x="10572" y="-52"/>
                    <a:pt x="9870" y="508"/>
                    <a:pt x="9080" y="2298"/>
                  </a:cubicBezTo>
                  <a:cubicBezTo>
                    <a:pt x="8289" y="4089"/>
                    <a:pt x="7411" y="7111"/>
                    <a:pt x="7323" y="9573"/>
                  </a:cubicBezTo>
                  <a:cubicBezTo>
                    <a:pt x="7236" y="12035"/>
                    <a:pt x="7938" y="13938"/>
                    <a:pt x="9167" y="15169"/>
                  </a:cubicBezTo>
                  <a:cubicBezTo>
                    <a:pt x="10397" y="16400"/>
                    <a:pt x="12153" y="16959"/>
                    <a:pt x="13470" y="17183"/>
                  </a:cubicBezTo>
                  <a:cubicBezTo>
                    <a:pt x="14787" y="17407"/>
                    <a:pt x="15665" y="17295"/>
                    <a:pt x="16455" y="17015"/>
                  </a:cubicBezTo>
                  <a:cubicBezTo>
                    <a:pt x="17245" y="16736"/>
                    <a:pt x="17948" y="16288"/>
                    <a:pt x="18475" y="15784"/>
                  </a:cubicBezTo>
                  <a:cubicBezTo>
                    <a:pt x="19001" y="15281"/>
                    <a:pt x="19353" y="14721"/>
                    <a:pt x="19528" y="14161"/>
                  </a:cubicBezTo>
                  <a:cubicBezTo>
                    <a:pt x="19704" y="13602"/>
                    <a:pt x="19704" y="13042"/>
                    <a:pt x="19265" y="12986"/>
                  </a:cubicBezTo>
                  <a:cubicBezTo>
                    <a:pt x="18826" y="12930"/>
                    <a:pt x="17948" y="13378"/>
                    <a:pt x="17158" y="14161"/>
                  </a:cubicBezTo>
                  <a:cubicBezTo>
                    <a:pt x="16367" y="14945"/>
                    <a:pt x="15665" y="16064"/>
                    <a:pt x="15314" y="16959"/>
                  </a:cubicBezTo>
                  <a:cubicBezTo>
                    <a:pt x="14962" y="17855"/>
                    <a:pt x="14962" y="18526"/>
                    <a:pt x="15314" y="19086"/>
                  </a:cubicBezTo>
                  <a:cubicBezTo>
                    <a:pt x="15665" y="19645"/>
                    <a:pt x="16367" y="20093"/>
                    <a:pt x="17158" y="20149"/>
                  </a:cubicBezTo>
                  <a:cubicBezTo>
                    <a:pt x="17948" y="20205"/>
                    <a:pt x="18826" y="19869"/>
                    <a:pt x="19704" y="19254"/>
                  </a:cubicBezTo>
                  <a:cubicBezTo>
                    <a:pt x="20582" y="18638"/>
                    <a:pt x="21460" y="17743"/>
                    <a:pt x="21460" y="16512"/>
                  </a:cubicBezTo>
                  <a:cubicBezTo>
                    <a:pt x="21460" y="15281"/>
                    <a:pt x="20582" y="13714"/>
                    <a:pt x="19704" y="12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956049" y="2624265"/>
              <a:ext cx="137585" cy="15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359"/>
                  </a:moveTo>
                  <a:cubicBezTo>
                    <a:pt x="0" y="6679"/>
                    <a:pt x="0" y="10999"/>
                    <a:pt x="0" y="13879"/>
                  </a:cubicBezTo>
                  <a:cubicBezTo>
                    <a:pt x="0" y="16759"/>
                    <a:pt x="0" y="18199"/>
                    <a:pt x="0" y="18199"/>
                  </a:cubicBezTo>
                  <a:cubicBezTo>
                    <a:pt x="0" y="18199"/>
                    <a:pt x="0" y="16759"/>
                    <a:pt x="997" y="14167"/>
                  </a:cubicBezTo>
                  <a:cubicBezTo>
                    <a:pt x="1994" y="11575"/>
                    <a:pt x="3988" y="7831"/>
                    <a:pt x="5483" y="5383"/>
                  </a:cubicBezTo>
                  <a:cubicBezTo>
                    <a:pt x="6978" y="2935"/>
                    <a:pt x="7975" y="1783"/>
                    <a:pt x="8640" y="2071"/>
                  </a:cubicBezTo>
                  <a:cubicBezTo>
                    <a:pt x="9305" y="2359"/>
                    <a:pt x="9637" y="4087"/>
                    <a:pt x="9803" y="6247"/>
                  </a:cubicBezTo>
                  <a:cubicBezTo>
                    <a:pt x="9969" y="8407"/>
                    <a:pt x="9969" y="10999"/>
                    <a:pt x="10135" y="11575"/>
                  </a:cubicBezTo>
                  <a:cubicBezTo>
                    <a:pt x="10302" y="12151"/>
                    <a:pt x="10634" y="10711"/>
                    <a:pt x="11631" y="8695"/>
                  </a:cubicBezTo>
                  <a:cubicBezTo>
                    <a:pt x="12628" y="6679"/>
                    <a:pt x="14289" y="4087"/>
                    <a:pt x="15951" y="2359"/>
                  </a:cubicBezTo>
                  <a:cubicBezTo>
                    <a:pt x="17612" y="631"/>
                    <a:pt x="19274" y="-233"/>
                    <a:pt x="20271" y="55"/>
                  </a:cubicBezTo>
                  <a:cubicBezTo>
                    <a:pt x="21268" y="343"/>
                    <a:pt x="21600" y="1783"/>
                    <a:pt x="21600" y="5527"/>
                  </a:cubicBezTo>
                  <a:cubicBezTo>
                    <a:pt x="21600" y="9271"/>
                    <a:pt x="21268" y="15319"/>
                    <a:pt x="20935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114800" y="2393950"/>
              <a:ext cx="635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840"/>
                    <a:pt x="11520" y="7680"/>
                    <a:pt x="7920" y="11280"/>
                  </a:cubicBezTo>
                  <a:cubicBezTo>
                    <a:pt x="4320" y="14880"/>
                    <a:pt x="216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165599" y="2641341"/>
              <a:ext cx="87893" cy="36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40" fill="norm" stroke="1" extrusionOk="0">
                  <a:moveTo>
                    <a:pt x="1543" y="2224"/>
                  </a:moveTo>
                  <a:cubicBezTo>
                    <a:pt x="4114" y="2469"/>
                    <a:pt x="6686" y="2715"/>
                    <a:pt x="9000" y="2653"/>
                  </a:cubicBezTo>
                  <a:cubicBezTo>
                    <a:pt x="11314" y="2592"/>
                    <a:pt x="13371" y="2224"/>
                    <a:pt x="15429" y="1610"/>
                  </a:cubicBezTo>
                  <a:cubicBezTo>
                    <a:pt x="17486" y="997"/>
                    <a:pt x="19543" y="137"/>
                    <a:pt x="20057" y="15"/>
                  </a:cubicBezTo>
                  <a:cubicBezTo>
                    <a:pt x="20571" y="-108"/>
                    <a:pt x="19543" y="506"/>
                    <a:pt x="18771" y="2469"/>
                  </a:cubicBezTo>
                  <a:cubicBezTo>
                    <a:pt x="18000" y="4433"/>
                    <a:pt x="17486" y="7747"/>
                    <a:pt x="18000" y="10631"/>
                  </a:cubicBezTo>
                  <a:cubicBezTo>
                    <a:pt x="18514" y="13515"/>
                    <a:pt x="20057" y="15969"/>
                    <a:pt x="20829" y="17626"/>
                  </a:cubicBezTo>
                  <a:cubicBezTo>
                    <a:pt x="21600" y="19283"/>
                    <a:pt x="21600" y="20142"/>
                    <a:pt x="20314" y="20694"/>
                  </a:cubicBezTo>
                  <a:cubicBezTo>
                    <a:pt x="19029" y="21247"/>
                    <a:pt x="16457" y="21492"/>
                    <a:pt x="13886" y="21431"/>
                  </a:cubicBezTo>
                  <a:cubicBezTo>
                    <a:pt x="11314" y="21369"/>
                    <a:pt x="8743" y="21001"/>
                    <a:pt x="6429" y="20387"/>
                  </a:cubicBezTo>
                  <a:cubicBezTo>
                    <a:pt x="4114" y="19774"/>
                    <a:pt x="2057" y="18915"/>
                    <a:pt x="0" y="18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767639" y="2554943"/>
              <a:ext cx="79674" cy="21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290" fill="norm" stroke="1" extrusionOk="0">
                  <a:moveTo>
                    <a:pt x="19749" y="5336"/>
                  </a:moveTo>
                  <a:cubicBezTo>
                    <a:pt x="20289" y="3485"/>
                    <a:pt x="20829" y="1633"/>
                    <a:pt x="19479" y="708"/>
                  </a:cubicBezTo>
                  <a:cubicBezTo>
                    <a:pt x="18129" y="-218"/>
                    <a:pt x="14889" y="-218"/>
                    <a:pt x="11109" y="605"/>
                  </a:cubicBezTo>
                  <a:cubicBezTo>
                    <a:pt x="7329" y="1428"/>
                    <a:pt x="3009" y="3073"/>
                    <a:pt x="1119" y="4925"/>
                  </a:cubicBezTo>
                  <a:cubicBezTo>
                    <a:pt x="-771" y="6776"/>
                    <a:pt x="-231" y="8833"/>
                    <a:pt x="2469" y="10685"/>
                  </a:cubicBezTo>
                  <a:cubicBezTo>
                    <a:pt x="5169" y="12536"/>
                    <a:pt x="10029" y="14182"/>
                    <a:pt x="13809" y="15725"/>
                  </a:cubicBezTo>
                  <a:cubicBezTo>
                    <a:pt x="17589" y="17268"/>
                    <a:pt x="20289" y="18708"/>
                    <a:pt x="20289" y="19736"/>
                  </a:cubicBezTo>
                  <a:cubicBezTo>
                    <a:pt x="20289" y="20765"/>
                    <a:pt x="17589" y="21382"/>
                    <a:pt x="15159" y="21279"/>
                  </a:cubicBezTo>
                  <a:cubicBezTo>
                    <a:pt x="12729" y="21176"/>
                    <a:pt x="10569" y="20353"/>
                    <a:pt x="8409" y="19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909729" y="2601762"/>
              <a:ext cx="125821" cy="16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13" fill="norm" stroke="1" extrusionOk="0">
                  <a:moveTo>
                    <a:pt x="18159" y="5819"/>
                  </a:moveTo>
                  <a:cubicBezTo>
                    <a:pt x="17799" y="4486"/>
                    <a:pt x="17439" y="3153"/>
                    <a:pt x="16359" y="1953"/>
                  </a:cubicBezTo>
                  <a:cubicBezTo>
                    <a:pt x="15279" y="753"/>
                    <a:pt x="13479" y="-314"/>
                    <a:pt x="11319" y="86"/>
                  </a:cubicBezTo>
                  <a:cubicBezTo>
                    <a:pt x="9159" y="486"/>
                    <a:pt x="6639" y="2353"/>
                    <a:pt x="4659" y="5553"/>
                  </a:cubicBezTo>
                  <a:cubicBezTo>
                    <a:pt x="2679" y="8753"/>
                    <a:pt x="1239" y="13286"/>
                    <a:pt x="519" y="16219"/>
                  </a:cubicBezTo>
                  <a:cubicBezTo>
                    <a:pt x="-201" y="19153"/>
                    <a:pt x="-201" y="20486"/>
                    <a:pt x="699" y="20886"/>
                  </a:cubicBezTo>
                  <a:cubicBezTo>
                    <a:pt x="1599" y="21286"/>
                    <a:pt x="3399" y="20753"/>
                    <a:pt x="5379" y="19153"/>
                  </a:cubicBezTo>
                  <a:cubicBezTo>
                    <a:pt x="7359" y="17553"/>
                    <a:pt x="9519" y="14886"/>
                    <a:pt x="11139" y="12353"/>
                  </a:cubicBezTo>
                  <a:cubicBezTo>
                    <a:pt x="12759" y="9819"/>
                    <a:pt x="13839" y="7419"/>
                    <a:pt x="14559" y="6886"/>
                  </a:cubicBezTo>
                  <a:cubicBezTo>
                    <a:pt x="15279" y="6353"/>
                    <a:pt x="15639" y="7686"/>
                    <a:pt x="16719" y="10219"/>
                  </a:cubicBezTo>
                  <a:cubicBezTo>
                    <a:pt x="17799" y="12753"/>
                    <a:pt x="19599" y="16486"/>
                    <a:pt x="21399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073650" y="2623762"/>
              <a:ext cx="146050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3336"/>
                  </a:moveTo>
                  <a:cubicBezTo>
                    <a:pt x="0" y="1876"/>
                    <a:pt x="0" y="417"/>
                    <a:pt x="313" y="563"/>
                  </a:cubicBezTo>
                  <a:cubicBezTo>
                    <a:pt x="626" y="709"/>
                    <a:pt x="1252" y="2460"/>
                    <a:pt x="1722" y="5379"/>
                  </a:cubicBezTo>
                  <a:cubicBezTo>
                    <a:pt x="2191" y="8298"/>
                    <a:pt x="2504" y="12384"/>
                    <a:pt x="2191" y="15449"/>
                  </a:cubicBezTo>
                  <a:cubicBezTo>
                    <a:pt x="1878" y="18514"/>
                    <a:pt x="939" y="20557"/>
                    <a:pt x="470" y="20849"/>
                  </a:cubicBezTo>
                  <a:cubicBezTo>
                    <a:pt x="0" y="21141"/>
                    <a:pt x="0" y="19682"/>
                    <a:pt x="626" y="16909"/>
                  </a:cubicBezTo>
                  <a:cubicBezTo>
                    <a:pt x="1252" y="14136"/>
                    <a:pt x="2504" y="10049"/>
                    <a:pt x="3443" y="7276"/>
                  </a:cubicBezTo>
                  <a:cubicBezTo>
                    <a:pt x="4383" y="4503"/>
                    <a:pt x="5009" y="3044"/>
                    <a:pt x="5791" y="2898"/>
                  </a:cubicBezTo>
                  <a:cubicBezTo>
                    <a:pt x="6574" y="2752"/>
                    <a:pt x="7513" y="3919"/>
                    <a:pt x="8139" y="5525"/>
                  </a:cubicBezTo>
                  <a:cubicBezTo>
                    <a:pt x="8765" y="7130"/>
                    <a:pt x="9078" y="9173"/>
                    <a:pt x="9548" y="10925"/>
                  </a:cubicBezTo>
                  <a:cubicBezTo>
                    <a:pt x="10017" y="12676"/>
                    <a:pt x="10643" y="14136"/>
                    <a:pt x="11270" y="13990"/>
                  </a:cubicBezTo>
                  <a:cubicBezTo>
                    <a:pt x="11896" y="13844"/>
                    <a:pt x="12522" y="12092"/>
                    <a:pt x="12991" y="10487"/>
                  </a:cubicBezTo>
                  <a:cubicBezTo>
                    <a:pt x="13461" y="8882"/>
                    <a:pt x="13774" y="7422"/>
                    <a:pt x="14557" y="5379"/>
                  </a:cubicBezTo>
                  <a:cubicBezTo>
                    <a:pt x="15339" y="3336"/>
                    <a:pt x="16591" y="709"/>
                    <a:pt x="17374" y="125"/>
                  </a:cubicBezTo>
                  <a:cubicBezTo>
                    <a:pt x="18157" y="-459"/>
                    <a:pt x="18470" y="1000"/>
                    <a:pt x="19096" y="4649"/>
                  </a:cubicBezTo>
                  <a:cubicBezTo>
                    <a:pt x="19722" y="8298"/>
                    <a:pt x="20661" y="14136"/>
                    <a:pt x="21600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257800" y="2647950"/>
              <a:ext cx="100324" cy="38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45" fill="norm" stroke="1" extrusionOk="0">
                  <a:moveTo>
                    <a:pt x="13500" y="0"/>
                  </a:moveTo>
                  <a:cubicBezTo>
                    <a:pt x="12150" y="3404"/>
                    <a:pt x="10800" y="6809"/>
                    <a:pt x="9225" y="10154"/>
                  </a:cubicBezTo>
                  <a:cubicBezTo>
                    <a:pt x="7650" y="13500"/>
                    <a:pt x="5850" y="16787"/>
                    <a:pt x="4275" y="18783"/>
                  </a:cubicBezTo>
                  <a:cubicBezTo>
                    <a:pt x="2700" y="20778"/>
                    <a:pt x="1350" y="21483"/>
                    <a:pt x="675" y="21541"/>
                  </a:cubicBezTo>
                  <a:cubicBezTo>
                    <a:pt x="0" y="21600"/>
                    <a:pt x="0" y="21013"/>
                    <a:pt x="900" y="18724"/>
                  </a:cubicBezTo>
                  <a:cubicBezTo>
                    <a:pt x="1800" y="16435"/>
                    <a:pt x="3600" y="12443"/>
                    <a:pt x="5625" y="9450"/>
                  </a:cubicBezTo>
                  <a:cubicBezTo>
                    <a:pt x="7650" y="6457"/>
                    <a:pt x="9900" y="4461"/>
                    <a:pt x="11925" y="3287"/>
                  </a:cubicBezTo>
                  <a:cubicBezTo>
                    <a:pt x="13950" y="2113"/>
                    <a:pt x="15750" y="1761"/>
                    <a:pt x="17325" y="1820"/>
                  </a:cubicBezTo>
                  <a:cubicBezTo>
                    <a:pt x="18900" y="1878"/>
                    <a:pt x="20250" y="2348"/>
                    <a:pt x="20925" y="3346"/>
                  </a:cubicBezTo>
                  <a:cubicBezTo>
                    <a:pt x="21600" y="4343"/>
                    <a:pt x="21600" y="5870"/>
                    <a:pt x="19575" y="7161"/>
                  </a:cubicBezTo>
                  <a:cubicBezTo>
                    <a:pt x="17550" y="8452"/>
                    <a:pt x="13500" y="9509"/>
                    <a:pt x="10350" y="10037"/>
                  </a:cubicBezTo>
                  <a:cubicBezTo>
                    <a:pt x="7200" y="10565"/>
                    <a:pt x="4950" y="10565"/>
                    <a:pt x="3375" y="10154"/>
                  </a:cubicBezTo>
                  <a:cubicBezTo>
                    <a:pt x="1800" y="9743"/>
                    <a:pt x="900" y="8922"/>
                    <a:pt x="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455105" y="2431777"/>
              <a:ext cx="43462" cy="35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21097" fill="norm" stroke="1" extrusionOk="0">
                  <a:moveTo>
                    <a:pt x="17462" y="1147"/>
                  </a:moveTo>
                  <a:cubicBezTo>
                    <a:pt x="18443" y="519"/>
                    <a:pt x="19425" y="-109"/>
                    <a:pt x="19916" y="17"/>
                  </a:cubicBezTo>
                  <a:cubicBezTo>
                    <a:pt x="20407" y="142"/>
                    <a:pt x="20407" y="1021"/>
                    <a:pt x="17462" y="3847"/>
                  </a:cubicBezTo>
                  <a:cubicBezTo>
                    <a:pt x="14516" y="6672"/>
                    <a:pt x="8625" y="11444"/>
                    <a:pt x="4698" y="14835"/>
                  </a:cubicBezTo>
                  <a:cubicBezTo>
                    <a:pt x="771" y="18226"/>
                    <a:pt x="-1193" y="20235"/>
                    <a:pt x="771" y="20863"/>
                  </a:cubicBezTo>
                  <a:cubicBezTo>
                    <a:pt x="2734" y="21491"/>
                    <a:pt x="8625" y="20738"/>
                    <a:pt x="14516" y="19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524449" y="2622634"/>
              <a:ext cx="120702" cy="17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717" fill="norm" stroke="1" extrusionOk="0">
                  <a:moveTo>
                    <a:pt x="1126" y="3802"/>
                  </a:moveTo>
                  <a:cubicBezTo>
                    <a:pt x="381" y="5072"/>
                    <a:pt x="-364" y="6343"/>
                    <a:pt x="195" y="7105"/>
                  </a:cubicBezTo>
                  <a:cubicBezTo>
                    <a:pt x="753" y="7868"/>
                    <a:pt x="2615" y="8122"/>
                    <a:pt x="4477" y="7360"/>
                  </a:cubicBezTo>
                  <a:cubicBezTo>
                    <a:pt x="6339" y="6597"/>
                    <a:pt x="8202" y="4818"/>
                    <a:pt x="9319" y="3294"/>
                  </a:cubicBezTo>
                  <a:cubicBezTo>
                    <a:pt x="10436" y="1769"/>
                    <a:pt x="10808" y="498"/>
                    <a:pt x="10064" y="117"/>
                  </a:cubicBezTo>
                  <a:cubicBezTo>
                    <a:pt x="9319" y="-264"/>
                    <a:pt x="7457" y="244"/>
                    <a:pt x="5595" y="2277"/>
                  </a:cubicBezTo>
                  <a:cubicBezTo>
                    <a:pt x="3733" y="4310"/>
                    <a:pt x="1870" y="7868"/>
                    <a:pt x="1870" y="11425"/>
                  </a:cubicBezTo>
                  <a:cubicBezTo>
                    <a:pt x="1870" y="14983"/>
                    <a:pt x="3733" y="18541"/>
                    <a:pt x="7270" y="19938"/>
                  </a:cubicBezTo>
                  <a:cubicBezTo>
                    <a:pt x="10808" y="21336"/>
                    <a:pt x="16022" y="20574"/>
                    <a:pt x="21236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489700" y="2508249"/>
              <a:ext cx="122903" cy="4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49" fill="norm" stroke="1" extrusionOk="0">
                  <a:moveTo>
                    <a:pt x="4393" y="0"/>
                  </a:moveTo>
                  <a:cubicBezTo>
                    <a:pt x="4393" y="3273"/>
                    <a:pt x="4393" y="6545"/>
                    <a:pt x="4027" y="9927"/>
                  </a:cubicBezTo>
                  <a:cubicBezTo>
                    <a:pt x="3661" y="13309"/>
                    <a:pt x="2929" y="16800"/>
                    <a:pt x="2563" y="18873"/>
                  </a:cubicBezTo>
                  <a:cubicBezTo>
                    <a:pt x="2197" y="20945"/>
                    <a:pt x="2197" y="21600"/>
                    <a:pt x="2380" y="21545"/>
                  </a:cubicBezTo>
                  <a:cubicBezTo>
                    <a:pt x="2563" y="21491"/>
                    <a:pt x="2929" y="20727"/>
                    <a:pt x="4393" y="19364"/>
                  </a:cubicBezTo>
                  <a:cubicBezTo>
                    <a:pt x="5858" y="18000"/>
                    <a:pt x="8420" y="16036"/>
                    <a:pt x="10068" y="14509"/>
                  </a:cubicBezTo>
                  <a:cubicBezTo>
                    <a:pt x="11715" y="12982"/>
                    <a:pt x="12447" y="11891"/>
                    <a:pt x="13363" y="11127"/>
                  </a:cubicBezTo>
                  <a:cubicBezTo>
                    <a:pt x="14278" y="10364"/>
                    <a:pt x="15376" y="9927"/>
                    <a:pt x="16658" y="9873"/>
                  </a:cubicBezTo>
                  <a:cubicBezTo>
                    <a:pt x="17939" y="9818"/>
                    <a:pt x="19403" y="10145"/>
                    <a:pt x="20319" y="10909"/>
                  </a:cubicBezTo>
                  <a:cubicBezTo>
                    <a:pt x="21234" y="11673"/>
                    <a:pt x="21600" y="12873"/>
                    <a:pt x="20868" y="14127"/>
                  </a:cubicBezTo>
                  <a:cubicBezTo>
                    <a:pt x="20136" y="15382"/>
                    <a:pt x="18305" y="16691"/>
                    <a:pt x="16108" y="17618"/>
                  </a:cubicBezTo>
                  <a:cubicBezTo>
                    <a:pt x="13912" y="18545"/>
                    <a:pt x="11349" y="19091"/>
                    <a:pt x="8603" y="19036"/>
                  </a:cubicBezTo>
                  <a:cubicBezTo>
                    <a:pt x="5858" y="18982"/>
                    <a:pt x="2929" y="18327"/>
                    <a:pt x="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277100" y="2615655"/>
              <a:ext cx="105726" cy="439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75" fill="norm" stroke="1" extrusionOk="0">
                  <a:moveTo>
                    <a:pt x="3812" y="5917"/>
                  </a:moveTo>
                  <a:cubicBezTo>
                    <a:pt x="3812" y="9018"/>
                    <a:pt x="3812" y="12118"/>
                    <a:pt x="3812" y="14547"/>
                  </a:cubicBezTo>
                  <a:cubicBezTo>
                    <a:pt x="3812" y="16976"/>
                    <a:pt x="3812" y="18733"/>
                    <a:pt x="3388" y="19869"/>
                  </a:cubicBezTo>
                  <a:cubicBezTo>
                    <a:pt x="2965" y="21006"/>
                    <a:pt x="2118" y="21523"/>
                    <a:pt x="1482" y="21471"/>
                  </a:cubicBezTo>
                  <a:cubicBezTo>
                    <a:pt x="847" y="21420"/>
                    <a:pt x="424" y="20800"/>
                    <a:pt x="1059" y="18629"/>
                  </a:cubicBezTo>
                  <a:cubicBezTo>
                    <a:pt x="1694" y="16459"/>
                    <a:pt x="3388" y="12738"/>
                    <a:pt x="5294" y="9534"/>
                  </a:cubicBezTo>
                  <a:cubicBezTo>
                    <a:pt x="7200" y="6331"/>
                    <a:pt x="9318" y="3644"/>
                    <a:pt x="11012" y="2093"/>
                  </a:cubicBezTo>
                  <a:cubicBezTo>
                    <a:pt x="12706" y="543"/>
                    <a:pt x="13976" y="130"/>
                    <a:pt x="15671" y="26"/>
                  </a:cubicBezTo>
                  <a:cubicBezTo>
                    <a:pt x="17365" y="-77"/>
                    <a:pt x="19482" y="130"/>
                    <a:pt x="20541" y="491"/>
                  </a:cubicBezTo>
                  <a:cubicBezTo>
                    <a:pt x="21600" y="853"/>
                    <a:pt x="21600" y="1370"/>
                    <a:pt x="18000" y="2765"/>
                  </a:cubicBezTo>
                  <a:cubicBezTo>
                    <a:pt x="14400" y="4160"/>
                    <a:pt x="7200" y="6434"/>
                    <a:pt x="0" y="8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419415" y="2605573"/>
              <a:ext cx="92635" cy="18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57" fill="norm" stroke="1" extrusionOk="0">
                  <a:moveTo>
                    <a:pt x="2287" y="8695"/>
                  </a:moveTo>
                  <a:cubicBezTo>
                    <a:pt x="4687" y="8695"/>
                    <a:pt x="7087" y="8695"/>
                    <a:pt x="9727" y="7826"/>
                  </a:cubicBezTo>
                  <a:cubicBezTo>
                    <a:pt x="12367" y="6957"/>
                    <a:pt x="15247" y="5219"/>
                    <a:pt x="16687" y="3729"/>
                  </a:cubicBezTo>
                  <a:cubicBezTo>
                    <a:pt x="18127" y="2240"/>
                    <a:pt x="18127" y="998"/>
                    <a:pt x="16687" y="378"/>
                  </a:cubicBezTo>
                  <a:cubicBezTo>
                    <a:pt x="15247" y="-243"/>
                    <a:pt x="12367" y="-243"/>
                    <a:pt x="9247" y="1495"/>
                  </a:cubicBezTo>
                  <a:cubicBezTo>
                    <a:pt x="6127" y="3233"/>
                    <a:pt x="2767" y="6709"/>
                    <a:pt x="1087" y="9936"/>
                  </a:cubicBezTo>
                  <a:cubicBezTo>
                    <a:pt x="-593" y="13164"/>
                    <a:pt x="-593" y="16143"/>
                    <a:pt x="3007" y="18005"/>
                  </a:cubicBezTo>
                  <a:cubicBezTo>
                    <a:pt x="6607" y="19867"/>
                    <a:pt x="13807" y="20612"/>
                    <a:pt x="21007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7556500" y="2616200"/>
              <a:ext cx="120650" cy="18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4926" y="4019"/>
                    <a:pt x="9853" y="8037"/>
                    <a:pt x="12505" y="11302"/>
                  </a:cubicBezTo>
                  <a:cubicBezTo>
                    <a:pt x="15158" y="14567"/>
                    <a:pt x="15537" y="17079"/>
                    <a:pt x="14968" y="18712"/>
                  </a:cubicBezTo>
                  <a:cubicBezTo>
                    <a:pt x="14400" y="20344"/>
                    <a:pt x="12884" y="21098"/>
                    <a:pt x="11179" y="21349"/>
                  </a:cubicBezTo>
                  <a:cubicBezTo>
                    <a:pt x="9474" y="21600"/>
                    <a:pt x="7579" y="21349"/>
                    <a:pt x="6632" y="20470"/>
                  </a:cubicBezTo>
                  <a:cubicBezTo>
                    <a:pt x="5684" y="19591"/>
                    <a:pt x="5684" y="18084"/>
                    <a:pt x="7011" y="15070"/>
                  </a:cubicBezTo>
                  <a:cubicBezTo>
                    <a:pt x="8337" y="12056"/>
                    <a:pt x="10989" y="7535"/>
                    <a:pt x="13642" y="4772"/>
                  </a:cubicBezTo>
                  <a:cubicBezTo>
                    <a:pt x="16295" y="2009"/>
                    <a:pt x="18947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7705480" y="2631988"/>
              <a:ext cx="181229" cy="17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62" fill="norm" stroke="1" extrusionOk="0">
                  <a:moveTo>
                    <a:pt x="2635" y="396"/>
                  </a:moveTo>
                  <a:cubicBezTo>
                    <a:pt x="2138" y="6568"/>
                    <a:pt x="1642" y="12739"/>
                    <a:pt x="1145" y="16468"/>
                  </a:cubicBezTo>
                  <a:cubicBezTo>
                    <a:pt x="649" y="20196"/>
                    <a:pt x="152" y="21482"/>
                    <a:pt x="28" y="21353"/>
                  </a:cubicBezTo>
                  <a:cubicBezTo>
                    <a:pt x="-96" y="21225"/>
                    <a:pt x="152" y="19682"/>
                    <a:pt x="1394" y="16211"/>
                  </a:cubicBezTo>
                  <a:cubicBezTo>
                    <a:pt x="2635" y="12739"/>
                    <a:pt x="4870" y="7339"/>
                    <a:pt x="6483" y="4125"/>
                  </a:cubicBezTo>
                  <a:cubicBezTo>
                    <a:pt x="8097" y="911"/>
                    <a:pt x="9090" y="-118"/>
                    <a:pt x="9711" y="11"/>
                  </a:cubicBezTo>
                  <a:cubicBezTo>
                    <a:pt x="10332" y="139"/>
                    <a:pt x="10580" y="1425"/>
                    <a:pt x="10456" y="3353"/>
                  </a:cubicBezTo>
                  <a:cubicBezTo>
                    <a:pt x="10332" y="5282"/>
                    <a:pt x="9835" y="7853"/>
                    <a:pt x="9463" y="9782"/>
                  </a:cubicBezTo>
                  <a:cubicBezTo>
                    <a:pt x="9090" y="11711"/>
                    <a:pt x="8842" y="12996"/>
                    <a:pt x="8966" y="12868"/>
                  </a:cubicBezTo>
                  <a:cubicBezTo>
                    <a:pt x="9090" y="12739"/>
                    <a:pt x="9587" y="11196"/>
                    <a:pt x="10952" y="8882"/>
                  </a:cubicBezTo>
                  <a:cubicBezTo>
                    <a:pt x="12318" y="6568"/>
                    <a:pt x="14552" y="3482"/>
                    <a:pt x="16290" y="1939"/>
                  </a:cubicBezTo>
                  <a:cubicBezTo>
                    <a:pt x="18028" y="396"/>
                    <a:pt x="19270" y="396"/>
                    <a:pt x="20138" y="1168"/>
                  </a:cubicBezTo>
                  <a:cubicBezTo>
                    <a:pt x="21007" y="1939"/>
                    <a:pt x="21504" y="3482"/>
                    <a:pt x="21132" y="6953"/>
                  </a:cubicBezTo>
                  <a:cubicBezTo>
                    <a:pt x="20759" y="10425"/>
                    <a:pt x="19518" y="15825"/>
                    <a:pt x="18276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7913923" y="2450843"/>
              <a:ext cx="353778" cy="36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60" fill="norm" stroke="1" extrusionOk="0">
                  <a:moveTo>
                    <a:pt x="2975" y="12001"/>
                  </a:moveTo>
                  <a:cubicBezTo>
                    <a:pt x="1946" y="14623"/>
                    <a:pt x="918" y="17245"/>
                    <a:pt x="403" y="18868"/>
                  </a:cubicBezTo>
                  <a:cubicBezTo>
                    <a:pt x="-111" y="20491"/>
                    <a:pt x="-111" y="21115"/>
                    <a:pt x="275" y="21303"/>
                  </a:cubicBezTo>
                  <a:cubicBezTo>
                    <a:pt x="660" y="21490"/>
                    <a:pt x="1432" y="21240"/>
                    <a:pt x="2460" y="20241"/>
                  </a:cubicBezTo>
                  <a:cubicBezTo>
                    <a:pt x="3489" y="19243"/>
                    <a:pt x="4775" y="17495"/>
                    <a:pt x="5610" y="16371"/>
                  </a:cubicBezTo>
                  <a:cubicBezTo>
                    <a:pt x="6446" y="15247"/>
                    <a:pt x="6832" y="14748"/>
                    <a:pt x="6960" y="14998"/>
                  </a:cubicBezTo>
                  <a:cubicBezTo>
                    <a:pt x="7089" y="15247"/>
                    <a:pt x="6960" y="16246"/>
                    <a:pt x="6896" y="17120"/>
                  </a:cubicBezTo>
                  <a:cubicBezTo>
                    <a:pt x="6832" y="17994"/>
                    <a:pt x="6832" y="18743"/>
                    <a:pt x="7153" y="19055"/>
                  </a:cubicBezTo>
                  <a:cubicBezTo>
                    <a:pt x="7475" y="19367"/>
                    <a:pt x="8118" y="19243"/>
                    <a:pt x="9146" y="18431"/>
                  </a:cubicBezTo>
                  <a:cubicBezTo>
                    <a:pt x="10175" y="17619"/>
                    <a:pt x="11589" y="16121"/>
                    <a:pt x="13132" y="13624"/>
                  </a:cubicBezTo>
                  <a:cubicBezTo>
                    <a:pt x="14675" y="11127"/>
                    <a:pt x="16346" y="7631"/>
                    <a:pt x="17246" y="5508"/>
                  </a:cubicBezTo>
                  <a:cubicBezTo>
                    <a:pt x="18146" y="3386"/>
                    <a:pt x="18275" y="2637"/>
                    <a:pt x="18403" y="1825"/>
                  </a:cubicBezTo>
                  <a:cubicBezTo>
                    <a:pt x="18532" y="1014"/>
                    <a:pt x="18660" y="140"/>
                    <a:pt x="18468" y="15"/>
                  </a:cubicBezTo>
                  <a:cubicBezTo>
                    <a:pt x="18275" y="-110"/>
                    <a:pt x="17760" y="514"/>
                    <a:pt x="16732" y="2762"/>
                  </a:cubicBezTo>
                  <a:cubicBezTo>
                    <a:pt x="15703" y="5009"/>
                    <a:pt x="14160" y="8880"/>
                    <a:pt x="13196" y="11626"/>
                  </a:cubicBezTo>
                  <a:cubicBezTo>
                    <a:pt x="12232" y="14373"/>
                    <a:pt x="11846" y="15996"/>
                    <a:pt x="11718" y="17182"/>
                  </a:cubicBezTo>
                  <a:cubicBezTo>
                    <a:pt x="11589" y="18369"/>
                    <a:pt x="11718" y="19118"/>
                    <a:pt x="12103" y="19367"/>
                  </a:cubicBezTo>
                  <a:cubicBezTo>
                    <a:pt x="12489" y="19617"/>
                    <a:pt x="13132" y="19367"/>
                    <a:pt x="13710" y="18993"/>
                  </a:cubicBezTo>
                  <a:cubicBezTo>
                    <a:pt x="14289" y="18618"/>
                    <a:pt x="14803" y="18119"/>
                    <a:pt x="15060" y="17120"/>
                  </a:cubicBezTo>
                  <a:cubicBezTo>
                    <a:pt x="15318" y="16121"/>
                    <a:pt x="15318" y="14623"/>
                    <a:pt x="15125" y="13624"/>
                  </a:cubicBezTo>
                  <a:cubicBezTo>
                    <a:pt x="14932" y="12625"/>
                    <a:pt x="14546" y="12126"/>
                    <a:pt x="14096" y="11689"/>
                  </a:cubicBezTo>
                  <a:cubicBezTo>
                    <a:pt x="13646" y="11252"/>
                    <a:pt x="13132" y="10877"/>
                    <a:pt x="13196" y="10628"/>
                  </a:cubicBezTo>
                  <a:cubicBezTo>
                    <a:pt x="13260" y="10378"/>
                    <a:pt x="13903" y="10253"/>
                    <a:pt x="14482" y="10378"/>
                  </a:cubicBezTo>
                  <a:cubicBezTo>
                    <a:pt x="15060" y="10503"/>
                    <a:pt x="15575" y="10877"/>
                    <a:pt x="16025" y="11314"/>
                  </a:cubicBezTo>
                  <a:cubicBezTo>
                    <a:pt x="16475" y="11751"/>
                    <a:pt x="16860" y="12251"/>
                    <a:pt x="17053" y="13187"/>
                  </a:cubicBezTo>
                  <a:cubicBezTo>
                    <a:pt x="17246" y="14124"/>
                    <a:pt x="17246" y="15497"/>
                    <a:pt x="17246" y="16496"/>
                  </a:cubicBezTo>
                  <a:cubicBezTo>
                    <a:pt x="17246" y="17495"/>
                    <a:pt x="17246" y="18119"/>
                    <a:pt x="17503" y="18056"/>
                  </a:cubicBezTo>
                  <a:cubicBezTo>
                    <a:pt x="17760" y="17994"/>
                    <a:pt x="18275" y="17245"/>
                    <a:pt x="18982" y="15185"/>
                  </a:cubicBezTo>
                  <a:cubicBezTo>
                    <a:pt x="19689" y="13125"/>
                    <a:pt x="20589" y="9754"/>
                    <a:pt x="21489" y="6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8186865" y="2464796"/>
              <a:ext cx="331750" cy="29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87" fill="norm" stroke="1" extrusionOk="0">
                  <a:moveTo>
                    <a:pt x="6041" y="13977"/>
                  </a:moveTo>
                  <a:cubicBezTo>
                    <a:pt x="6178" y="12617"/>
                    <a:pt x="6314" y="11258"/>
                    <a:pt x="6041" y="10805"/>
                  </a:cubicBezTo>
                  <a:cubicBezTo>
                    <a:pt x="5767" y="10351"/>
                    <a:pt x="5084" y="10805"/>
                    <a:pt x="4127" y="12239"/>
                  </a:cubicBezTo>
                  <a:cubicBezTo>
                    <a:pt x="3170" y="13674"/>
                    <a:pt x="1940" y="16091"/>
                    <a:pt x="1119" y="17602"/>
                  </a:cubicBezTo>
                  <a:cubicBezTo>
                    <a:pt x="299" y="19112"/>
                    <a:pt x="-111" y="19716"/>
                    <a:pt x="26" y="20170"/>
                  </a:cubicBezTo>
                  <a:cubicBezTo>
                    <a:pt x="162" y="20623"/>
                    <a:pt x="846" y="20925"/>
                    <a:pt x="1735" y="20472"/>
                  </a:cubicBezTo>
                  <a:cubicBezTo>
                    <a:pt x="2623" y="20019"/>
                    <a:pt x="3717" y="18810"/>
                    <a:pt x="4742" y="17451"/>
                  </a:cubicBezTo>
                  <a:cubicBezTo>
                    <a:pt x="5767" y="16091"/>
                    <a:pt x="6724" y="14581"/>
                    <a:pt x="7408" y="13372"/>
                  </a:cubicBezTo>
                  <a:cubicBezTo>
                    <a:pt x="8092" y="12164"/>
                    <a:pt x="8502" y="11258"/>
                    <a:pt x="8502" y="11182"/>
                  </a:cubicBezTo>
                  <a:cubicBezTo>
                    <a:pt x="8502" y="11107"/>
                    <a:pt x="8092" y="11862"/>
                    <a:pt x="7613" y="13070"/>
                  </a:cubicBezTo>
                  <a:cubicBezTo>
                    <a:pt x="7135" y="14279"/>
                    <a:pt x="6588" y="15940"/>
                    <a:pt x="6383" y="17375"/>
                  </a:cubicBezTo>
                  <a:cubicBezTo>
                    <a:pt x="6178" y="18810"/>
                    <a:pt x="6314" y="20019"/>
                    <a:pt x="6861" y="20321"/>
                  </a:cubicBezTo>
                  <a:cubicBezTo>
                    <a:pt x="7408" y="20623"/>
                    <a:pt x="8365" y="20019"/>
                    <a:pt x="10211" y="17677"/>
                  </a:cubicBezTo>
                  <a:cubicBezTo>
                    <a:pt x="12056" y="15336"/>
                    <a:pt x="14790" y="11258"/>
                    <a:pt x="16636" y="8312"/>
                  </a:cubicBezTo>
                  <a:cubicBezTo>
                    <a:pt x="18481" y="5367"/>
                    <a:pt x="19438" y="3554"/>
                    <a:pt x="20190" y="2195"/>
                  </a:cubicBezTo>
                  <a:cubicBezTo>
                    <a:pt x="20942" y="835"/>
                    <a:pt x="21489" y="-71"/>
                    <a:pt x="21421" y="5"/>
                  </a:cubicBezTo>
                  <a:cubicBezTo>
                    <a:pt x="21352" y="80"/>
                    <a:pt x="20669" y="1137"/>
                    <a:pt x="19438" y="3705"/>
                  </a:cubicBezTo>
                  <a:cubicBezTo>
                    <a:pt x="18208" y="6273"/>
                    <a:pt x="16431" y="10351"/>
                    <a:pt x="15474" y="12768"/>
                  </a:cubicBezTo>
                  <a:cubicBezTo>
                    <a:pt x="14517" y="15185"/>
                    <a:pt x="14380" y="15940"/>
                    <a:pt x="14243" y="16771"/>
                  </a:cubicBezTo>
                  <a:cubicBezTo>
                    <a:pt x="14107" y="17602"/>
                    <a:pt x="13970" y="18508"/>
                    <a:pt x="13970" y="19339"/>
                  </a:cubicBezTo>
                  <a:cubicBezTo>
                    <a:pt x="13970" y="20170"/>
                    <a:pt x="14107" y="20925"/>
                    <a:pt x="14517" y="21227"/>
                  </a:cubicBezTo>
                  <a:cubicBezTo>
                    <a:pt x="14927" y="21529"/>
                    <a:pt x="15611" y="21378"/>
                    <a:pt x="16157" y="21000"/>
                  </a:cubicBezTo>
                  <a:cubicBezTo>
                    <a:pt x="16704" y="20623"/>
                    <a:pt x="17114" y="20019"/>
                    <a:pt x="17046" y="18886"/>
                  </a:cubicBezTo>
                  <a:cubicBezTo>
                    <a:pt x="16978" y="17753"/>
                    <a:pt x="16431" y="16091"/>
                    <a:pt x="15747" y="14883"/>
                  </a:cubicBezTo>
                  <a:cubicBezTo>
                    <a:pt x="15064" y="13674"/>
                    <a:pt x="14243" y="12919"/>
                    <a:pt x="13628" y="12239"/>
                  </a:cubicBezTo>
                  <a:cubicBezTo>
                    <a:pt x="13013" y="11560"/>
                    <a:pt x="12603" y="10956"/>
                    <a:pt x="12740" y="10578"/>
                  </a:cubicBezTo>
                  <a:cubicBezTo>
                    <a:pt x="12876" y="10200"/>
                    <a:pt x="13560" y="10049"/>
                    <a:pt x="14517" y="10502"/>
                  </a:cubicBezTo>
                  <a:cubicBezTo>
                    <a:pt x="15474" y="10956"/>
                    <a:pt x="16704" y="12013"/>
                    <a:pt x="17456" y="13448"/>
                  </a:cubicBezTo>
                  <a:cubicBezTo>
                    <a:pt x="18208" y="14883"/>
                    <a:pt x="18481" y="16695"/>
                    <a:pt x="18550" y="18055"/>
                  </a:cubicBezTo>
                  <a:cubicBezTo>
                    <a:pt x="18618" y="19414"/>
                    <a:pt x="18481" y="20321"/>
                    <a:pt x="18481" y="20321"/>
                  </a:cubicBezTo>
                  <a:cubicBezTo>
                    <a:pt x="18481" y="20321"/>
                    <a:pt x="18618" y="19414"/>
                    <a:pt x="18892" y="17300"/>
                  </a:cubicBezTo>
                  <a:cubicBezTo>
                    <a:pt x="19165" y="15185"/>
                    <a:pt x="19575" y="11862"/>
                    <a:pt x="19985" y="9898"/>
                  </a:cubicBezTo>
                  <a:cubicBezTo>
                    <a:pt x="20395" y="7935"/>
                    <a:pt x="20805" y="7330"/>
                    <a:pt x="21216" y="6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8515974" y="2609850"/>
              <a:ext cx="99654" cy="1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16" fill="norm" stroke="1" extrusionOk="0">
                  <a:moveTo>
                    <a:pt x="13367" y="0"/>
                  </a:moveTo>
                  <a:cubicBezTo>
                    <a:pt x="9317" y="2700"/>
                    <a:pt x="5267" y="5400"/>
                    <a:pt x="3017" y="7714"/>
                  </a:cubicBezTo>
                  <a:cubicBezTo>
                    <a:pt x="767" y="10029"/>
                    <a:pt x="317" y="11957"/>
                    <a:pt x="92" y="14271"/>
                  </a:cubicBezTo>
                  <a:cubicBezTo>
                    <a:pt x="-133" y="16586"/>
                    <a:pt x="-133" y="19286"/>
                    <a:pt x="2342" y="20443"/>
                  </a:cubicBezTo>
                  <a:cubicBezTo>
                    <a:pt x="4817" y="21600"/>
                    <a:pt x="9767" y="21214"/>
                    <a:pt x="13367" y="19671"/>
                  </a:cubicBezTo>
                  <a:cubicBezTo>
                    <a:pt x="16967" y="18129"/>
                    <a:pt x="19217" y="15429"/>
                    <a:pt x="20342" y="12729"/>
                  </a:cubicBezTo>
                  <a:cubicBezTo>
                    <a:pt x="21467" y="10029"/>
                    <a:pt x="21467" y="7329"/>
                    <a:pt x="20342" y="5786"/>
                  </a:cubicBezTo>
                  <a:cubicBezTo>
                    <a:pt x="19217" y="4243"/>
                    <a:pt x="16967" y="3857"/>
                    <a:pt x="14717" y="3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8603715" y="2600237"/>
              <a:ext cx="108486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32" fill="norm" stroke="1" extrusionOk="0">
                  <a:moveTo>
                    <a:pt x="3843" y="3859"/>
                  </a:moveTo>
                  <a:cubicBezTo>
                    <a:pt x="3843" y="6056"/>
                    <a:pt x="3843" y="8252"/>
                    <a:pt x="3012" y="10998"/>
                  </a:cubicBezTo>
                  <a:cubicBezTo>
                    <a:pt x="2181" y="13744"/>
                    <a:pt x="520" y="17039"/>
                    <a:pt x="104" y="17588"/>
                  </a:cubicBezTo>
                  <a:cubicBezTo>
                    <a:pt x="-311" y="18137"/>
                    <a:pt x="520" y="15940"/>
                    <a:pt x="2389" y="13195"/>
                  </a:cubicBezTo>
                  <a:cubicBezTo>
                    <a:pt x="4258" y="10449"/>
                    <a:pt x="7166" y="7154"/>
                    <a:pt x="10074" y="4591"/>
                  </a:cubicBezTo>
                  <a:cubicBezTo>
                    <a:pt x="12981" y="2029"/>
                    <a:pt x="15889" y="198"/>
                    <a:pt x="17966" y="15"/>
                  </a:cubicBezTo>
                  <a:cubicBezTo>
                    <a:pt x="20043" y="-168"/>
                    <a:pt x="21289" y="1296"/>
                    <a:pt x="21289" y="5140"/>
                  </a:cubicBezTo>
                  <a:cubicBezTo>
                    <a:pt x="21289" y="8985"/>
                    <a:pt x="20043" y="15208"/>
                    <a:pt x="18797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8699500" y="2559126"/>
              <a:ext cx="101600" cy="18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21600" y="6471"/>
                  </a:moveTo>
                  <a:cubicBezTo>
                    <a:pt x="21600" y="5271"/>
                    <a:pt x="21600" y="4071"/>
                    <a:pt x="21375" y="2871"/>
                  </a:cubicBezTo>
                  <a:cubicBezTo>
                    <a:pt x="21150" y="1671"/>
                    <a:pt x="20700" y="471"/>
                    <a:pt x="19125" y="111"/>
                  </a:cubicBezTo>
                  <a:cubicBezTo>
                    <a:pt x="17550" y="-249"/>
                    <a:pt x="14850" y="231"/>
                    <a:pt x="12600" y="2031"/>
                  </a:cubicBezTo>
                  <a:cubicBezTo>
                    <a:pt x="10350" y="3831"/>
                    <a:pt x="8550" y="6951"/>
                    <a:pt x="8325" y="9831"/>
                  </a:cubicBezTo>
                  <a:cubicBezTo>
                    <a:pt x="8100" y="12711"/>
                    <a:pt x="9450" y="15351"/>
                    <a:pt x="10125" y="17271"/>
                  </a:cubicBezTo>
                  <a:cubicBezTo>
                    <a:pt x="10800" y="19191"/>
                    <a:pt x="10800" y="20391"/>
                    <a:pt x="9000" y="20871"/>
                  </a:cubicBezTo>
                  <a:cubicBezTo>
                    <a:pt x="7200" y="21351"/>
                    <a:pt x="3600" y="21111"/>
                    <a:pt x="0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8832850" y="26987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603500" y="3403600"/>
              <a:ext cx="183239" cy="37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9" fill="norm" stroke="1" extrusionOk="0">
                  <a:moveTo>
                    <a:pt x="0" y="0"/>
                  </a:moveTo>
                  <a:cubicBezTo>
                    <a:pt x="993" y="3276"/>
                    <a:pt x="1986" y="6553"/>
                    <a:pt x="2855" y="9951"/>
                  </a:cubicBezTo>
                  <a:cubicBezTo>
                    <a:pt x="3724" y="13348"/>
                    <a:pt x="4469" y="16867"/>
                    <a:pt x="4841" y="18930"/>
                  </a:cubicBezTo>
                  <a:cubicBezTo>
                    <a:pt x="5214" y="20993"/>
                    <a:pt x="5214" y="21600"/>
                    <a:pt x="5214" y="21418"/>
                  </a:cubicBezTo>
                  <a:cubicBezTo>
                    <a:pt x="5214" y="21236"/>
                    <a:pt x="5214" y="20265"/>
                    <a:pt x="6455" y="18688"/>
                  </a:cubicBezTo>
                  <a:cubicBezTo>
                    <a:pt x="7697" y="17110"/>
                    <a:pt x="10179" y="14926"/>
                    <a:pt x="11917" y="13652"/>
                  </a:cubicBezTo>
                  <a:cubicBezTo>
                    <a:pt x="13655" y="12378"/>
                    <a:pt x="14648" y="12013"/>
                    <a:pt x="15766" y="11953"/>
                  </a:cubicBezTo>
                  <a:cubicBezTo>
                    <a:pt x="16883" y="11892"/>
                    <a:pt x="18124" y="12135"/>
                    <a:pt x="19117" y="12984"/>
                  </a:cubicBezTo>
                  <a:cubicBezTo>
                    <a:pt x="20110" y="13834"/>
                    <a:pt x="20855" y="15290"/>
                    <a:pt x="21228" y="16503"/>
                  </a:cubicBezTo>
                  <a:cubicBezTo>
                    <a:pt x="21600" y="17717"/>
                    <a:pt x="21600" y="18688"/>
                    <a:pt x="21103" y="19416"/>
                  </a:cubicBezTo>
                  <a:cubicBezTo>
                    <a:pt x="20607" y="20144"/>
                    <a:pt x="19614" y="20629"/>
                    <a:pt x="17752" y="20811"/>
                  </a:cubicBezTo>
                  <a:cubicBezTo>
                    <a:pt x="15890" y="20993"/>
                    <a:pt x="13159" y="20872"/>
                    <a:pt x="11421" y="20508"/>
                  </a:cubicBezTo>
                  <a:cubicBezTo>
                    <a:pt x="9683" y="20144"/>
                    <a:pt x="8938" y="19537"/>
                    <a:pt x="9062" y="18809"/>
                  </a:cubicBezTo>
                  <a:cubicBezTo>
                    <a:pt x="9186" y="18081"/>
                    <a:pt x="10179" y="17231"/>
                    <a:pt x="11172" y="16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914650" y="3613150"/>
              <a:ext cx="76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901949" y="36830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385055" y="3549650"/>
              <a:ext cx="31246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5929"/>
                    <a:pt x="1096" y="11859"/>
                    <a:pt x="376" y="15353"/>
                  </a:cubicBezTo>
                  <a:cubicBezTo>
                    <a:pt x="-344" y="18847"/>
                    <a:pt x="-344" y="19906"/>
                    <a:pt x="3256" y="20541"/>
                  </a:cubicBezTo>
                  <a:cubicBezTo>
                    <a:pt x="6856" y="21176"/>
                    <a:pt x="14056" y="21388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461661" y="3583119"/>
              <a:ext cx="81639" cy="15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045" fill="norm" stroke="1" extrusionOk="0">
                  <a:moveTo>
                    <a:pt x="13053" y="3311"/>
                  </a:moveTo>
                  <a:cubicBezTo>
                    <a:pt x="13053" y="1831"/>
                    <a:pt x="13053" y="352"/>
                    <a:pt x="11946" y="56"/>
                  </a:cubicBezTo>
                  <a:cubicBezTo>
                    <a:pt x="10838" y="-240"/>
                    <a:pt x="8623" y="648"/>
                    <a:pt x="6407" y="2719"/>
                  </a:cubicBezTo>
                  <a:cubicBezTo>
                    <a:pt x="4192" y="4790"/>
                    <a:pt x="1976" y="8045"/>
                    <a:pt x="869" y="10708"/>
                  </a:cubicBezTo>
                  <a:cubicBezTo>
                    <a:pt x="-239" y="13371"/>
                    <a:pt x="-239" y="15442"/>
                    <a:pt x="592" y="17218"/>
                  </a:cubicBezTo>
                  <a:cubicBezTo>
                    <a:pt x="1423" y="18993"/>
                    <a:pt x="3084" y="20472"/>
                    <a:pt x="5299" y="20916"/>
                  </a:cubicBezTo>
                  <a:cubicBezTo>
                    <a:pt x="7515" y="21360"/>
                    <a:pt x="10284" y="20768"/>
                    <a:pt x="13053" y="17365"/>
                  </a:cubicBezTo>
                  <a:cubicBezTo>
                    <a:pt x="15823" y="13963"/>
                    <a:pt x="18592" y="7749"/>
                    <a:pt x="21361" y="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586603" y="3568700"/>
              <a:ext cx="119481" cy="12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0987" fill="norm" stroke="1" extrusionOk="0">
                  <a:moveTo>
                    <a:pt x="13155" y="3135"/>
                  </a:moveTo>
                  <a:cubicBezTo>
                    <a:pt x="11355" y="2787"/>
                    <a:pt x="9555" y="2439"/>
                    <a:pt x="7215" y="2961"/>
                  </a:cubicBezTo>
                  <a:cubicBezTo>
                    <a:pt x="4875" y="3484"/>
                    <a:pt x="1995" y="4877"/>
                    <a:pt x="735" y="7665"/>
                  </a:cubicBezTo>
                  <a:cubicBezTo>
                    <a:pt x="-525" y="10452"/>
                    <a:pt x="-165" y="14632"/>
                    <a:pt x="1815" y="17419"/>
                  </a:cubicBezTo>
                  <a:cubicBezTo>
                    <a:pt x="3795" y="20206"/>
                    <a:pt x="7395" y="21600"/>
                    <a:pt x="11175" y="20729"/>
                  </a:cubicBezTo>
                  <a:cubicBezTo>
                    <a:pt x="14955" y="19858"/>
                    <a:pt x="18915" y="16723"/>
                    <a:pt x="19995" y="12890"/>
                  </a:cubicBezTo>
                  <a:cubicBezTo>
                    <a:pt x="21075" y="9058"/>
                    <a:pt x="19275" y="4529"/>
                    <a:pt x="17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740150" y="3740150"/>
              <a:ext cx="635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051299" y="355600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66"/>
                    <a:pt x="0" y="11931"/>
                    <a:pt x="0" y="15429"/>
                  </a:cubicBezTo>
                  <a:cubicBezTo>
                    <a:pt x="0" y="18926"/>
                    <a:pt x="0" y="19954"/>
                    <a:pt x="3600" y="20571"/>
                  </a:cubicBezTo>
                  <a:cubicBezTo>
                    <a:pt x="7200" y="21189"/>
                    <a:pt x="144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121150" y="3585487"/>
              <a:ext cx="107052" cy="13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957" fill="norm" stroke="1" extrusionOk="0">
                  <a:moveTo>
                    <a:pt x="8894" y="5181"/>
                  </a:moveTo>
                  <a:cubicBezTo>
                    <a:pt x="6353" y="5503"/>
                    <a:pt x="3812" y="5825"/>
                    <a:pt x="2329" y="6793"/>
                  </a:cubicBezTo>
                  <a:cubicBezTo>
                    <a:pt x="847" y="7760"/>
                    <a:pt x="424" y="9372"/>
                    <a:pt x="212" y="11145"/>
                  </a:cubicBezTo>
                  <a:cubicBezTo>
                    <a:pt x="0" y="12918"/>
                    <a:pt x="0" y="14852"/>
                    <a:pt x="0" y="16625"/>
                  </a:cubicBezTo>
                  <a:cubicBezTo>
                    <a:pt x="0" y="18399"/>
                    <a:pt x="0" y="20010"/>
                    <a:pt x="2118" y="20655"/>
                  </a:cubicBezTo>
                  <a:cubicBezTo>
                    <a:pt x="4235" y="21300"/>
                    <a:pt x="8471" y="20978"/>
                    <a:pt x="12071" y="19043"/>
                  </a:cubicBezTo>
                  <a:cubicBezTo>
                    <a:pt x="15671" y="17109"/>
                    <a:pt x="18635" y="13563"/>
                    <a:pt x="20118" y="10984"/>
                  </a:cubicBezTo>
                  <a:cubicBezTo>
                    <a:pt x="21600" y="8404"/>
                    <a:pt x="21600" y="6793"/>
                    <a:pt x="21176" y="5019"/>
                  </a:cubicBezTo>
                  <a:cubicBezTo>
                    <a:pt x="20753" y="3246"/>
                    <a:pt x="19906" y="1312"/>
                    <a:pt x="18424" y="506"/>
                  </a:cubicBezTo>
                  <a:cubicBezTo>
                    <a:pt x="16941" y="-300"/>
                    <a:pt x="14824" y="22"/>
                    <a:pt x="12706" y="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242234" y="3562784"/>
              <a:ext cx="150514" cy="16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0745" fill="norm" stroke="1" extrusionOk="0">
                  <a:moveTo>
                    <a:pt x="7928" y="5615"/>
                  </a:moveTo>
                  <a:cubicBezTo>
                    <a:pt x="7040" y="4535"/>
                    <a:pt x="6153" y="3455"/>
                    <a:pt x="4969" y="3185"/>
                  </a:cubicBezTo>
                  <a:cubicBezTo>
                    <a:pt x="3785" y="2915"/>
                    <a:pt x="2306" y="3455"/>
                    <a:pt x="1270" y="5345"/>
                  </a:cubicBezTo>
                  <a:cubicBezTo>
                    <a:pt x="235" y="7235"/>
                    <a:pt x="-357" y="10475"/>
                    <a:pt x="235" y="13445"/>
                  </a:cubicBezTo>
                  <a:cubicBezTo>
                    <a:pt x="827" y="16415"/>
                    <a:pt x="2602" y="19115"/>
                    <a:pt x="5117" y="20195"/>
                  </a:cubicBezTo>
                  <a:cubicBezTo>
                    <a:pt x="7632" y="21275"/>
                    <a:pt x="10887" y="20735"/>
                    <a:pt x="13698" y="18845"/>
                  </a:cubicBezTo>
                  <a:cubicBezTo>
                    <a:pt x="16509" y="16955"/>
                    <a:pt x="18876" y="13715"/>
                    <a:pt x="20059" y="11015"/>
                  </a:cubicBezTo>
                  <a:cubicBezTo>
                    <a:pt x="21243" y="8315"/>
                    <a:pt x="21243" y="6155"/>
                    <a:pt x="20651" y="4265"/>
                  </a:cubicBezTo>
                  <a:cubicBezTo>
                    <a:pt x="20059" y="2375"/>
                    <a:pt x="18876" y="755"/>
                    <a:pt x="17544" y="215"/>
                  </a:cubicBezTo>
                  <a:cubicBezTo>
                    <a:pt x="16213" y="-325"/>
                    <a:pt x="14733" y="215"/>
                    <a:pt x="13846" y="1160"/>
                  </a:cubicBezTo>
                  <a:cubicBezTo>
                    <a:pt x="12958" y="2105"/>
                    <a:pt x="12662" y="3455"/>
                    <a:pt x="12366" y="4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417442" y="3568747"/>
              <a:ext cx="131059" cy="17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852" fill="norm" stroke="1" extrusionOk="0">
                  <a:moveTo>
                    <a:pt x="11482" y="3080"/>
                  </a:moveTo>
                  <a:cubicBezTo>
                    <a:pt x="10469" y="2051"/>
                    <a:pt x="9457" y="1023"/>
                    <a:pt x="8275" y="894"/>
                  </a:cubicBezTo>
                  <a:cubicBezTo>
                    <a:pt x="7094" y="766"/>
                    <a:pt x="5744" y="1537"/>
                    <a:pt x="4225" y="4237"/>
                  </a:cubicBezTo>
                  <a:cubicBezTo>
                    <a:pt x="2706" y="6937"/>
                    <a:pt x="1019" y="11566"/>
                    <a:pt x="344" y="14651"/>
                  </a:cubicBezTo>
                  <a:cubicBezTo>
                    <a:pt x="-331" y="17737"/>
                    <a:pt x="6" y="19280"/>
                    <a:pt x="1188" y="20180"/>
                  </a:cubicBezTo>
                  <a:cubicBezTo>
                    <a:pt x="2369" y="21080"/>
                    <a:pt x="4394" y="21337"/>
                    <a:pt x="7769" y="19280"/>
                  </a:cubicBezTo>
                  <a:cubicBezTo>
                    <a:pt x="11144" y="17223"/>
                    <a:pt x="15869" y="12851"/>
                    <a:pt x="18400" y="9380"/>
                  </a:cubicBezTo>
                  <a:cubicBezTo>
                    <a:pt x="20932" y="5908"/>
                    <a:pt x="21269" y="3337"/>
                    <a:pt x="20594" y="1794"/>
                  </a:cubicBezTo>
                  <a:cubicBezTo>
                    <a:pt x="19919" y="251"/>
                    <a:pt x="18232" y="-263"/>
                    <a:pt x="17050" y="123"/>
                  </a:cubicBezTo>
                  <a:cubicBezTo>
                    <a:pt x="15869" y="508"/>
                    <a:pt x="15194" y="1794"/>
                    <a:pt x="14519" y="3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578349" y="37528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470399" y="38354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438649" y="3784600"/>
              <a:ext cx="1270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812"/>
                    <a:pt x="17280" y="7624"/>
                    <a:pt x="13680" y="11224"/>
                  </a:cubicBezTo>
                  <a:cubicBezTo>
                    <a:pt x="10080" y="14824"/>
                    <a:pt x="504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775199" y="378459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041899" y="379094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